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4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77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4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4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8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0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5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3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2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BAD3CE-DA6E-4ECE-BAAD-0DB9E1F61886}" type="datetimeFigureOut">
              <a:rPr lang="en-US" smtClean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7169F4-7EF2-4F2D-ADE5-3B53325B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5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NgxEa2b7VOBAuKB1HfX4r0xaVlJaKaj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+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8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colab.research.google.com/drive/1pNgxEa2b7VOBAuKB1HfX4r0xaVlJaKaj?usp=sharing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Upload data to drive</a:t>
            </a:r>
          </a:p>
          <a:p>
            <a:pPr marL="457200" indent="-457200">
              <a:buAutoNum type="arabicPeriod"/>
            </a:pPr>
            <a:r>
              <a:rPr lang="en-US" smtClean="0"/>
              <a:t>Run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948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Lab 3</vt:lpstr>
      <vt:lpstr>Google Colab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Microsoft account</dc:creator>
  <cp:lastModifiedBy>Microsoft account</cp:lastModifiedBy>
  <cp:revision>1</cp:revision>
  <dcterms:created xsi:type="dcterms:W3CDTF">2024-09-17T01:01:41Z</dcterms:created>
  <dcterms:modified xsi:type="dcterms:W3CDTF">2024-09-17T01:03:48Z</dcterms:modified>
</cp:coreProperties>
</file>