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1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3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3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7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 fundamentals + Miscellaneous topics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6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File organization</a:t>
            </a:r>
          </a:p>
          <a:p>
            <a:r>
              <a:rPr lang="en-US" sz="3200" dirty="0" smtClean="0"/>
              <a:t>R Fundamentals:</a:t>
            </a:r>
          </a:p>
          <a:p>
            <a:pPr lvl="1"/>
            <a:r>
              <a:rPr lang="en-US" sz="3200" dirty="0" smtClean="0"/>
              <a:t>Loading/Installing libraries</a:t>
            </a:r>
          </a:p>
          <a:p>
            <a:pPr lvl="1"/>
            <a:r>
              <a:rPr lang="en-US" sz="3200" dirty="0" smtClean="0"/>
              <a:t>Reading data</a:t>
            </a:r>
          </a:p>
          <a:p>
            <a:pPr lvl="1"/>
            <a:r>
              <a:rPr lang="en-US" sz="3200" dirty="0" smtClean="0"/>
              <a:t>Cleaning </a:t>
            </a:r>
            <a:r>
              <a:rPr lang="en-US" sz="3200" dirty="0" err="1" smtClean="0"/>
              <a:t>dataframe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3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Creating an R Project and using here() function</a:t>
            </a:r>
          </a:p>
          <a:p>
            <a:r>
              <a:rPr lang="en-US" sz="3200" dirty="0" smtClean="0"/>
              <a:t>Data processing using DPLYR</a:t>
            </a:r>
          </a:p>
          <a:p>
            <a:r>
              <a:rPr lang="en-US" sz="3200" dirty="0" smtClean="0"/>
              <a:t>Plotting using GGPLOT</a:t>
            </a:r>
          </a:p>
          <a:p>
            <a:r>
              <a:rPr lang="en-US" sz="3200" dirty="0" smtClean="0"/>
              <a:t>Linear model (Regression) and creating dummy variables</a:t>
            </a:r>
          </a:p>
          <a:p>
            <a:r>
              <a:rPr lang="en-US" sz="3200" dirty="0" smtClean="0"/>
              <a:t>Some OH queries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108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</TotalTime>
  <Words>52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Lab 2</vt:lpstr>
      <vt:lpstr>Recap of Lab 1</vt:lpstr>
      <vt:lpstr>Today’s objectives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Microsoft account</dc:creator>
  <cp:lastModifiedBy>Microsoft account</cp:lastModifiedBy>
  <cp:revision>6</cp:revision>
  <dcterms:created xsi:type="dcterms:W3CDTF">2024-09-05T17:18:48Z</dcterms:created>
  <dcterms:modified xsi:type="dcterms:W3CDTF">2024-09-05T20:33:31Z</dcterms:modified>
</cp:coreProperties>
</file>