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a73d25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a73d25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5a73d25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5a73d25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5a73d25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5a73d25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a73d25d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a73d25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63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Assignment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974200" y="4108200"/>
            <a:ext cx="3169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collaborating on a new empty repository on GitHub.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9321" l="0" r="29868" t="0"/>
          <a:stretch/>
        </p:blipFill>
        <p:spPr>
          <a:xfrm>
            <a:off x="1284388" y="1280975"/>
            <a:ext cx="6575224" cy="37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aking a commit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23908" l="0" r="28962" t="0"/>
          <a:stretch/>
        </p:blipFill>
        <p:spPr>
          <a:xfrm>
            <a:off x="526550" y="1017725"/>
            <a:ext cx="8090900" cy="37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25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Branching is one of the method for parallel devel</a:t>
            </a:r>
            <a:r>
              <a:rPr lang="en"/>
              <a:t>opment in git.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Branches are pointers to a specific commit.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Branches are of 2 types: Local Branches and Remote-tracking branches.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 branch: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branch &lt;branch_name&gt;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will contain all the branches from the master branch.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move to the specific branch: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Git checkout &lt;branch_name&gt;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9430" l="0" r="0" t="-9430"/>
          <a:stretch/>
        </p:blipFill>
        <p:spPr>
          <a:xfrm>
            <a:off x="0" y="0"/>
            <a:ext cx="9144001" cy="450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