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Kaushan Script"/>
      <p:regular r:id="rId20"/>
    </p:embeddedFont>
    <p:embeddedFont>
      <p:font typeface="Old Standard TT"/>
      <p:regular r:id="rId21"/>
      <p:bold r:id="rId22"/>
      <p:italic r:id="rId23"/>
    </p:embeddedFont>
    <p:embeddedFont>
      <p:font typeface="Oswald"/>
      <p:regular r:id="rId24"/>
      <p:bold r:id="rId25"/>
    </p:embeddedFont>
    <p:embeddedFont>
      <p:font typeface="Caveat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ushanScript-regular.fntdata"/><Relationship Id="rId22" Type="http://schemas.openxmlformats.org/officeDocument/2006/relationships/font" Target="fonts/OldStandardTT-bold.fntdata"/><Relationship Id="rId21" Type="http://schemas.openxmlformats.org/officeDocument/2006/relationships/font" Target="fonts/OldStandardTT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SemiBold-regular.fntdata"/><Relationship Id="rId25" Type="http://schemas.openxmlformats.org/officeDocument/2006/relationships/font" Target="fonts/Oswald-bold.fntdata"/><Relationship Id="rId27" Type="http://schemas.openxmlformats.org/officeDocument/2006/relationships/font" Target="fonts/Cave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77e3fa5d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77e3fa5d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77e3fa5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77e3fa5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77e3fa5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77e3fa5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55449d56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55449d56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77e3fa5d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77e3fa5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77e3fa5d3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77e3fa5d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55449d56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55449d56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77e3fa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77e3fa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2ee45ae5f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2ee45ae5f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55449d56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55449d56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55449d563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55449d563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55449d56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55449d56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55449d563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55449d563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55449d56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55449d56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94300"/>
            <a:ext cx="8421600" cy="14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DIGITAL EXPERIENCE LAB 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 sz="4200"/>
              <a:t>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668575" y="2089550"/>
            <a:ext cx="32790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TEAM MEMBERS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AthulRaj BC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Denil Tom Jaison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Aleena Benny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Riya George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Rohith Joseph Gomez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34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WORKING…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958950" y="1394850"/>
            <a:ext cx="82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11700" y="747450"/>
            <a:ext cx="7671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Smart dustbin works on the principle of object detection using an ultrasonic sensor.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ultrasonic sensor 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transmits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sound waves.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These waves get reflected whenever an object comes into vicinity of the sensor.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188" y="3302550"/>
            <a:ext cx="4163626" cy="14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83125"/>
            <a:ext cx="8832300" cy="3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/>
              <a:t>T</a:t>
            </a:r>
            <a:r>
              <a:rPr lang="en" sz="1900"/>
              <a:t>he smart dustbin uses an Ultrasonic sensor to detect objects in front.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Then it</a:t>
            </a:r>
            <a:r>
              <a:rPr lang="en" sz="1900"/>
              <a:t> sends the signals to Arduino Uno. The Arduino understands the signal and sends a signal to the Servo motor which opens the flap on top of the dustbin.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Here we have a program to open the lid for sometime and th</a:t>
            </a:r>
            <a:r>
              <a:rPr lang="en" sz="1900"/>
              <a:t>en </a:t>
            </a:r>
            <a:r>
              <a:rPr lang="en" sz="1900"/>
              <a:t>automatically closes. 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57900"/>
            <a:ext cx="84645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ADVANTAGES 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Low operating cost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Low maintenance requirements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Requires manual recharging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Rough action of user may fastly damage the sensors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11700" y="2571750"/>
            <a:ext cx="7810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DISADVANTAGES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533400" y="423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533400" y="1765625"/>
            <a:ext cx="864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Hygienic disposal of waste.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Automatic sensor based operation with zero manual intervention.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2277150" y="1693075"/>
            <a:ext cx="4589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latin typeface="Caveat SemiBold"/>
                <a:ea typeface="Caveat SemiBold"/>
                <a:cs typeface="Caveat SemiBold"/>
                <a:sym typeface="Caveat SemiBold"/>
              </a:rPr>
              <a:t>THANK YOU…</a:t>
            </a:r>
            <a:endParaRPr sz="69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149050" y="230650"/>
            <a:ext cx="48459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6000">
                <a:latin typeface="Oswald"/>
                <a:ea typeface="Oswald"/>
                <a:cs typeface="Oswald"/>
                <a:sym typeface="Oswald"/>
              </a:rPr>
              <a:t>SMART DUSTBIN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850" y="1618075"/>
            <a:ext cx="2822276" cy="31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52400" y="2668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WHAT IS SMART DUSTBIN?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24650" y="1848100"/>
            <a:ext cx="7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12125" y="1113300"/>
            <a:ext cx="868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5725" y="1246900"/>
            <a:ext cx="85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6650" y="1246900"/>
            <a:ext cx="8750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A smart dustbin is a normal dustbin that with mounted technology equipments,which 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consist of UV sensor,Arduino,Servo motor etc….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It is implemented with a simple working system.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When the person comes closer to the smart dustbin the the dustbin cap will 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Old Standard TT"/>
                <a:ea typeface="Old Standard TT"/>
                <a:cs typeface="Old Standard TT"/>
                <a:sym typeface="Old Standard TT"/>
              </a:rPr>
              <a:t>automatically open for your waste and after some time it will automatically close.</a:t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01975"/>
            <a:ext cx="5024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COMPONENTS PRICE</a:t>
            </a:r>
            <a:endParaRPr sz="32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92975"/>
            <a:ext cx="4456800" cy="32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0"/>
              <a:t>1.Arduino UNO-800rs</a:t>
            </a:r>
            <a:endParaRPr baseline="30000" sz="19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0"/>
              <a:t>2.UltraSonic Sensor Module-130rs             </a:t>
            </a:r>
            <a:endParaRPr sz="19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0"/>
              <a:t>3.Servo Motor-190rs</a:t>
            </a:r>
            <a:endParaRPr sz="19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0"/>
              <a:t>4.A small Dustbin with hinged lid-150rs</a:t>
            </a:r>
            <a:endParaRPr sz="19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10"/>
              <a:t>5.Connecting Wires=100rs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90275" y="402175"/>
            <a:ext cx="6299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ARDUINO </a:t>
            </a: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 UNO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Arduino is an open-source electronics platform based on easy-to-use hardware and software.</a:t>
            </a:r>
            <a:endParaRPr sz="21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It focuses on using microcontrollers in advanced electronics by building microcontroller boards.</a:t>
            </a:r>
            <a:endParaRPr sz="21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Arduino boards are able to read inputs and turn it into outputs such as activating a motor, turning on an LED.</a:t>
            </a:r>
            <a:endParaRPr sz="21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100" y="1371600"/>
            <a:ext cx="2346725" cy="2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5646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ULTRASONIC SENSOR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An Ultrasonic sensor is a device that can measure the distance to an object by using sound waves.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It measures distance by sending out a sound wave at a specific frequency and listening for that sound wave to bounce back.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-3492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11"/>
              <a:t>By recording the elapsed time the distance is calculated.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000" y="1229675"/>
            <a:ext cx="2968474" cy="29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58100" y="305725"/>
            <a:ext cx="6117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30">
                <a:latin typeface="Kaushan Script"/>
                <a:ea typeface="Kaushan Script"/>
                <a:cs typeface="Kaushan Script"/>
                <a:sym typeface="Kaushan Script"/>
              </a:rPr>
              <a:t>SERVO MOTOR</a:t>
            </a:r>
            <a:endParaRPr sz="273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30"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-3511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A servomotor is a rotary actuator or linear actuator that allows for precise control of angular or linear position, velocity and acceleration.</a:t>
            </a:r>
            <a:endParaRPr sz="1929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11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It consists of a suitable motor coupled to a microcontroller for position feedbac</a:t>
            </a:r>
            <a:r>
              <a:rPr lang="en" sz="1929"/>
              <a:t>k.</a:t>
            </a:r>
            <a:endParaRPr sz="1929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"/>
          </a:p>
          <a:p>
            <a:pPr indent="-3511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Servo motors are small, have built-in control circuitry and have good power for their size.</a:t>
            </a:r>
            <a:endParaRPr sz="19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3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73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700" y="1693075"/>
            <a:ext cx="2667925" cy="22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2875" y="225025"/>
            <a:ext cx="83688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CIRCUIT DIAGRAM EXPLANATION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/>
              <a:t>T</a:t>
            </a:r>
            <a:r>
              <a:rPr lang="en" sz="2111"/>
              <a:t>he circuit diagram for smart dustbin contains three main components: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/>
              <a:t>Arduino Uno, Power supply and an Ultrasonic sensor.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/>
              <a:t>The Ultrasonic sensor pins echo and trig are connected to Arduino Uno pins 5 and 6 respectively.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/>
              <a:t>The servo motor data pin is connected to the 9th pin.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11"/>
              <a:t> The VCC pin is connected to 5V on Arduino Uno and both the grounds are connected together. 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105"/>
              <a:buFont typeface="Arial"/>
              <a:buNone/>
            </a:pPr>
            <a:r>
              <a:t/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34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ushan Script"/>
                <a:ea typeface="Kaushan Script"/>
                <a:cs typeface="Kaushan Script"/>
                <a:sym typeface="Kaushan Script"/>
              </a:rPr>
              <a:t>CIRCUIT DIAGRAM.</a:t>
            </a:r>
            <a:endParaRPr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63" y="672475"/>
            <a:ext cx="7211878" cy="409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