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46B318D-87C8-4D1F-BBD1-6AFA1C5A3B8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E84CB1F-A8DF-44FF-A50E-BB0FF83CD5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318D-87C8-4D1F-BBD1-6AFA1C5A3B8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CB1F-A8DF-44FF-A50E-BB0FF83CD5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318D-87C8-4D1F-BBD1-6AFA1C5A3B8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CB1F-A8DF-44FF-A50E-BB0FF83CD5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46B318D-87C8-4D1F-BBD1-6AFA1C5A3B8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CB1F-A8DF-44FF-A50E-BB0FF83CD5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46B318D-87C8-4D1F-BBD1-6AFA1C5A3B8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E84CB1F-A8DF-44FF-A50E-BB0FF83CD56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46B318D-87C8-4D1F-BBD1-6AFA1C5A3B8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E84CB1F-A8DF-44FF-A50E-BB0FF83CD5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46B318D-87C8-4D1F-BBD1-6AFA1C5A3B8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E84CB1F-A8DF-44FF-A50E-BB0FF83CD56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318D-87C8-4D1F-BBD1-6AFA1C5A3B8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CB1F-A8DF-44FF-A50E-BB0FF83CD5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46B318D-87C8-4D1F-BBD1-6AFA1C5A3B8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E84CB1F-A8DF-44FF-A50E-BB0FF83CD5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46B318D-87C8-4D1F-BBD1-6AFA1C5A3B8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E84CB1F-A8DF-44FF-A50E-BB0FF83CD56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46B318D-87C8-4D1F-BBD1-6AFA1C5A3B8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E84CB1F-A8DF-44FF-A50E-BB0FF83CD56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46B318D-87C8-4D1F-BBD1-6AFA1C5A3B8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E84CB1F-A8DF-44FF-A50E-BB0FF83CD56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i="1" dirty="0" smtClean="0">
                <a:solidFill>
                  <a:schemeClr val="bg1"/>
                </a:solidFill>
                <a:latin typeface="Bookman Old Style" pitchFamily="18" charset="0"/>
              </a:rPr>
              <a:t>PYTHON PROJECT</a:t>
            </a:r>
            <a:endParaRPr lang="en-US" sz="6000" i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86" y="3571876"/>
            <a:ext cx="8062912" cy="500066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GB" sz="1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SUBMITTED BY:</a:t>
            </a:r>
          </a:p>
          <a:p>
            <a:pPr algn="l"/>
            <a:r>
              <a:rPr lang="en-GB" sz="1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RIYA KUNDRA</a:t>
            </a:r>
          </a:p>
          <a:p>
            <a:pPr algn="l"/>
            <a:r>
              <a:rPr lang="en-GB" sz="1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RHYTHM</a:t>
            </a:r>
          </a:p>
          <a:p>
            <a:pPr algn="l"/>
            <a:r>
              <a:rPr lang="en-GB" sz="1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RAVNEET KAUR</a:t>
            </a:r>
            <a:r>
              <a:rPr lang="en-GB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                             </a:t>
            </a:r>
          </a:p>
          <a:p>
            <a:pPr algn="just"/>
            <a:r>
              <a:rPr lang="en-GB" sz="9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</a:t>
            </a:r>
            <a:r>
              <a:rPr lang="en-GB" sz="9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                                     SUBMITTED TO:</a:t>
            </a:r>
          </a:p>
          <a:p>
            <a:pPr algn="just"/>
            <a:r>
              <a:rPr lang="en-GB" sz="9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</a:t>
            </a:r>
            <a:r>
              <a:rPr lang="en-GB" sz="9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                                     DR GURPREET SINGH</a:t>
            </a:r>
          </a:p>
          <a:p>
            <a:pPr algn="just"/>
            <a:r>
              <a:rPr lang="en-GB" sz="4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            </a:t>
            </a:r>
          </a:p>
          <a:p>
            <a:pPr algn="l"/>
            <a:endParaRPr lang="en-GB" sz="43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  <a:p>
            <a:pPr algn="l"/>
            <a:endParaRPr lang="en-GB" sz="43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  <a:p>
            <a:pPr algn="l"/>
            <a:endParaRPr lang="en-GB" sz="43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  <a:p>
            <a:endParaRPr lang="en-GB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  <a:p>
            <a:endParaRPr lang="en-GB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  <a:p>
            <a:pPr algn="l"/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ROCK PAPER SCISSOR WORKING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972584" cy="1354777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import random</a:t>
            </a:r>
          </a:p>
          <a:p>
            <a:pPr>
              <a:buNone/>
            </a:pPr>
            <a:r>
              <a:rPr lang="en-US" sz="1400" dirty="0" err="1" smtClean="0"/>
              <a:t>Cchoice</a:t>
            </a:r>
            <a:r>
              <a:rPr lang="en-US" sz="1400" dirty="0" smtClean="0"/>
              <a:t>=["ROCK","PAPER","SCISSOR"]</a:t>
            </a:r>
          </a:p>
          <a:p>
            <a:pPr>
              <a:buNone/>
            </a:pPr>
            <a:r>
              <a:rPr lang="en-US" sz="1400" dirty="0" smtClean="0"/>
              <a:t>while True:</a:t>
            </a:r>
          </a:p>
          <a:p>
            <a:pPr>
              <a:buNone/>
            </a:pPr>
            <a:r>
              <a:rPr lang="en-US" sz="1400" dirty="0" smtClean="0"/>
              <a:t>    print("ROCK PAPER SCISSOR GAME:")</a:t>
            </a:r>
          </a:p>
          <a:p>
            <a:pPr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youwin,computerwin</a:t>
            </a:r>
            <a:r>
              <a:rPr lang="en-US" sz="1400" dirty="0" smtClean="0"/>
              <a:t>=0,0</a:t>
            </a:r>
          </a:p>
          <a:p>
            <a:pPr>
              <a:buNone/>
            </a:pPr>
            <a:r>
              <a:rPr lang="en-US" sz="1400" dirty="0" smtClean="0"/>
              <a:t>    for </a:t>
            </a:r>
            <a:r>
              <a:rPr lang="en-US" sz="1400" dirty="0" err="1" smtClean="0"/>
              <a:t>i</a:t>
            </a:r>
            <a:r>
              <a:rPr lang="en-US" sz="1400" dirty="0" smtClean="0"/>
              <a:t> in range(1,6):</a:t>
            </a:r>
          </a:p>
          <a:p>
            <a:pPr>
              <a:buNone/>
            </a:pPr>
            <a:r>
              <a:rPr lang="en-US" sz="1400" dirty="0" smtClean="0"/>
              <a:t>        print("</a:t>
            </a:r>
            <a:r>
              <a:rPr lang="en-US" sz="1400" dirty="0" err="1" smtClean="0"/>
              <a:t>ROUND",i,"START</a:t>
            </a:r>
            <a:r>
              <a:rPr lang="en-US" sz="1400" dirty="0" smtClean="0"/>
              <a:t>:")</a:t>
            </a:r>
          </a:p>
          <a:p>
            <a:pPr>
              <a:buNone/>
            </a:pPr>
            <a:r>
              <a:rPr lang="en-US" sz="1400" dirty="0" smtClean="0"/>
              <a:t>        print("PLEASE SELECT ANY OPTION:")</a:t>
            </a:r>
          </a:p>
          <a:p>
            <a:pPr>
              <a:buNone/>
            </a:pPr>
            <a:r>
              <a:rPr lang="en-US" sz="1400" dirty="0" smtClean="0"/>
              <a:t>        print("1.ROCK","2.PAPER","3.SCISSORS",sep="\n")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yourchoice</a:t>
            </a:r>
            <a:r>
              <a:rPr lang="en-US" sz="1400" dirty="0" smtClean="0"/>
              <a:t>=</a:t>
            </a:r>
            <a:r>
              <a:rPr lang="en-US" sz="1400" dirty="0" err="1" smtClean="0"/>
              <a:t>int</a:t>
            </a:r>
            <a:r>
              <a:rPr lang="en-US" sz="1400" dirty="0" smtClean="0"/>
              <a:t>(input())</a:t>
            </a:r>
          </a:p>
          <a:p>
            <a:pPr>
              <a:buNone/>
            </a:pPr>
            <a:r>
              <a:rPr lang="en-US" sz="1400" dirty="0" smtClean="0"/>
              <a:t>        if </a:t>
            </a:r>
            <a:r>
              <a:rPr lang="en-US" sz="1400" dirty="0" err="1" smtClean="0"/>
              <a:t>yourchoice</a:t>
            </a:r>
            <a:r>
              <a:rPr lang="en-US" sz="1400" dirty="0" smtClean="0"/>
              <a:t>==1:</a:t>
            </a:r>
          </a:p>
          <a:p>
            <a:pPr>
              <a:buNone/>
            </a:pPr>
            <a:r>
              <a:rPr lang="en-US" sz="1400" dirty="0" smtClean="0"/>
              <a:t>            print("YOU SELECT ROCK")</a:t>
            </a:r>
          </a:p>
          <a:p>
            <a:pPr>
              <a:buNone/>
            </a:pPr>
            <a:r>
              <a:rPr lang="en-US" sz="1400" dirty="0" smtClean="0"/>
              <a:t>            </a:t>
            </a:r>
            <a:r>
              <a:rPr lang="en-US" sz="1400" dirty="0" err="1" smtClean="0"/>
              <a:t>yourchoice</a:t>
            </a:r>
            <a:r>
              <a:rPr lang="en-US" sz="1400" dirty="0" smtClean="0"/>
              <a:t>="ROCK"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elif</a:t>
            </a:r>
            <a:r>
              <a:rPr lang="en-US" sz="1400" dirty="0" smtClean="0"/>
              <a:t> </a:t>
            </a:r>
            <a:r>
              <a:rPr lang="en-US" sz="1400" dirty="0" err="1" smtClean="0"/>
              <a:t>yourchoice</a:t>
            </a:r>
            <a:r>
              <a:rPr lang="en-US" sz="1400" dirty="0" smtClean="0"/>
              <a:t>==2:</a:t>
            </a:r>
          </a:p>
          <a:p>
            <a:pPr>
              <a:buNone/>
            </a:pPr>
            <a:r>
              <a:rPr lang="en-US" sz="1400" dirty="0" smtClean="0"/>
              <a:t>            print("YOU SELECT PAPER")</a:t>
            </a:r>
          </a:p>
          <a:p>
            <a:pPr>
              <a:buNone/>
            </a:pPr>
            <a:r>
              <a:rPr lang="en-US" sz="1400" dirty="0" smtClean="0"/>
              <a:t>            </a:t>
            </a:r>
            <a:r>
              <a:rPr lang="en-US" sz="1400" dirty="0" err="1" smtClean="0"/>
              <a:t>yourchoice</a:t>
            </a:r>
            <a:r>
              <a:rPr lang="en-US" sz="1400" dirty="0" smtClean="0"/>
              <a:t>="PAPER"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elif</a:t>
            </a:r>
            <a:r>
              <a:rPr lang="en-US" sz="1400" dirty="0" smtClean="0"/>
              <a:t> </a:t>
            </a:r>
            <a:r>
              <a:rPr lang="en-US" sz="1400" dirty="0" err="1" smtClean="0"/>
              <a:t>yourchoice</a:t>
            </a:r>
            <a:r>
              <a:rPr lang="en-US" sz="1400" dirty="0" smtClean="0"/>
              <a:t>==3:</a:t>
            </a:r>
          </a:p>
          <a:p>
            <a:pPr>
              <a:buNone/>
            </a:pPr>
            <a:r>
              <a:rPr lang="en-US" sz="1400" dirty="0" smtClean="0"/>
              <a:t>            print("YOU SELECT SCISSOR")</a:t>
            </a:r>
          </a:p>
          <a:p>
            <a:pPr>
              <a:buNone/>
            </a:pPr>
            <a:r>
              <a:rPr lang="en-US" sz="1400" dirty="0" smtClean="0"/>
              <a:t>            </a:t>
            </a:r>
            <a:r>
              <a:rPr lang="en-US" sz="1400" dirty="0" err="1" smtClean="0"/>
              <a:t>yourchoice</a:t>
            </a:r>
            <a:r>
              <a:rPr lang="en-US" sz="1400" dirty="0" smtClean="0"/>
              <a:t>="SCISSOR"</a:t>
            </a:r>
          </a:p>
          <a:p>
            <a:pPr>
              <a:buNone/>
            </a:pPr>
            <a:r>
              <a:rPr lang="en-US" sz="1400" dirty="0" smtClean="0"/>
              <a:t>        else:</a:t>
            </a:r>
          </a:p>
          <a:p>
            <a:pPr>
              <a:buNone/>
            </a:pPr>
            <a:r>
              <a:rPr lang="en-US" sz="1400" dirty="0" smtClean="0"/>
              <a:t>            print("INVALID CHOICE")</a:t>
            </a:r>
          </a:p>
          <a:p>
            <a:pPr>
              <a:buNone/>
            </a:pPr>
            <a:r>
              <a:rPr lang="en-US" sz="1400" dirty="0" smtClean="0"/>
              <a:t>            break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computerchoice</a:t>
            </a:r>
            <a:r>
              <a:rPr lang="en-US" sz="1400" dirty="0" smtClean="0"/>
              <a:t>=</a:t>
            </a:r>
            <a:r>
              <a:rPr lang="en-US" sz="1400" dirty="0" err="1" smtClean="0"/>
              <a:t>random.choice</a:t>
            </a:r>
            <a:r>
              <a:rPr lang="en-US" sz="1400" dirty="0" smtClean="0"/>
              <a:t>(</a:t>
            </a:r>
            <a:r>
              <a:rPr lang="en-US" sz="1400" dirty="0" err="1" smtClean="0"/>
              <a:t>Cchoice</a:t>
            </a:r>
            <a:r>
              <a:rPr lang="en-US" sz="1400" dirty="0" smtClean="0"/>
              <a:t>)</a:t>
            </a:r>
          </a:p>
          <a:p>
            <a:pPr>
              <a:buNone/>
            </a:pPr>
            <a:r>
              <a:rPr lang="en-US" sz="1400" dirty="0" smtClean="0"/>
              <a:t>        print("COMPUTER </a:t>
            </a:r>
            <a:r>
              <a:rPr lang="en-US" sz="1400" dirty="0" err="1" smtClean="0"/>
              <a:t>SELECT",computerchoice</a:t>
            </a:r>
            <a:r>
              <a:rPr lang="en-US" sz="1400" dirty="0" smtClean="0"/>
              <a:t>)</a:t>
            </a:r>
          </a:p>
          <a:p>
            <a:pPr>
              <a:buNone/>
            </a:pPr>
            <a:r>
              <a:rPr lang="en-US" sz="1400" dirty="0" smtClean="0"/>
              <a:t>        if </a:t>
            </a:r>
            <a:r>
              <a:rPr lang="en-US" sz="1400" dirty="0" err="1" smtClean="0"/>
              <a:t>yourchoice</a:t>
            </a:r>
            <a:r>
              <a:rPr lang="en-US" sz="1400" dirty="0" smtClean="0"/>
              <a:t>==</a:t>
            </a:r>
            <a:r>
              <a:rPr lang="en-US" sz="1400" dirty="0" err="1" smtClean="0"/>
              <a:t>computerchoice</a:t>
            </a:r>
            <a:r>
              <a:rPr lang="en-US" sz="1400" dirty="0" smtClean="0"/>
              <a:t>:</a:t>
            </a:r>
          </a:p>
          <a:p>
            <a:pPr>
              <a:buNone/>
            </a:pPr>
            <a:r>
              <a:rPr lang="en-US" sz="1400" dirty="0" smtClean="0"/>
              <a:t>            </a:t>
            </a:r>
            <a:r>
              <a:rPr lang="en-US" sz="1400" dirty="0" err="1" smtClean="0"/>
              <a:t>youwin</a:t>
            </a:r>
            <a:r>
              <a:rPr lang="en-US" sz="1400" dirty="0" smtClean="0"/>
              <a:t>+=1</a:t>
            </a:r>
          </a:p>
          <a:p>
            <a:pPr>
              <a:buNone/>
            </a:pPr>
            <a:r>
              <a:rPr lang="en-US" sz="1400" dirty="0" smtClean="0"/>
              <a:t>            </a:t>
            </a:r>
            <a:r>
              <a:rPr lang="en-US" sz="1400" dirty="0" err="1" smtClean="0"/>
              <a:t>computerwin</a:t>
            </a:r>
            <a:r>
              <a:rPr lang="en-US" sz="1400" dirty="0" smtClean="0"/>
              <a:t>+=1</a:t>
            </a:r>
          </a:p>
          <a:p>
            <a:pPr>
              <a:buNone/>
            </a:pPr>
            <a:r>
              <a:rPr lang="en-US" sz="1400" dirty="0" smtClean="0"/>
              <a:t>            print("THIS ROUND IS DRAWN")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elif</a:t>
            </a:r>
            <a:r>
              <a:rPr lang="en-US" sz="1400" dirty="0" smtClean="0"/>
              <a:t> (</a:t>
            </a:r>
            <a:r>
              <a:rPr lang="en-US" sz="1400" dirty="0" err="1" smtClean="0"/>
              <a:t>yourchoice</a:t>
            </a:r>
            <a:r>
              <a:rPr lang="en-US" sz="1400" dirty="0" smtClean="0"/>
              <a:t>=="PAPER" and </a:t>
            </a:r>
            <a:r>
              <a:rPr lang="en-US" sz="1400" dirty="0" err="1" smtClean="0"/>
              <a:t>computerchoice</a:t>
            </a:r>
            <a:r>
              <a:rPr lang="en-US" sz="1400" dirty="0" smtClean="0"/>
              <a:t>=="ROCK") or (</a:t>
            </a:r>
            <a:r>
              <a:rPr lang="en-US" sz="1400" dirty="0" err="1" smtClean="0"/>
              <a:t>yourchoice</a:t>
            </a:r>
            <a:r>
              <a:rPr lang="en-US" sz="1400" dirty="0" smtClean="0"/>
              <a:t>=="ROCK" and </a:t>
            </a:r>
            <a:r>
              <a:rPr lang="en-US" sz="1400" dirty="0" err="1" smtClean="0"/>
              <a:t>computerchoice</a:t>
            </a:r>
            <a:r>
              <a:rPr lang="en-US" sz="1400" dirty="0" smtClean="0"/>
              <a:t>=="SCISSOR") or (</a:t>
            </a:r>
            <a:r>
              <a:rPr lang="en-US" sz="1400" dirty="0" err="1" smtClean="0"/>
              <a:t>yourchoice</a:t>
            </a:r>
            <a:r>
              <a:rPr lang="en-US" sz="1400" dirty="0" smtClean="0"/>
              <a:t>=="SCISSOR" and </a:t>
            </a:r>
            <a:r>
              <a:rPr lang="en-US" sz="1400" dirty="0" err="1" smtClean="0"/>
              <a:t>computerchoice</a:t>
            </a:r>
            <a:r>
              <a:rPr lang="en-US" sz="1400" dirty="0" smtClean="0"/>
              <a:t>=="PAPER"):</a:t>
            </a:r>
          </a:p>
          <a:p>
            <a:pPr>
              <a:buNone/>
            </a:pPr>
            <a:r>
              <a:rPr lang="en-US" sz="1400" dirty="0" smtClean="0"/>
              <a:t>            </a:t>
            </a:r>
            <a:r>
              <a:rPr lang="en-US" sz="1400" dirty="0" err="1" smtClean="0"/>
              <a:t>youwin</a:t>
            </a:r>
            <a:r>
              <a:rPr lang="en-US" sz="1400" dirty="0" smtClean="0"/>
              <a:t>+=1</a:t>
            </a:r>
          </a:p>
          <a:p>
            <a:pPr>
              <a:buNone/>
            </a:pPr>
            <a:r>
              <a:rPr lang="en-US" sz="1400" dirty="0" smtClean="0"/>
              <a:t>            print("YOU WIN THIS ROUND")</a:t>
            </a:r>
          </a:p>
          <a:p>
            <a:pPr>
              <a:buNone/>
            </a:pPr>
            <a:r>
              <a:rPr lang="en-US" sz="1400" dirty="0" smtClean="0"/>
              <a:t>        else:</a:t>
            </a:r>
          </a:p>
          <a:p>
            <a:pPr>
              <a:buNone/>
            </a:pPr>
            <a:r>
              <a:rPr lang="en-US" sz="1400" dirty="0" smtClean="0"/>
              <a:t>            </a:t>
            </a:r>
            <a:r>
              <a:rPr lang="en-US" sz="1400" dirty="0" err="1" smtClean="0"/>
              <a:t>computerwin</a:t>
            </a:r>
            <a:r>
              <a:rPr lang="en-US" sz="1400" dirty="0" smtClean="0"/>
              <a:t>+=1</a:t>
            </a:r>
          </a:p>
          <a:p>
            <a:pPr>
              <a:buNone/>
            </a:pPr>
            <a:r>
              <a:rPr lang="en-US" sz="1400" dirty="0" smtClean="0"/>
              <a:t>            print("COMPUTER WIN THIS ROUND")</a:t>
            </a:r>
          </a:p>
          <a:p>
            <a:pPr>
              <a:buNone/>
            </a:pPr>
            <a:r>
              <a:rPr lang="en-US" sz="1400" dirty="0" smtClean="0"/>
              <a:t>        if </a:t>
            </a:r>
            <a:r>
              <a:rPr lang="en-US" sz="1400" dirty="0" err="1" smtClean="0"/>
              <a:t>youwin</a:t>
            </a:r>
            <a:r>
              <a:rPr lang="en-US" sz="1400" dirty="0" smtClean="0"/>
              <a:t>&gt;</a:t>
            </a:r>
            <a:r>
              <a:rPr lang="en-US" sz="1400" dirty="0" err="1" smtClean="0"/>
              <a:t>computerwin</a:t>
            </a:r>
            <a:r>
              <a:rPr lang="en-US" sz="1400" dirty="0" smtClean="0"/>
              <a:t>: </a:t>
            </a:r>
          </a:p>
          <a:p>
            <a:pPr>
              <a:buNone/>
            </a:pPr>
            <a:r>
              <a:rPr lang="en-US" sz="1400" dirty="0" smtClean="0"/>
              <a:t>            print("YOU WIN THIS GAME:")</a:t>
            </a:r>
          </a:p>
          <a:p>
            <a:pPr>
              <a:buNone/>
            </a:pPr>
            <a:r>
              <a:rPr lang="en-US" sz="1400" dirty="0" smtClean="0"/>
              <a:t>            print("SCORE IS:","YOUR SCORE:", </a:t>
            </a:r>
            <a:r>
              <a:rPr lang="en-US" sz="1400" dirty="0" err="1" smtClean="0"/>
              <a:t>youwin</a:t>
            </a:r>
            <a:r>
              <a:rPr lang="en-US" sz="1400" dirty="0" smtClean="0"/>
              <a:t>, "COMPUTERSCORE:",</a:t>
            </a:r>
            <a:r>
              <a:rPr lang="en-US" sz="1400" dirty="0" err="1" smtClean="0"/>
              <a:t>computerwin</a:t>
            </a:r>
            <a:r>
              <a:rPr lang="en-US" sz="1400" dirty="0" smtClean="0"/>
              <a:t>)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elif</a:t>
            </a:r>
            <a:r>
              <a:rPr lang="en-US" sz="1400" dirty="0" smtClean="0"/>
              <a:t> </a:t>
            </a:r>
            <a:r>
              <a:rPr lang="en-US" sz="1400" dirty="0" err="1" smtClean="0"/>
              <a:t>computerwin</a:t>
            </a:r>
            <a:r>
              <a:rPr lang="en-US" sz="1400" dirty="0" smtClean="0"/>
              <a:t>&gt;</a:t>
            </a:r>
            <a:r>
              <a:rPr lang="en-US" sz="1400" dirty="0" err="1" smtClean="0"/>
              <a:t>youwin</a:t>
            </a:r>
            <a:r>
              <a:rPr lang="en-US" sz="1400" dirty="0" smtClean="0"/>
              <a:t>:</a:t>
            </a:r>
          </a:p>
          <a:p>
            <a:pPr>
              <a:buNone/>
            </a:pPr>
            <a:r>
              <a:rPr lang="en-US" sz="1400" dirty="0" smtClean="0"/>
              <a:t>            print("YOU LOSE THE GAME, YOU WIN THE GAME")</a:t>
            </a:r>
          </a:p>
          <a:p>
            <a:pPr>
              <a:buNone/>
            </a:pPr>
            <a:r>
              <a:rPr lang="en-US" sz="1400" dirty="0" smtClean="0"/>
              <a:t>            print("SCORE IS:","YOURSCORE:",</a:t>
            </a:r>
            <a:r>
              <a:rPr lang="en-US" sz="1400" dirty="0" err="1" smtClean="0"/>
              <a:t>youwin</a:t>
            </a:r>
            <a:r>
              <a:rPr lang="en-US" sz="1400" dirty="0" smtClean="0"/>
              <a:t>, "COMPUTERSCORE:",</a:t>
            </a:r>
            <a:r>
              <a:rPr lang="en-US" sz="1400" dirty="0" err="1" smtClean="0"/>
              <a:t>computerwin,sep</a:t>
            </a:r>
            <a:r>
              <a:rPr lang="en-US" sz="1400" dirty="0" smtClean="0"/>
              <a:t>="")</a:t>
            </a:r>
          </a:p>
          <a:p>
            <a:pPr>
              <a:buNone/>
            </a:pPr>
            <a:r>
              <a:rPr lang="en-US" sz="1400" dirty="0" smtClean="0"/>
              <a:t>        else:</a:t>
            </a:r>
          </a:p>
          <a:p>
            <a:pPr>
              <a:buNone/>
            </a:pPr>
            <a:r>
              <a:rPr lang="en-US" sz="1400" dirty="0" smtClean="0"/>
              <a:t>            print("MATCH DRAWN")</a:t>
            </a:r>
          </a:p>
          <a:p>
            <a:pPr>
              <a:buNone/>
            </a:pPr>
            <a:r>
              <a:rPr lang="en-US" sz="1400" dirty="0" smtClean="0"/>
              <a:t>            print("SCORE IS:","YOURSCORE:", </a:t>
            </a:r>
            <a:r>
              <a:rPr lang="en-US" sz="1400" dirty="0" err="1" smtClean="0"/>
              <a:t>youwin</a:t>
            </a:r>
            <a:r>
              <a:rPr lang="en-US" sz="1400" dirty="0" smtClean="0"/>
              <a:t>, "COMPUTERSCORE:",</a:t>
            </a:r>
            <a:r>
              <a:rPr lang="en-US" sz="1400" dirty="0" err="1" smtClean="0"/>
              <a:t>computerwin,sep</a:t>
            </a:r>
            <a:r>
              <a:rPr lang="en-US" sz="1400" dirty="0" smtClean="0"/>
              <a:t>="")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user_choice</a:t>
            </a:r>
            <a:r>
              <a:rPr lang="en-US" sz="1400" dirty="0" smtClean="0"/>
              <a:t>=input("WANT TO PLAY AGAIN?(YES/EXIT)")</a:t>
            </a:r>
          </a:p>
          <a:p>
            <a:pPr>
              <a:buNone/>
            </a:pPr>
            <a:r>
              <a:rPr lang="en-US" sz="1400" dirty="0" smtClean="0"/>
              <a:t>        if </a:t>
            </a:r>
            <a:r>
              <a:rPr lang="en-US" sz="1400" dirty="0" err="1" smtClean="0"/>
              <a:t>user_choice</a:t>
            </a:r>
            <a:r>
              <a:rPr lang="en-US" sz="1400" dirty="0" smtClean="0"/>
              <a:t>=="YES" or </a:t>
            </a:r>
            <a:r>
              <a:rPr lang="en-US" sz="1400" dirty="0" err="1" smtClean="0"/>
              <a:t>user_choice</a:t>
            </a:r>
            <a:r>
              <a:rPr lang="en-US" sz="1400" dirty="0" smtClean="0"/>
              <a:t>=="yes" or </a:t>
            </a:r>
            <a:r>
              <a:rPr lang="en-US" sz="1400" dirty="0" err="1" smtClean="0"/>
              <a:t>user_choice</a:t>
            </a:r>
            <a:r>
              <a:rPr lang="en-US" sz="1400" dirty="0" smtClean="0"/>
              <a:t>=="YES":</a:t>
            </a:r>
          </a:p>
          <a:p>
            <a:pPr>
              <a:buNone/>
            </a:pPr>
            <a:r>
              <a:rPr lang="en-US" sz="1400" dirty="0" smtClean="0"/>
              <a:t>            continue</a:t>
            </a:r>
          </a:p>
          <a:p>
            <a:pPr>
              <a:buNone/>
            </a:pPr>
            <a:r>
              <a:rPr lang="en-US" sz="1400" dirty="0" smtClean="0"/>
              <a:t>        else:</a:t>
            </a:r>
          </a:p>
          <a:p>
            <a:pPr>
              <a:buNone/>
            </a:pPr>
            <a:r>
              <a:rPr lang="en-US" sz="1400" dirty="0" smtClean="0"/>
              <a:t>            break</a:t>
            </a:r>
            <a:endParaRPr lang="en-US" sz="1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PYTHON STATEMENTS USED IN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v"/>
            </a:pPr>
            <a:r>
              <a:rPr lang="en-GB" dirty="0" smtClean="0">
                <a:latin typeface="+mj-lt"/>
              </a:rPr>
              <a:t>To create the project we have used certain python statements that are conditional and loops</a:t>
            </a:r>
          </a:p>
          <a:p>
            <a:pPr>
              <a:buNone/>
            </a:pPr>
            <a:endParaRPr lang="en-GB" dirty="0" smtClean="0"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GB" dirty="0" smtClean="0">
                <a:latin typeface="+mj-lt"/>
              </a:rPr>
              <a:t>CONDITIONAL:</a:t>
            </a:r>
          </a:p>
          <a:p>
            <a:pPr>
              <a:buNone/>
            </a:pPr>
            <a:r>
              <a:rPr lang="en-GB" dirty="0" smtClean="0">
                <a:latin typeface="+mj-lt"/>
              </a:rPr>
              <a:t>If else ,</a:t>
            </a:r>
            <a:r>
              <a:rPr lang="en-GB" dirty="0" err="1" smtClean="0">
                <a:latin typeface="+mj-lt"/>
              </a:rPr>
              <a:t>elif</a:t>
            </a:r>
            <a:r>
              <a:rPr lang="en-GB" dirty="0" smtClean="0">
                <a:latin typeface="+mj-lt"/>
              </a:rPr>
              <a:t> ,nested if</a:t>
            </a:r>
          </a:p>
          <a:p>
            <a:pPr>
              <a:buFont typeface="Wingdings" pitchFamily="2" charset="2"/>
              <a:buChar char="q"/>
            </a:pPr>
            <a:r>
              <a:rPr lang="en-GB" dirty="0" smtClean="0">
                <a:latin typeface="+mj-lt"/>
              </a:rPr>
              <a:t>TRANSFER:</a:t>
            </a:r>
          </a:p>
          <a:p>
            <a:pPr>
              <a:buNone/>
            </a:pPr>
            <a:r>
              <a:rPr lang="en-GB" dirty="0" smtClean="0">
                <a:latin typeface="+mj-lt"/>
              </a:rPr>
              <a:t>Break and continue</a:t>
            </a:r>
          </a:p>
          <a:p>
            <a:pPr>
              <a:buFont typeface="Wingdings" pitchFamily="2" charset="2"/>
              <a:buChar char="q"/>
            </a:pPr>
            <a:r>
              <a:rPr lang="en-GB" dirty="0" smtClean="0">
                <a:latin typeface="+mj-lt"/>
              </a:rPr>
              <a:t>ITERATIVE:</a:t>
            </a:r>
          </a:p>
          <a:p>
            <a:pPr>
              <a:buNone/>
            </a:pPr>
            <a:r>
              <a:rPr lang="en-GB" dirty="0" smtClean="0">
                <a:latin typeface="+mj-lt"/>
              </a:rPr>
              <a:t>While and for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ROCK PAPER SCISSOR WORKING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Importing random function.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Make the computer choose randomly between ROCK PAPER and SCISSORS.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This allows a random element to be selected from list.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We used while loop to play indefinitely as loops are a great way to create recurring events.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To play many rounds we iterated for loop </a:t>
            </a:r>
            <a:r>
              <a:rPr lang="en-GB" dirty="0" err="1" smtClean="0"/>
              <a:t>upto</a:t>
            </a:r>
            <a:r>
              <a:rPr lang="en-GB" dirty="0" smtClean="0"/>
              <a:t> 5 rounds.</a:t>
            </a:r>
            <a:endParaRPr lang="en-US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2984"/>
          </a:xfrm>
        </p:spPr>
        <p:txBody>
          <a:bodyPr/>
          <a:lstStyle/>
          <a:p>
            <a:pPr algn="ctr"/>
            <a:r>
              <a:rPr lang="en-GB" dirty="0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454700"/>
          </a:xfrm>
        </p:spPr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Then we took input()from the user to select its choice </a:t>
            </a:r>
            <a:r>
              <a:rPr lang="en-GB" dirty="0" err="1" smtClean="0"/>
              <a:t>ie</a:t>
            </a:r>
            <a:r>
              <a:rPr lang="en-GB" dirty="0" smtClean="0"/>
              <a:t>:</a:t>
            </a:r>
          </a:p>
          <a:p>
            <a:pPr marL="578358" indent="-514350">
              <a:buAutoNum type="arabicPeriod"/>
            </a:pPr>
            <a:r>
              <a:rPr lang="en-GB" dirty="0" smtClean="0"/>
              <a:t>ROCK</a:t>
            </a:r>
          </a:p>
          <a:p>
            <a:pPr marL="578358" indent="-514350">
              <a:buAutoNum type="arabicPeriod"/>
            </a:pPr>
            <a:r>
              <a:rPr lang="en-GB" dirty="0" smtClean="0"/>
              <a:t>PAPER</a:t>
            </a:r>
          </a:p>
          <a:p>
            <a:pPr marL="578358" indent="-514350">
              <a:buAutoNum type="arabicPeriod"/>
            </a:pPr>
            <a:r>
              <a:rPr lang="en-GB" dirty="0" smtClean="0"/>
              <a:t>SCISSOR</a:t>
            </a:r>
          </a:p>
          <a:p>
            <a:pPr marL="578358" indent="-514350">
              <a:buFont typeface="Arial" pitchFamily="34" charset="0"/>
              <a:buChar char="•"/>
            </a:pPr>
            <a:r>
              <a:rPr lang="en-GB" dirty="0" smtClean="0"/>
              <a:t>If the user selects any other </a:t>
            </a:r>
            <a:r>
              <a:rPr lang="en-GB" dirty="0" err="1" smtClean="0"/>
              <a:t>choice,the</a:t>
            </a:r>
            <a:r>
              <a:rPr lang="en-GB" dirty="0" smtClean="0"/>
              <a:t> output gives invalid as its choice.</a:t>
            </a:r>
          </a:p>
          <a:p>
            <a:pPr marL="578358" indent="-514350">
              <a:buFont typeface="Arial" pitchFamily="34" charset="0"/>
              <a:buChar char="•"/>
            </a:pPr>
            <a:r>
              <a:rPr lang="en-GB" dirty="0" smtClean="0"/>
              <a:t>If the user and the computer choice is same ,then the round is drawn and both get </a:t>
            </a:r>
            <a:r>
              <a:rPr lang="en-GB" dirty="0" smtClean="0"/>
              <a:t>a</a:t>
            </a:r>
            <a:r>
              <a:rPr lang="en-GB" dirty="0" smtClean="0"/>
              <a:t> point.</a:t>
            </a:r>
          </a:p>
          <a:p>
            <a:pPr marL="578358" indent="-514350">
              <a:buFont typeface="Arial" pitchFamily="34" charset="0"/>
              <a:buChar char="•"/>
            </a:pPr>
            <a:r>
              <a:rPr lang="en-GB" dirty="0" err="1" smtClean="0"/>
              <a:t>Elif</a:t>
            </a:r>
            <a:r>
              <a:rPr lang="en-GB" dirty="0" smtClean="0"/>
              <a:t> user chose “paper” and computer choose “</a:t>
            </a:r>
            <a:r>
              <a:rPr lang="en-GB" dirty="0" err="1" smtClean="0"/>
              <a:t>rock”,OR</a:t>
            </a:r>
            <a:r>
              <a:rPr lang="en-GB" dirty="0" smtClean="0"/>
              <a:t> user choose “rock” and computer choose “scissor” OR user choose “scissor” and computer choose “</a:t>
            </a:r>
            <a:r>
              <a:rPr lang="en-GB" dirty="0" err="1" smtClean="0"/>
              <a:t>paper,then</a:t>
            </a:r>
            <a:r>
              <a:rPr lang="en-GB" dirty="0" smtClean="0"/>
              <a:t> the user becomes the winner.</a:t>
            </a:r>
          </a:p>
          <a:p>
            <a:pPr marL="578358" indent="-514350">
              <a:buFont typeface="Arial" pitchFamily="34" charset="0"/>
              <a:buChar char="•"/>
            </a:pPr>
            <a:r>
              <a:rPr lang="en-GB" dirty="0" smtClean="0"/>
              <a:t>Else computer wins the round.</a:t>
            </a:r>
          </a:p>
          <a:p>
            <a:pPr marL="578358" indent="-514350">
              <a:buFont typeface="Arial" pitchFamily="34" charset="0"/>
              <a:buChar char="•"/>
            </a:pPr>
            <a:endParaRPr lang="en-GB" dirty="0" smtClean="0"/>
          </a:p>
          <a:p>
            <a:pPr marL="578358" indent="-514350">
              <a:buFont typeface="Arial" pitchFamily="34" charset="0"/>
              <a:buChar char="•"/>
            </a:pPr>
            <a:endParaRPr lang="en-GB" dirty="0" smtClean="0"/>
          </a:p>
          <a:p>
            <a:pPr marL="578358" indent="-514350">
              <a:buFont typeface="Arial" pitchFamily="34" charset="0"/>
              <a:buChar char="•"/>
            </a:pPr>
            <a:endParaRPr lang="en-GB" dirty="0" smtClean="0"/>
          </a:p>
          <a:p>
            <a:pPr marL="578358" indent="-514350">
              <a:buAutoNum type="arabicPeriod"/>
            </a:pPr>
            <a:endParaRPr lang="en-US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After five rounds whosever score will be more becomes the winner of the </a:t>
            </a:r>
            <a:r>
              <a:rPr lang="en-GB" dirty="0" smtClean="0"/>
              <a:t>game.</a:t>
            </a:r>
          </a:p>
          <a:p>
            <a:r>
              <a:rPr lang="en-GB" dirty="0" smtClean="0"/>
              <a:t> Then we took another input from the user to ask whether the user wants to play again or exit the game.</a:t>
            </a:r>
          </a:p>
          <a:p>
            <a:r>
              <a:rPr lang="en-GB" dirty="0" smtClean="0"/>
              <a:t>If the user selects “</a:t>
            </a:r>
            <a:r>
              <a:rPr lang="en-GB" dirty="0" err="1" smtClean="0"/>
              <a:t>yes”,the</a:t>
            </a:r>
            <a:r>
              <a:rPr lang="en-GB" dirty="0" smtClean="0"/>
              <a:t> game continues again.</a:t>
            </a:r>
          </a:p>
          <a:p>
            <a:r>
              <a:rPr lang="en-GB" dirty="0" smtClean="0"/>
              <a:t>Else the game will end.</a:t>
            </a:r>
          </a:p>
          <a:p>
            <a:endParaRPr lang="en-US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s://files.realpython.com/media/rps-flowchart-repeated-games.f78a6455392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10" y="0"/>
            <a:ext cx="910879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OUR ROLE IN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We all together decided to create a python project on a working game </a:t>
            </a:r>
            <a:r>
              <a:rPr lang="en-GB" dirty="0" err="1" smtClean="0"/>
              <a:t>i.e</a:t>
            </a:r>
            <a:r>
              <a:rPr lang="en-GB" dirty="0" smtClean="0"/>
              <a:t> ROCK PAPER SCISSORS</a:t>
            </a:r>
            <a:r>
              <a:rPr lang="en-US" dirty="0" smtClean="0"/>
              <a:t>.</a:t>
            </a:r>
          </a:p>
          <a:p>
            <a:r>
              <a:rPr lang="en-GB" dirty="0" smtClean="0"/>
              <a:t>We distributed the work amongst us.</a:t>
            </a:r>
          </a:p>
          <a:p>
            <a:r>
              <a:rPr lang="en-GB" dirty="0" smtClean="0"/>
              <a:t>RIYA KUNDRA created the presentation of the project and helped in building logics of the code.</a:t>
            </a:r>
          </a:p>
          <a:p>
            <a:r>
              <a:rPr lang="en-GB" dirty="0" smtClean="0"/>
              <a:t>RHYTHM thought of the idea of making the project on a working game.</a:t>
            </a:r>
          </a:p>
          <a:p>
            <a:r>
              <a:rPr lang="en-GB" dirty="0" smtClean="0"/>
              <a:t>RAVNEET KAUR helped in giving inputs to make the project better.</a:t>
            </a:r>
          </a:p>
          <a:p>
            <a:r>
              <a:rPr lang="en-GB" dirty="0" smtClean="0"/>
              <a:t>We took a little help from </a:t>
            </a:r>
            <a:r>
              <a:rPr lang="en-GB" dirty="0" err="1" smtClean="0"/>
              <a:t>youtube</a:t>
            </a:r>
            <a:r>
              <a:rPr lang="en-GB" dirty="0" smtClean="0"/>
              <a:t> and </a:t>
            </a:r>
            <a:r>
              <a:rPr lang="en-GB" dirty="0" err="1" smtClean="0"/>
              <a:t>realpython</a:t>
            </a:r>
            <a:r>
              <a:rPr lang="en-GB" dirty="0" smtClean="0"/>
              <a:t> website. 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en-GB" sz="10000" b="1" dirty="0" smtClean="0">
                <a:latin typeface="Algerian" pitchFamily="82" charset="0"/>
              </a:rPr>
              <a:t>THANK YOU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102</TotalTime>
  <Words>705</Words>
  <Application>Microsoft Office PowerPoint</Application>
  <PresentationFormat>On-screen Show (4:3)</PresentationFormat>
  <Paragraphs>102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Verve</vt:lpstr>
      <vt:lpstr>PYTHON PROJECT</vt:lpstr>
      <vt:lpstr>ROCK PAPER SCISSOR WORKING GAME</vt:lpstr>
      <vt:lpstr>PYTHON STATEMENTS USED IN THE PROJECT</vt:lpstr>
      <vt:lpstr>ROCK PAPER SCISSOR WORKING GAME</vt:lpstr>
      <vt:lpstr>CONTD</vt:lpstr>
      <vt:lpstr>Slide 6</vt:lpstr>
      <vt:lpstr>Slide 7</vt:lpstr>
      <vt:lpstr>OUR ROLE IN THIS PROJECT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</dc:title>
  <dc:creator>my</dc:creator>
  <cp:lastModifiedBy>my</cp:lastModifiedBy>
  <cp:revision>10</cp:revision>
  <dcterms:created xsi:type="dcterms:W3CDTF">2022-12-01T05:21:17Z</dcterms:created>
  <dcterms:modified xsi:type="dcterms:W3CDTF">2022-12-01T07:04:12Z</dcterms:modified>
</cp:coreProperties>
</file>