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6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6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2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29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3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0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1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3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8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3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0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0D2F15-3C81-4EB9-B730-D5DF92672661}" type="datetimeFigureOut">
              <a:rPr lang="en-IN" smtClean="0"/>
              <a:t>11-07-2019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EA66B-26CA-43AB-9909-189870935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6FE0-CEEB-47E2-A7CE-B3C6F5C0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03513"/>
            <a:ext cx="6815669" cy="1783151"/>
          </a:xfrm>
        </p:spPr>
        <p:txBody>
          <a:bodyPr/>
          <a:lstStyle/>
          <a:p>
            <a:r>
              <a:rPr lang="en-IN" sz="6000" b="1" dirty="0">
                <a:solidFill>
                  <a:srgbClr val="7030A0"/>
                </a:solidFill>
              </a:rPr>
              <a:t>PYTHON  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B32CE-963A-4B26-92DE-D60669381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                             </a:t>
            </a:r>
          </a:p>
          <a:p>
            <a:r>
              <a:rPr lang="en-IN" dirty="0"/>
              <a:t>                                                                             </a:t>
            </a:r>
            <a:r>
              <a:rPr lang="en-IN" b="1" dirty="0">
                <a:solidFill>
                  <a:srgbClr val="00B050"/>
                </a:solidFill>
              </a:rPr>
              <a:t>RIYA ARORA</a:t>
            </a:r>
          </a:p>
          <a:p>
            <a:r>
              <a:rPr lang="en-IN" dirty="0"/>
              <a:t>                                                                             </a:t>
            </a:r>
            <a:r>
              <a:rPr lang="en-IN" dirty="0">
                <a:solidFill>
                  <a:srgbClr val="FF0000"/>
                </a:solidFill>
              </a:rPr>
              <a:t>ABVGIET</a:t>
            </a:r>
          </a:p>
        </p:txBody>
      </p:sp>
    </p:spTree>
    <p:extLst>
      <p:ext uri="{BB962C8B-B14F-4D97-AF65-F5344CB8AC3E}">
        <p14:creationId xmlns:p14="http://schemas.microsoft.com/office/powerpoint/2010/main" val="1035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7322-5993-4C64-BDF1-CF0FB0E9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        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A97AE-1B85-4434-BCF3-097C958EC2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1" t="5320" r="40837" b="39410"/>
          <a:stretch/>
        </p:blipFill>
        <p:spPr bwMode="auto">
          <a:xfrm>
            <a:off x="1653211" y="2557993"/>
            <a:ext cx="5252360" cy="35777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CF080-C0C0-44E2-821B-9948B2FF6D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3" t="9162" r="50975" b="51528"/>
          <a:stretch/>
        </p:blipFill>
        <p:spPr bwMode="auto">
          <a:xfrm>
            <a:off x="7262192" y="2918378"/>
            <a:ext cx="2912786" cy="24620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111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2850-6CBA-49F1-A3E9-6B00EDBB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INVERTED INDEX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7CB17-0F3C-4634-91C5-1D36AAD7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9601200" cy="30038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An inverted index is a </a:t>
            </a:r>
            <a:r>
              <a:rPr lang="en-IN" sz="2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datastructure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is a data structure used to create a full text search</a:t>
            </a:r>
          </a:p>
          <a:p>
            <a:r>
              <a:rPr lang="en-IN" sz="2800" dirty="0"/>
              <a:t>It stores a mapping from content, such as words or numbers, to its locations in a document or a set of documents. </a:t>
            </a:r>
          </a:p>
          <a:p>
            <a:r>
              <a:rPr lang="en-IN" sz="2800" dirty="0"/>
              <a:t>It is a </a:t>
            </a:r>
            <a:r>
              <a:rPr lang="en-IN" sz="2800" dirty="0" err="1"/>
              <a:t>hashmap</a:t>
            </a:r>
            <a:r>
              <a:rPr lang="en-IN" sz="2800" dirty="0"/>
              <a:t> like data structure that directs us from a word to a document.</a:t>
            </a:r>
          </a:p>
        </p:txBody>
      </p:sp>
    </p:spTree>
    <p:extLst>
      <p:ext uri="{BB962C8B-B14F-4D97-AF65-F5344CB8AC3E}">
        <p14:creationId xmlns:p14="http://schemas.microsoft.com/office/powerpoint/2010/main" val="228139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672499-7233-4B8C-B393-21BF969F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06475"/>
            <a:ext cx="9601200" cy="48688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unicodedata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functools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 List Of English Stop Words</a:t>
            </a:r>
          </a:p>
          <a:p>
            <a:pPr marL="0" indent="0">
              <a:buNone/>
            </a:pPr>
            <a:r>
              <a:rPr lang="en-IN" dirty="0"/>
              <a:t>_WORD_MIN_LENGTH = 3</a:t>
            </a:r>
          </a:p>
          <a:p>
            <a:pPr marL="0" indent="0">
              <a:buNone/>
            </a:pPr>
            <a:r>
              <a:rPr lang="en-IN" dirty="0"/>
              <a:t>#Words that are not indexed</a:t>
            </a:r>
          </a:p>
          <a:p>
            <a:pPr marL="0" indent="0">
              <a:buNone/>
            </a:pPr>
            <a:r>
              <a:rPr lang="en-IN" dirty="0"/>
              <a:t>_STOP_WORDS = </a:t>
            </a:r>
            <a:r>
              <a:rPr lang="en-IN" dirty="0" err="1"/>
              <a:t>frozenset</a:t>
            </a:r>
            <a:r>
              <a:rPr lang="en-IN" dirty="0"/>
              <a:t>(['a', 'about’, ……])</a:t>
            </a:r>
          </a:p>
        </p:txBody>
      </p:sp>
    </p:spTree>
    <p:extLst>
      <p:ext uri="{BB962C8B-B14F-4D97-AF65-F5344CB8AC3E}">
        <p14:creationId xmlns:p14="http://schemas.microsoft.com/office/powerpoint/2010/main" val="31012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6ADDA2-AD8A-4C95-8F10-8CD3A158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782638"/>
            <a:ext cx="9601200" cy="5092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word_split</a:t>
            </a:r>
            <a:r>
              <a:rPr lang="en-IN" dirty="0"/>
              <a:t>(text):</a:t>
            </a:r>
          </a:p>
          <a:p>
            <a:pPr marL="0" indent="0">
              <a:buNone/>
            </a:pPr>
            <a:r>
              <a:rPr lang="en-IN" dirty="0"/>
              <a:t>    """</a:t>
            </a:r>
          </a:p>
          <a:p>
            <a:pPr marL="0" indent="0">
              <a:buNone/>
            </a:pPr>
            <a:r>
              <a:rPr lang="en-IN" dirty="0"/>
              <a:t>   This method  splits text in words. Returns a list of tuple that contains</a:t>
            </a:r>
          </a:p>
          <a:p>
            <a:pPr marL="0" indent="0">
              <a:buNone/>
            </a:pPr>
            <a:r>
              <a:rPr lang="en-IN" dirty="0"/>
              <a:t>    (word, location). Location is the starting byte position of the word.</a:t>
            </a:r>
          </a:p>
          <a:p>
            <a:pPr marL="0" indent="0">
              <a:buNone/>
            </a:pPr>
            <a:r>
              <a:rPr lang="en-IN" dirty="0"/>
              <a:t>    """</a:t>
            </a:r>
          </a:p>
          <a:p>
            <a:pPr marL="0" indent="0">
              <a:buNone/>
            </a:pPr>
            <a:r>
              <a:rPr lang="en-IN" dirty="0"/>
              <a:t>  def </a:t>
            </a:r>
            <a:r>
              <a:rPr lang="en-IN" dirty="0" err="1"/>
              <a:t>words_cleanup</a:t>
            </a:r>
            <a:r>
              <a:rPr lang="en-IN" dirty="0"/>
              <a:t>(words):</a:t>
            </a:r>
          </a:p>
          <a:p>
            <a:pPr marL="0" indent="0">
              <a:buNone/>
            </a:pPr>
            <a:r>
              <a:rPr lang="en-IN" dirty="0"/>
              <a:t>  #Remove words with length less then a minimum and </a:t>
            </a:r>
            <a:r>
              <a:rPr lang="en-IN" dirty="0" err="1"/>
              <a:t>stopwords</a:t>
            </a:r>
            <a:r>
              <a:rPr lang="en-IN" dirty="0"/>
              <a:t>..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cleaned_words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      for index, word in words:</a:t>
            </a:r>
          </a:p>
          <a:p>
            <a:pPr marL="0" indent="0">
              <a:buNone/>
            </a:pPr>
            <a:r>
              <a:rPr lang="en-IN" dirty="0"/>
              <a:t>         if </a:t>
            </a:r>
            <a:r>
              <a:rPr lang="en-IN" dirty="0" err="1"/>
              <a:t>len</a:t>
            </a:r>
            <a:r>
              <a:rPr lang="en-IN" dirty="0"/>
              <a:t>(word) &lt; _WORD_MIN_LENGTH or word in _STOP_WORDS:</a:t>
            </a:r>
          </a:p>
          <a:p>
            <a:pPr marL="0" indent="0">
              <a:buNone/>
            </a:pPr>
            <a:r>
              <a:rPr lang="en-IN" dirty="0"/>
              <a:t>            continue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cleaned_words.append</a:t>
            </a:r>
            <a:r>
              <a:rPr lang="en-IN" dirty="0"/>
              <a:t>((index, word))</a:t>
            </a:r>
          </a:p>
          <a:p>
            <a:pPr marL="0" indent="0">
              <a:buNone/>
            </a:pPr>
            <a:r>
              <a:rPr lang="en-IN" dirty="0"/>
              <a:t>       return </a:t>
            </a:r>
            <a:r>
              <a:rPr lang="en-IN" dirty="0" err="1"/>
              <a:t>cleaned_words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97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E61CD3-9E21-479D-819B-575AECE6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715963"/>
            <a:ext cx="10300114" cy="5624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word_index</a:t>
            </a:r>
            <a:r>
              <a:rPr lang="en-IN" dirty="0"/>
              <a:t>(text):</a:t>
            </a:r>
          </a:p>
          <a:p>
            <a:pPr marL="0" indent="0">
              <a:buNone/>
            </a:pPr>
            <a:r>
              <a:rPr lang="en-IN" dirty="0"/>
              <a:t>    """A helper method to process a </a:t>
            </a:r>
            <a:r>
              <a:rPr lang="en-IN" dirty="0" err="1"/>
              <a:t>text.It</a:t>
            </a:r>
            <a:r>
              <a:rPr lang="en-IN" dirty="0"/>
              <a:t> calls word split, normalize and </a:t>
            </a:r>
            <a:r>
              <a:rPr lang="en-IN" dirty="0" err="1"/>
              <a:t>cleanup</a:t>
            </a:r>
            <a:r>
              <a:rPr lang="en-IN" dirty="0"/>
              <a:t>."""</a:t>
            </a:r>
          </a:p>
          <a:p>
            <a:pPr marL="0" indent="0">
              <a:buNone/>
            </a:pPr>
            <a:r>
              <a:rPr lang="en-IN" dirty="0"/>
              <a:t>    words = </a:t>
            </a:r>
            <a:r>
              <a:rPr lang="en-IN" dirty="0" err="1"/>
              <a:t>word_split</a:t>
            </a:r>
            <a:r>
              <a:rPr lang="en-IN" dirty="0"/>
              <a:t>(text)</a:t>
            </a:r>
          </a:p>
          <a:p>
            <a:pPr marL="0" indent="0">
              <a:buNone/>
            </a:pPr>
            <a:r>
              <a:rPr lang="en-IN" dirty="0"/>
              <a:t>    words = </a:t>
            </a:r>
            <a:r>
              <a:rPr lang="en-IN" dirty="0" err="1"/>
              <a:t>words_normalize</a:t>
            </a:r>
            <a:r>
              <a:rPr lang="en-IN" dirty="0"/>
              <a:t>(words)</a:t>
            </a:r>
          </a:p>
          <a:p>
            <a:pPr marL="0" indent="0">
              <a:buNone/>
            </a:pPr>
            <a:r>
              <a:rPr lang="en-IN" dirty="0"/>
              <a:t>    words = </a:t>
            </a:r>
            <a:r>
              <a:rPr lang="en-IN" dirty="0" err="1"/>
              <a:t>words_cleanup</a:t>
            </a:r>
            <a:r>
              <a:rPr lang="en-IN" dirty="0"/>
              <a:t>(words)</a:t>
            </a:r>
          </a:p>
          <a:p>
            <a:pPr marL="0" indent="0">
              <a:buNone/>
            </a:pPr>
            <a:r>
              <a:rPr lang="en-IN" dirty="0"/>
              <a:t>    return words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inverted_index</a:t>
            </a:r>
            <a:r>
              <a:rPr lang="en-IN" dirty="0"/>
              <a:t>(text):</a:t>
            </a:r>
          </a:p>
          <a:p>
            <a:pPr marL="0" indent="0">
              <a:buNone/>
            </a:pPr>
            <a:r>
              <a:rPr lang="en-IN" dirty="0"/>
              <a:t>    """ Create an Inverted-Index of the specified text document-{word:[location]}"""</a:t>
            </a:r>
          </a:p>
          <a:p>
            <a:pPr marL="0" indent="0">
              <a:buNone/>
            </a:pPr>
            <a:r>
              <a:rPr lang="en-IN" dirty="0"/>
              <a:t>    inverted = {}</a:t>
            </a:r>
          </a:p>
          <a:p>
            <a:pPr marL="0" indent="0">
              <a:buNone/>
            </a:pPr>
            <a:r>
              <a:rPr lang="en-IN" dirty="0"/>
              <a:t>    for index, word in </a:t>
            </a:r>
            <a:r>
              <a:rPr lang="en-IN" dirty="0" err="1"/>
              <a:t>word_index</a:t>
            </a:r>
            <a:r>
              <a:rPr lang="en-IN" dirty="0"/>
              <a:t>(text):</a:t>
            </a:r>
          </a:p>
          <a:p>
            <a:pPr marL="0" indent="0">
              <a:buNone/>
            </a:pPr>
            <a:r>
              <a:rPr lang="en-IN" dirty="0"/>
              <a:t>        locations = </a:t>
            </a:r>
            <a:r>
              <a:rPr lang="en-IN" dirty="0" err="1"/>
              <a:t>inverted.setdefault</a:t>
            </a:r>
            <a:r>
              <a:rPr lang="en-IN" dirty="0"/>
              <a:t>(word, [])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locations.append</a:t>
            </a:r>
            <a:r>
              <a:rPr lang="en-IN" dirty="0"/>
              <a:t>(index)</a:t>
            </a:r>
          </a:p>
          <a:p>
            <a:pPr marL="0" indent="0">
              <a:buNone/>
            </a:pPr>
            <a:r>
              <a:rPr lang="en-IN" dirty="0"/>
              <a:t>    return inverted</a:t>
            </a:r>
          </a:p>
        </p:txBody>
      </p:sp>
    </p:spTree>
    <p:extLst>
      <p:ext uri="{BB962C8B-B14F-4D97-AF65-F5344CB8AC3E}">
        <p14:creationId xmlns:p14="http://schemas.microsoft.com/office/powerpoint/2010/main" val="207558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EF8FC8-DD07-4606-B354-14BA909D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715963"/>
            <a:ext cx="9601200" cy="515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__name__ == '__main__':</a:t>
            </a:r>
          </a:p>
          <a:p>
            <a:pPr marL="0" indent="0">
              <a:buNone/>
            </a:pPr>
            <a:r>
              <a:rPr lang="en-IN" dirty="0"/>
              <a:t>    doc1 = """</a:t>
            </a:r>
          </a:p>
          <a:p>
            <a:pPr marL="0" indent="0">
              <a:buNone/>
            </a:pPr>
            <a:r>
              <a:rPr lang="en-IN" dirty="0"/>
              <a:t>Java was conceived by James Gosling, Patrick Naughton, Chris </a:t>
            </a:r>
            <a:r>
              <a:rPr lang="en-IN" dirty="0" err="1"/>
              <a:t>Warth</a:t>
            </a:r>
            <a:r>
              <a:rPr lang="en-IN" dirty="0"/>
              <a:t>, Ed Frank, and Mike Sheridan at Sun Microsystems, Inc. in 1991. It took 18 months to develop the first working version……. ""“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doc2 ="""  The fifth edition of West Coast Green, a conference focusing on green home innovations and products, rolled into San Francisco's Fort Mason last week intent, per usual, on making our living spaces more environmentally friendly - one used-tire house at a time……..  """</a:t>
            </a:r>
          </a:p>
        </p:txBody>
      </p:sp>
    </p:spTree>
    <p:extLst>
      <p:ext uri="{BB962C8B-B14F-4D97-AF65-F5344CB8AC3E}">
        <p14:creationId xmlns:p14="http://schemas.microsoft.com/office/powerpoint/2010/main" val="316200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6205-E2F5-4275-ACDA-D25C7AF7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6" y="689113"/>
            <a:ext cx="10008702" cy="5226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def search(inverted, query):</a:t>
            </a:r>
          </a:p>
          <a:p>
            <a:pPr marL="0" indent="0">
              <a:buNone/>
            </a:pPr>
            <a:r>
              <a:rPr lang="en-IN" dirty="0"/>
              <a:t>    """ Returns a set of documents id that contains all the words in the query."""</a:t>
            </a:r>
          </a:p>
          <a:p>
            <a:pPr marL="0" indent="0">
              <a:buNone/>
            </a:pPr>
            <a:r>
              <a:rPr lang="en-IN" dirty="0"/>
              <a:t>    words = [word for _, word in </a:t>
            </a:r>
            <a:r>
              <a:rPr lang="en-IN" dirty="0" err="1"/>
              <a:t>word_index</a:t>
            </a:r>
            <a:r>
              <a:rPr lang="en-IN" dirty="0"/>
              <a:t>(query) if word in inverted]</a:t>
            </a:r>
          </a:p>
          <a:p>
            <a:pPr marL="0" indent="0">
              <a:buNone/>
            </a:pPr>
            <a:r>
              <a:rPr lang="en-IN" dirty="0"/>
              <a:t>    results = [set(inverted[word].keys()) for word in words]</a:t>
            </a:r>
          </a:p>
          <a:p>
            <a:pPr marL="0" indent="0">
              <a:buNone/>
            </a:pPr>
            <a:r>
              <a:rPr lang="en-IN" dirty="0"/>
              <a:t>    return </a:t>
            </a:r>
            <a:r>
              <a:rPr lang="en-IN" dirty="0" err="1"/>
              <a:t>functools.reduce</a:t>
            </a:r>
            <a:r>
              <a:rPr lang="en-IN" dirty="0"/>
              <a:t>(lambda x, y: x &amp; y, results) if results else 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# Build Inverted-Index for documents</a:t>
            </a:r>
          </a:p>
          <a:p>
            <a:pPr marL="0" indent="0">
              <a:buNone/>
            </a:pPr>
            <a:r>
              <a:rPr lang="en-IN" dirty="0"/>
              <a:t>    inverted = {}</a:t>
            </a:r>
          </a:p>
          <a:p>
            <a:pPr marL="0" indent="0">
              <a:buNone/>
            </a:pPr>
            <a:r>
              <a:rPr lang="en-IN" dirty="0"/>
              <a:t>    documents = {'doc1':doc1, 'doc2':doc2}</a:t>
            </a:r>
          </a:p>
          <a:p>
            <a:pPr marL="0" indent="0">
              <a:buNone/>
            </a:pPr>
            <a:r>
              <a:rPr lang="en-IN" dirty="0"/>
              <a:t>    for </a:t>
            </a:r>
            <a:r>
              <a:rPr lang="en-IN" dirty="0" err="1"/>
              <a:t>doc_id</a:t>
            </a:r>
            <a:r>
              <a:rPr lang="en-IN" dirty="0"/>
              <a:t>, text in </a:t>
            </a:r>
            <a:r>
              <a:rPr lang="en-IN" dirty="0" err="1"/>
              <a:t>documents.items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doc_index</a:t>
            </a:r>
            <a:r>
              <a:rPr lang="en-IN" dirty="0"/>
              <a:t> = </a:t>
            </a:r>
            <a:r>
              <a:rPr lang="en-IN" dirty="0" err="1"/>
              <a:t>inverted_index</a:t>
            </a:r>
            <a:r>
              <a:rPr lang="en-IN" dirty="0"/>
              <a:t>(text)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inverted_index_add</a:t>
            </a:r>
            <a:r>
              <a:rPr lang="en-IN" dirty="0"/>
              <a:t>(inverted, </a:t>
            </a:r>
            <a:r>
              <a:rPr lang="en-IN" dirty="0" err="1"/>
              <a:t>doc_id</a:t>
            </a:r>
            <a:r>
              <a:rPr lang="en-IN" dirty="0"/>
              <a:t>, </a:t>
            </a:r>
            <a:r>
              <a:rPr lang="en-IN" dirty="0" err="1"/>
              <a:t>doc_index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66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6BAD32-A69A-41A8-A93D-815BAC4B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715963"/>
            <a:ext cx="9601200" cy="5133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# Print Inverted-Index</a:t>
            </a:r>
          </a:p>
          <a:p>
            <a:pPr marL="0" indent="0">
              <a:buNone/>
            </a:pPr>
            <a:r>
              <a:rPr lang="en-IN" dirty="0"/>
              <a:t>    for word, </a:t>
            </a:r>
            <a:r>
              <a:rPr lang="en-IN" dirty="0" err="1"/>
              <a:t>doc_locations</a:t>
            </a:r>
            <a:r>
              <a:rPr lang="en-IN" dirty="0"/>
              <a:t> in </a:t>
            </a:r>
            <a:r>
              <a:rPr lang="en-IN" dirty="0" err="1"/>
              <a:t>inverted.items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    print (word, </a:t>
            </a:r>
            <a:r>
              <a:rPr lang="en-IN" dirty="0" err="1"/>
              <a:t>doc_locations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Search something and print results</a:t>
            </a:r>
          </a:p>
          <a:p>
            <a:pPr marL="0" indent="0">
              <a:buNone/>
            </a:pPr>
            <a:r>
              <a:rPr lang="en-IN" dirty="0"/>
              <a:t>    query = input("Enter a query word to be searched: ")</a:t>
            </a:r>
          </a:p>
          <a:p>
            <a:pPr marL="0" indent="0">
              <a:buNone/>
            </a:pPr>
            <a:r>
              <a:rPr lang="en-IN" dirty="0"/>
              <a:t>    print(inverted[query])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17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D0C8-073C-42C1-A8AA-52A5846E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139FA3-CA30-4730-8443-5329AF2F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68" b="42478"/>
          <a:stretch/>
        </p:blipFill>
        <p:spPr>
          <a:xfrm>
            <a:off x="1073426" y="1921565"/>
            <a:ext cx="5764695" cy="42539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2AB68-020F-4CEC-AC5A-E8704C7685E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0623" r="69413" b="7192"/>
          <a:stretch/>
        </p:blipFill>
        <p:spPr bwMode="auto">
          <a:xfrm>
            <a:off x="7255356" y="2739888"/>
            <a:ext cx="3985798" cy="2941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499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91A5-32E1-40E7-87F9-EC069A8CC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E4714-EF02-4DBF-BDA5-CC26A1B09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5869-4E35-499F-AE87-A95DA4A1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A82C-EE7C-47C6-9514-527CEB1A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175" y="2556932"/>
            <a:ext cx="9601196" cy="33189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CLASSES</a:t>
            </a:r>
          </a:p>
          <a:p>
            <a:pPr marL="0" indent="0">
              <a:buNone/>
            </a:pPr>
            <a:r>
              <a:rPr lang="en-IN" sz="2000" dirty="0"/>
              <a:t>          COMPANY MANAGER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eriod" startAt="2"/>
            </a:pPr>
            <a:r>
              <a:rPr lang="en-IN" dirty="0"/>
              <a:t>DATA STRUCTURES</a:t>
            </a:r>
          </a:p>
          <a:p>
            <a:pPr marL="0" indent="0">
              <a:buNone/>
            </a:pPr>
            <a:r>
              <a:rPr lang="en-IN" sz="2000" dirty="0"/>
              <a:t>         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183445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30D-7F44-48B3-8697-D4F2CD41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5C59-1ED4-432F-8BB8-8C4CBFCC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4661"/>
            <a:ext cx="9601196" cy="33712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u="sng" dirty="0"/>
              <a:t>Manage a company which consists of various employees and </a:t>
            </a:r>
            <a:r>
              <a:rPr lang="en-IN" sz="9600" u="sng" dirty="0" err="1"/>
              <a:t>buiding</a:t>
            </a:r>
            <a:r>
              <a:rPr lang="en-IN" sz="9600" u="sng" dirty="0"/>
              <a:t> a hierarchy of various types of employees using classes and objects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9600" dirty="0"/>
              <a:t>                                </a:t>
            </a:r>
            <a:r>
              <a:rPr lang="en-IN" sz="9600" b="1" dirty="0"/>
              <a:t>from </a:t>
            </a:r>
            <a:r>
              <a:rPr lang="en-IN" sz="9600" b="1" dirty="0" err="1"/>
              <a:t>abc</a:t>
            </a:r>
            <a:r>
              <a:rPr lang="en-IN" sz="9600" b="1" dirty="0"/>
              <a:t> import </a:t>
            </a:r>
            <a:r>
              <a:rPr lang="en-IN" sz="9600" b="1" dirty="0" err="1"/>
              <a:t>ABC,abstractmethod</a:t>
            </a:r>
            <a:endParaRPr lang="en-IN" sz="9600" b="1" dirty="0"/>
          </a:p>
          <a:p>
            <a:pPr marL="0" indent="0">
              <a:buNone/>
            </a:pPr>
            <a:r>
              <a:rPr lang="en-IN" sz="9600" b="1" dirty="0"/>
              <a:t>                                class Employee(ABC):</a:t>
            </a:r>
          </a:p>
          <a:p>
            <a:pPr marL="0" indent="0">
              <a:buNone/>
            </a:pPr>
            <a:r>
              <a:rPr lang="en-IN" sz="9600" b="1" dirty="0"/>
              <a:t>                                    @</a:t>
            </a:r>
            <a:r>
              <a:rPr lang="en-IN" sz="9600" b="1" dirty="0" err="1"/>
              <a:t>abstractmethod</a:t>
            </a:r>
            <a:endParaRPr lang="en-IN" sz="9600" b="1" dirty="0"/>
          </a:p>
          <a:p>
            <a:pPr marL="0" indent="0">
              <a:buNone/>
            </a:pPr>
            <a:r>
              <a:rPr lang="en-IN" sz="9600" b="1" dirty="0"/>
              <a:t>                                    def </a:t>
            </a:r>
            <a:r>
              <a:rPr lang="en-IN" sz="9600" b="1" dirty="0" err="1"/>
              <a:t>calculatesalary</a:t>
            </a:r>
            <a:r>
              <a:rPr lang="en-IN" sz="9600" b="1" dirty="0"/>
              <a:t>(self):</a:t>
            </a:r>
          </a:p>
          <a:p>
            <a:pPr marL="0" indent="0">
              <a:buNone/>
            </a:pPr>
            <a:r>
              <a:rPr lang="en-IN" sz="9600" b="1" dirty="0"/>
              <a:t>                                          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8138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9B90-CB2C-4026-9373-2C8B2767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: </a:t>
            </a:r>
            <a:r>
              <a:rPr lang="en-IN" dirty="0" err="1"/>
              <a:t>HourlyEmployee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9AB3-5951-4AB1-91FD-387A7BA9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680" y="2451652"/>
            <a:ext cx="9601196" cy="3829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HourlyEmployee</a:t>
            </a:r>
            <a:r>
              <a:rPr lang="en-IN" sz="2000" dirty="0"/>
              <a:t>(Employee):</a:t>
            </a:r>
          </a:p>
          <a:p>
            <a:pPr marL="0" indent="0">
              <a:buNone/>
            </a:pPr>
            <a:r>
              <a:rPr lang="en-IN" sz="2000" dirty="0"/>
              <a:t>    def __</a:t>
            </a:r>
            <a:r>
              <a:rPr lang="en-IN" sz="2000" dirty="0" err="1"/>
              <a:t>init</a:t>
            </a:r>
            <a:r>
              <a:rPr lang="en-IN" sz="2000" dirty="0"/>
              <a:t>__(</a:t>
            </a:r>
            <a:r>
              <a:rPr lang="en-IN" sz="2000" dirty="0" err="1"/>
              <a:t>self,name,perhrsalary,totalhours</a:t>
            </a:r>
            <a:r>
              <a:rPr lang="en-IN" sz="2000" dirty="0"/>
              <a:t>):</a:t>
            </a:r>
          </a:p>
          <a:p>
            <a:pPr marL="0" indent="0">
              <a:buNone/>
            </a:pPr>
            <a:r>
              <a:rPr lang="en-IN" sz="2000" dirty="0"/>
              <a:t>        self.name=name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self.perhrsalary</a:t>
            </a:r>
            <a:r>
              <a:rPr lang="en-IN" sz="2000" dirty="0"/>
              <a:t>=</a:t>
            </a:r>
            <a:r>
              <a:rPr lang="en-IN" sz="2000" dirty="0" err="1"/>
              <a:t>perhrsalary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self.totalhours</a:t>
            </a:r>
            <a:r>
              <a:rPr lang="en-IN" sz="2000" dirty="0"/>
              <a:t>=</a:t>
            </a:r>
            <a:r>
              <a:rPr lang="en-IN" sz="2000" dirty="0" err="1"/>
              <a:t>totalhours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def </a:t>
            </a:r>
            <a:r>
              <a:rPr lang="en-IN" sz="2000" dirty="0" err="1"/>
              <a:t>calculatesalary</a:t>
            </a:r>
            <a:r>
              <a:rPr lang="en-IN" sz="2000" dirty="0"/>
              <a:t>(self):</a:t>
            </a:r>
          </a:p>
          <a:p>
            <a:pPr marL="0" indent="0">
              <a:buNone/>
            </a:pPr>
            <a:r>
              <a:rPr lang="en-IN" sz="2000" dirty="0"/>
              <a:t>        </a:t>
            </a:r>
            <a:r>
              <a:rPr lang="en-IN" sz="2000" dirty="0" err="1"/>
              <a:t>cal</a:t>
            </a:r>
            <a:r>
              <a:rPr lang="en-IN" sz="2000" dirty="0"/>
              <a:t>=</a:t>
            </a:r>
            <a:r>
              <a:rPr lang="en-IN" sz="2000" dirty="0" err="1"/>
              <a:t>self.perhrsalary</a:t>
            </a:r>
            <a:r>
              <a:rPr lang="en-IN" sz="2000" dirty="0"/>
              <a:t>*</a:t>
            </a:r>
            <a:r>
              <a:rPr lang="en-IN" sz="2000" dirty="0" err="1"/>
              <a:t>self.totalhours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print("total calculated salary of "+self.name+" is "+str(</a:t>
            </a:r>
            <a:r>
              <a:rPr lang="en-IN" sz="2000" dirty="0" err="1"/>
              <a:t>cal</a:t>
            </a:r>
            <a:r>
              <a:rPr lang="en-IN" sz="2000" dirty="0"/>
              <a:t>))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64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890C-ABDE-46EB-9904-2C40B1F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Class:SalariedEmployee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378C-AD07-4090-B2E0-DF816B1B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SalariedEmployee</a:t>
            </a:r>
            <a:r>
              <a:rPr lang="en-IN" dirty="0"/>
              <a:t>(Employee):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self,name,monthly_salary,allowance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self.name=name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self.monthly_salary</a:t>
            </a:r>
            <a:r>
              <a:rPr lang="en-IN" dirty="0"/>
              <a:t>=</a:t>
            </a:r>
            <a:r>
              <a:rPr lang="en-IN" dirty="0" err="1"/>
              <a:t>monthly_salary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self.allowance</a:t>
            </a:r>
            <a:r>
              <a:rPr lang="en-IN" dirty="0"/>
              <a:t>=allowance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calculatesalary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cal</a:t>
            </a:r>
            <a:r>
              <a:rPr lang="en-IN" dirty="0"/>
              <a:t>=</a:t>
            </a:r>
            <a:r>
              <a:rPr lang="en-IN" dirty="0" err="1"/>
              <a:t>self.monthly_salary+self.allowance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print("total calculated salary of "+self.name+" is "+str(</a:t>
            </a:r>
            <a:r>
              <a:rPr lang="en-IN" dirty="0" err="1"/>
              <a:t>cal</a:t>
            </a:r>
            <a:r>
              <a:rPr lang="en-IN" dirty="0"/>
              <a:t>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1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5C1E-3D0A-403D-9C1A-E5230EE9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757" y="662608"/>
            <a:ext cx="8216346" cy="54068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3200" dirty="0"/>
              <a:t>                     </a:t>
            </a:r>
            <a:r>
              <a:rPr lang="en-IN" sz="3200" dirty="0" err="1"/>
              <a:t>Class:Manager</a:t>
            </a:r>
            <a:endParaRPr lang="en-IN" sz="32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class Manager(Employee):</a:t>
            </a:r>
          </a:p>
          <a:p>
            <a:pPr marL="0" indent="0">
              <a:buNone/>
            </a:pPr>
            <a:r>
              <a:rPr lang="en-IN" sz="1800" dirty="0"/>
              <a:t>    def __</a:t>
            </a:r>
            <a:r>
              <a:rPr lang="en-IN" sz="1800" dirty="0" err="1"/>
              <a:t>init</a:t>
            </a:r>
            <a:r>
              <a:rPr lang="en-IN" sz="1800" dirty="0"/>
              <a:t>__(</a:t>
            </a:r>
            <a:r>
              <a:rPr lang="en-IN" sz="1800" dirty="0" err="1"/>
              <a:t>self,name,base_salary,bonus</a:t>
            </a:r>
            <a:r>
              <a:rPr lang="en-IN" sz="1800" dirty="0"/>
              <a:t>):</a:t>
            </a:r>
          </a:p>
          <a:p>
            <a:pPr marL="0" indent="0">
              <a:buNone/>
            </a:pPr>
            <a:r>
              <a:rPr lang="en-IN" sz="1800" dirty="0"/>
              <a:t>        self.name=name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self.base_salary</a:t>
            </a:r>
            <a:r>
              <a:rPr lang="en-IN" sz="1800" dirty="0"/>
              <a:t>=</a:t>
            </a:r>
            <a:r>
              <a:rPr lang="en-IN" sz="1800" dirty="0" err="1"/>
              <a:t>base_salary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self.bonus</a:t>
            </a:r>
            <a:r>
              <a:rPr lang="en-IN" sz="1800" dirty="0"/>
              <a:t>=bonus</a:t>
            </a:r>
          </a:p>
          <a:p>
            <a:pPr marL="0" indent="0">
              <a:buNone/>
            </a:pPr>
            <a:r>
              <a:rPr lang="en-IN" sz="1800" dirty="0"/>
              <a:t>    def </a:t>
            </a:r>
            <a:r>
              <a:rPr lang="en-IN" sz="1800" dirty="0" err="1"/>
              <a:t>return_salary</a:t>
            </a:r>
            <a:r>
              <a:rPr lang="en-IN" sz="1800" dirty="0"/>
              <a:t>(self):</a:t>
            </a:r>
          </a:p>
          <a:p>
            <a:pPr marL="0" indent="0">
              <a:buNone/>
            </a:pPr>
            <a:r>
              <a:rPr lang="en-IN" sz="1800" dirty="0"/>
              <a:t>        return </a:t>
            </a:r>
            <a:r>
              <a:rPr lang="en-IN" sz="1800" dirty="0" err="1"/>
              <a:t>self.base_salary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def </a:t>
            </a:r>
            <a:r>
              <a:rPr lang="en-IN" sz="1800" dirty="0" err="1"/>
              <a:t>calculatesalary</a:t>
            </a:r>
            <a:r>
              <a:rPr lang="en-IN" sz="1800" dirty="0"/>
              <a:t>(self):</a:t>
            </a:r>
          </a:p>
          <a:p>
            <a:pPr marL="0" indent="0">
              <a:buNone/>
            </a:pPr>
            <a:r>
              <a:rPr lang="en-IN" sz="1800" dirty="0"/>
              <a:t>        </a:t>
            </a:r>
            <a:r>
              <a:rPr lang="en-IN" sz="1800" dirty="0" err="1"/>
              <a:t>cal</a:t>
            </a:r>
            <a:r>
              <a:rPr lang="en-IN" sz="1800" dirty="0"/>
              <a:t>=self.base_salary+2*</a:t>
            </a:r>
            <a:r>
              <a:rPr lang="en-IN" sz="1800" dirty="0" err="1"/>
              <a:t>self.bonus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print("total calculated salary of "+self.name+" is "+str(</a:t>
            </a:r>
            <a:r>
              <a:rPr lang="en-IN" sz="1800" dirty="0" err="1"/>
              <a:t>cal</a:t>
            </a:r>
            <a:r>
              <a:rPr lang="en-IN" sz="18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714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E65-5486-42C8-9217-0BCE41B4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Class:Executive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8A81-33D1-489D-A3A6-2FDEBBDA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Executive(Employee):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self,name,base_salary,experience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self.name=name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self.base_salary</a:t>
            </a:r>
            <a:r>
              <a:rPr lang="en-IN" dirty="0"/>
              <a:t>=</a:t>
            </a:r>
            <a:r>
              <a:rPr lang="en-IN" dirty="0" err="1"/>
              <a:t>base_salary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self.experience</a:t>
            </a:r>
            <a:r>
              <a:rPr lang="en-IN" dirty="0"/>
              <a:t>=experience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calculatesalary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cal</a:t>
            </a:r>
            <a:r>
              <a:rPr lang="en-IN" dirty="0"/>
              <a:t>=self.base_salary+4*</a:t>
            </a:r>
            <a:r>
              <a:rPr lang="en-IN" dirty="0" err="1"/>
              <a:t>self.experience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print("total calculated salary of "+self.name+" is "+str(</a:t>
            </a:r>
            <a:r>
              <a:rPr lang="en-IN" dirty="0" err="1"/>
              <a:t>cal</a:t>
            </a:r>
            <a:r>
              <a:rPr lang="en-IN" dirty="0"/>
              <a:t>))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70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A6E7-118D-4366-839C-B2E08868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Class:Company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A595-E45D-4BE9-8952-09F931D3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class contains methods to hire and fire employees and raise their salary.</a:t>
            </a:r>
          </a:p>
          <a:p>
            <a:pPr marL="0" indent="0">
              <a:buNone/>
            </a:pPr>
            <a:r>
              <a:rPr lang="en-IN" dirty="0"/>
              <a:t>class Company():</a:t>
            </a:r>
          </a:p>
          <a:p>
            <a:pPr marL="0" indent="0">
              <a:buNone/>
            </a:pPr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self,base_salary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self.base_salary</a:t>
            </a:r>
            <a:r>
              <a:rPr lang="en-IN" dirty="0"/>
              <a:t>=</a:t>
            </a:r>
            <a:r>
              <a:rPr lang="en-IN" dirty="0" err="1"/>
              <a:t>base_salary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HireEmp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raise_emp_sal</a:t>
            </a:r>
            <a:r>
              <a:rPr lang="en-IN" dirty="0"/>
              <a:t>(self,object1):#object1 is the object of manager class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FireEmp</a:t>
            </a:r>
            <a:r>
              <a:rPr lang="en-IN" dirty="0"/>
              <a:t>(self):</a:t>
            </a:r>
          </a:p>
        </p:txBody>
      </p:sp>
    </p:spTree>
    <p:extLst>
      <p:ext uri="{BB962C8B-B14F-4D97-AF65-F5344CB8AC3E}">
        <p14:creationId xmlns:p14="http://schemas.microsoft.com/office/powerpoint/2010/main" val="282477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126C-D45D-4974-8032-C448BC32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F15E-64A5-4CF0-B448-94F752D8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the main() we create the initialise the objects of the subclasses as:</a:t>
            </a:r>
          </a:p>
          <a:p>
            <a:pPr marL="0" indent="0">
              <a:buNone/>
            </a:pPr>
            <a:r>
              <a:rPr lang="en-IN" dirty="0"/>
              <a:t>          H_E=</a:t>
            </a:r>
            <a:r>
              <a:rPr lang="en-IN" dirty="0" err="1"/>
              <a:t>HourlyEmployee</a:t>
            </a:r>
            <a:r>
              <a:rPr lang="en-IN" dirty="0"/>
              <a:t>("rahul",25,360)</a:t>
            </a:r>
          </a:p>
          <a:p>
            <a:r>
              <a:rPr lang="en-IN" dirty="0"/>
              <a:t>Then we call the methods of the classes as: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H_E.calculatesalary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com= Company(30000) </a:t>
            </a:r>
          </a:p>
          <a:p>
            <a:r>
              <a:rPr lang="en-IN" dirty="0"/>
              <a:t>Then the methods in the class company are called according to the choice input by user.</a:t>
            </a:r>
          </a:p>
        </p:txBody>
      </p:sp>
    </p:spTree>
    <p:extLst>
      <p:ext uri="{BB962C8B-B14F-4D97-AF65-F5344CB8AC3E}">
        <p14:creationId xmlns:p14="http://schemas.microsoft.com/office/powerpoint/2010/main" val="517449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794</TotalTime>
  <Words>1173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Times New Roman</vt:lpstr>
      <vt:lpstr>Organic</vt:lpstr>
      <vt:lpstr>PYTHON   PROJECT</vt:lpstr>
      <vt:lpstr>CONTENTS</vt:lpstr>
      <vt:lpstr>Company Manager</vt:lpstr>
      <vt:lpstr>Class : HourlyEmployee</vt:lpstr>
      <vt:lpstr>Class:SalariedEmployee</vt:lpstr>
      <vt:lpstr>PowerPoint Presentation</vt:lpstr>
      <vt:lpstr>Class:Executive</vt:lpstr>
      <vt:lpstr>Class:Company</vt:lpstr>
      <vt:lpstr>main()</vt:lpstr>
      <vt:lpstr>OUTPUT             </vt:lpstr>
      <vt:lpstr>INVERTED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 PROJECT</dc:title>
  <dc:creator>user</dc:creator>
  <cp:lastModifiedBy>user</cp:lastModifiedBy>
  <cp:revision>19</cp:revision>
  <dcterms:created xsi:type="dcterms:W3CDTF">2019-07-10T06:48:58Z</dcterms:created>
  <dcterms:modified xsi:type="dcterms:W3CDTF">2019-07-10T20:14:26Z</dcterms:modified>
</cp:coreProperties>
</file>