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83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6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60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3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09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0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588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271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284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56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02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5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7854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58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0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078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3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8/30/2024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95487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xmlns=""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p>
          <a:p>
            <a:pPr algn="l"/>
            <a:r>
              <a:rPr lang="en-IN" dirty="0">
                <a:solidFill>
                  <a:schemeClr val="tx1"/>
                </a:solidFill>
                <a:latin typeface="Times New Roman" panose="02020603050405020304" pitchFamily="18" charset="0"/>
                <a:cs typeface="Times New Roman" panose="02020603050405020304" pitchFamily="18" charset="0"/>
              </a:rPr>
              <a:t>REGISTER NO: </a:t>
            </a:r>
          </a:p>
          <a:p>
            <a:pPr algn="l"/>
            <a:r>
              <a:rPr lang="en-IN" dirty="0">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xmlns=""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xmlns=""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DB21B-73D5-FFD1-8915-B24CF6FD6B4C}"/>
              </a:ext>
            </a:extLst>
          </p:cNvPr>
          <p:cNvSpPr>
            <a:spLocks noGrp="1"/>
          </p:cNvSpPr>
          <p:nvPr>
            <p:ph type="title"/>
          </p:nvPr>
        </p:nvSpPr>
        <p:spPr/>
        <p:txBody>
          <a:bodyPr>
            <a:normAutofit fontScale="90000"/>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xmlns="" id="{ABFC1A9A-7D61-FA9E-7E90-DDF18730876F}"/>
              </a:ext>
            </a:extLst>
          </p:cNvPr>
          <p:cNvSpPr>
            <a:spLocks noGrp="1"/>
          </p:cNvSpPr>
          <p:nvPr>
            <p:ph idx="1"/>
          </p:nvPr>
        </p:nvSpPr>
        <p:spPr>
          <a:xfrm>
            <a:off x="677334" y="2611120"/>
            <a:ext cx="8596668" cy="343024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xmlns=""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xmlns=""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xmlns=""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xmlns=""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xmlns=""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xmlns=""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TotalTime>
  <Words>717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Admin</cp:lastModifiedBy>
  <cp:revision>5</cp:revision>
  <dcterms:created xsi:type="dcterms:W3CDTF">2024-08-28T07:48:53Z</dcterms:created>
  <dcterms:modified xsi:type="dcterms:W3CDTF">2024-08-30T11:11:26Z</dcterms:modified>
</cp:coreProperties>
</file>