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4" r:id="rId15"/>
    <p:sldId id="269" r:id="rId16"/>
    <p:sldId id="270" r:id="rId17"/>
    <p:sldId id="275" r:id="rId18"/>
    <p:sldId id="271" r:id="rId19"/>
    <p:sldId id="276" r:id="rId20"/>
    <p:sldId id="272" r:id="rId21"/>
    <p:sldId id="280" r:id="rId22"/>
    <p:sldId id="273" r:id="rId23"/>
    <p:sldId id="277" r:id="rId24"/>
    <p:sldId id="281" r:id="rId25"/>
    <p:sldId id="278" r:id="rId26"/>
    <p:sldId id="282" r:id="rId27"/>
    <p:sldId id="279" r:id="rId28"/>
    <p:sldId id="283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cer" initials="U" lastIdx="1" clrIdx="0">
    <p:extLst>
      <p:ext uri="{19B8F6BF-5375-455C-9EA6-DF929625EA0E}">
        <p15:presenceInfo xmlns:p15="http://schemas.microsoft.com/office/powerpoint/2012/main" userId="U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4T02:37:33.81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2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198DBD-19FE-4A98-BC7F-71DDC1567985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8A64-3025-4EEA-8898-A376D3C9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449" y="225205"/>
            <a:ext cx="9144000" cy="9048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81075" y="2333624"/>
            <a:ext cx="518160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keinginan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81075" y="3518802"/>
            <a:ext cx="5181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just"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file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915150" y="2085974"/>
            <a:ext cx="3952875" cy="1457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penggunannya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5150" y="3924300"/>
            <a:ext cx="2981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{ property : value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15150" y="4951631"/>
            <a:ext cx="2981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CSS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disimbolkan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#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disimbolkan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.</a:t>
            </a:r>
          </a:p>
        </p:txBody>
      </p:sp>
    </p:spTree>
    <p:extLst>
      <p:ext uri="{BB962C8B-B14F-4D97-AF65-F5344CB8AC3E}">
        <p14:creationId xmlns:p14="http://schemas.microsoft.com/office/powerpoint/2010/main" val="26458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103612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menyingkatkan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penyingkatan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font-style, font-variant, font-size, font-family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mengetikkan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font-style:italic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font-weight:normal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font-size:20px;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shorthand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font:italic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20px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missal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berurut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Susunanya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font:font-style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font-variant font-weight font-size/line-height font-family.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shorthand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lain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font-size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font-family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sunnah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1194" y="1527166"/>
            <a:ext cx="35197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h1{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direction:rtl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Unicode-bidi:bidi-override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&lt;/h1&gt;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27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6744"/>
              </p:ext>
            </p:extLst>
          </p:nvPr>
        </p:nvGraphicFramePr>
        <p:xfrm>
          <a:off x="648368" y="1982983"/>
          <a:ext cx="4019885" cy="4399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Ltr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Rtl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line-height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justify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89026"/>
              </p:ext>
            </p:extLst>
          </p:nvPr>
        </p:nvGraphicFramePr>
        <p:xfrm>
          <a:off x="6491704" y="1918814"/>
          <a:ext cx="4019885" cy="4302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underline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overline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Line-through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Text-indent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capitalize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Uppercase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Lowercase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44645"/>
              </p:ext>
            </p:extLst>
          </p:nvPr>
        </p:nvGraphicFramePr>
        <p:xfrm>
          <a:off x="648368" y="1982983"/>
          <a:ext cx="4019885" cy="2839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unicode-bidi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embed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Bidi</a:t>
                      </a:r>
                      <a:r>
                        <a:rPr lang="en-US" dirty="0" smtClean="0"/>
                        <a:t>-override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white-space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Nowrap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1331" y="1527167"/>
            <a:ext cx="35197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Background:#cf7;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Padding:10px;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Width: 150px;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Height: 150px;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(0,0,0,25);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Margin:10px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791074" y="1527167"/>
            <a:ext cx="31803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&gt;&lt;/div&gt;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&gt;&lt;/div&gt;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&gt;&lt;/div&gt;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299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85814"/>
              </p:ext>
            </p:extLst>
          </p:nvPr>
        </p:nvGraphicFramePr>
        <p:xfrm>
          <a:off x="672430" y="1794845"/>
          <a:ext cx="4019885" cy="4942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(‘</a:t>
                      </a:r>
                      <a:r>
                        <a:rPr lang="en-US" dirty="0" err="1" smtClean="0"/>
                        <a:t>nama_file</a:t>
                      </a:r>
                      <a:r>
                        <a:rPr lang="en-US" dirty="0" smtClean="0"/>
                        <a:t>’)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Crosshair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Default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Pointer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Nw</a:t>
                      </a:r>
                      <a:r>
                        <a:rPr lang="en-US" dirty="0" smtClean="0"/>
                        <a:t>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-resize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93502"/>
              </p:ext>
            </p:extLst>
          </p:nvPr>
        </p:nvGraphicFramePr>
        <p:xfrm>
          <a:off x="6491704" y="1640840"/>
          <a:ext cx="4276559" cy="5217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4223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W-resize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Wait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Help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Block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List-item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Run-in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Marker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Inline-table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Table-row-group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Table-header-group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2867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9336"/>
              </p:ext>
            </p:extLst>
          </p:nvPr>
        </p:nvGraphicFramePr>
        <p:xfrm>
          <a:off x="648368" y="1982983"/>
          <a:ext cx="4453021" cy="4759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53987"/>
                <a:gridCol w="23990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Table-footer-group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Table-row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Table-column-group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Table-cell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Table-caption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Relative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Absoulte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fixed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89595"/>
              </p:ext>
            </p:extLst>
          </p:nvPr>
        </p:nvGraphicFramePr>
        <p:xfrm>
          <a:off x="6491704" y="1918814"/>
          <a:ext cx="4019885" cy="1285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Visible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Hidden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collapse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254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mensetting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1331" y="1527167"/>
            <a:ext cx="35197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table{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border-collapse:separate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empty-cell:hide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border=“1” width: “780px”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=“20”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=“20”&gt;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&gt;No&lt;/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791074" y="1527167"/>
            <a:ext cx="318034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&lt;td&gt;1&lt;/td&gt;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&lt;td&gt;17&lt;/td&gt;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pondok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&lt;td&gt;1&lt;/td&gt;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&lt;td&gt;17&lt;/td&gt;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pondok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7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3889"/>
              </p:ext>
            </p:extLst>
          </p:nvPr>
        </p:nvGraphicFramePr>
        <p:xfrm>
          <a:off x="648368" y="1982983"/>
          <a:ext cx="4019885" cy="3479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Border-collapse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Collapse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Separate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length-length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Caption-side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Bottom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Empty-cells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Show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448" y="1878931"/>
            <a:ext cx="3925805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yaaaaa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mensetting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846" y="1527167"/>
            <a:ext cx="35197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setting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setting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vertical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1331" y="1527167"/>
            <a:ext cx="35197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Body{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(back.jpg);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Background-repeat:no-repeat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background-position: 50px 100px;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87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851" y="1912178"/>
            <a:ext cx="298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{ property : value }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851" y="2599197"/>
            <a:ext cx="2981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“{}”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berekstensi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html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7621" y="2599197"/>
            <a:ext cx="6809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font-size, background-color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missal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color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background color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(255,255,255) , color-hex(#fff000), color-name(red)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transparent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missal : body{background-color: red;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2310"/>
              </p:ext>
            </p:extLst>
          </p:nvPr>
        </p:nvGraphicFramePr>
        <p:xfrm>
          <a:off x="648367" y="1982983"/>
          <a:ext cx="5367421" cy="49479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75761"/>
                <a:gridCol w="2891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Background-color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Background-image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Background-repeat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Background-attachment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Background-position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Background-attachment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Scroll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Fixed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Color-</a:t>
                      </a:r>
                      <a:r>
                        <a:rPr lang="en-US" dirty="0" err="1" smtClean="0"/>
                        <a:t>rgb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Color-hex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Color-name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Transparent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(name_file.jpg)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Top-left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85603"/>
              </p:ext>
            </p:extLst>
          </p:nvPr>
        </p:nvGraphicFramePr>
        <p:xfrm>
          <a:off x="6491704" y="1918814"/>
          <a:ext cx="4019885" cy="439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Top-center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Top-right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Center-left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Center-center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Center-right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Bottom-left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Bottom-center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Bottom-right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X% y%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Xpos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ypos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Repeat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Repeat-x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Repeat-y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No-repeat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Properties</a:t>
            </a:r>
          </a:p>
        </p:txBody>
      </p:sp>
    </p:spTree>
    <p:extLst>
      <p:ext uri="{BB962C8B-B14F-4D97-AF65-F5344CB8AC3E}">
        <p14:creationId xmlns:p14="http://schemas.microsoft.com/office/powerpoint/2010/main" val="30872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846" y="1527167"/>
            <a:ext cx="3519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jenis-huruf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ketebalan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style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diidentifikasi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name.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font,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default.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1331" y="1527167"/>
            <a:ext cx="35197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font-style:italic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87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95183"/>
              </p:ext>
            </p:extLst>
          </p:nvPr>
        </p:nvGraphicFramePr>
        <p:xfrm>
          <a:off x="648368" y="1982983"/>
          <a:ext cx="4404895" cy="4942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550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font-style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font-variant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font-weight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font-size/line-height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Font-family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icon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Message-box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Small-caption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Family-name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Generic-family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xx-small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x-small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62428"/>
              </p:ext>
            </p:extLst>
          </p:nvPr>
        </p:nvGraphicFramePr>
        <p:xfrm>
          <a:off x="6491704" y="1918814"/>
          <a:ext cx="4019885" cy="5308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X-large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Xx-large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Larger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Font-size-adjust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Font-stretch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Wider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Narrower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Ultra-condensed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Extra-condensed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45723" y="2405575"/>
            <a:ext cx="0" cy="116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570806" y="2154303"/>
            <a:ext cx="337626" cy="50254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4049" y="2405575"/>
            <a:ext cx="2841674" cy="1406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68296"/>
              </p:ext>
            </p:extLst>
          </p:nvPr>
        </p:nvGraphicFramePr>
        <p:xfrm>
          <a:off x="648368" y="1982983"/>
          <a:ext cx="4019885" cy="4577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font-stretch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Condensed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Semi-condensed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Semi-expanded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Expanded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Extra-expanded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Ultra-expanded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Oblique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Small-caps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bolder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57030"/>
              </p:ext>
            </p:extLst>
          </p:nvPr>
        </p:nvGraphicFramePr>
        <p:xfrm>
          <a:off x="6491704" y="1918814"/>
          <a:ext cx="4019885" cy="3205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Lighter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200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300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400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600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700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800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900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</p:txBody>
      </p:sp>
    </p:spTree>
    <p:extLst>
      <p:ext uri="{BB962C8B-B14F-4D97-AF65-F5344CB8AC3E}">
        <p14:creationId xmlns:p14="http://schemas.microsoft.com/office/powerpoint/2010/main" val="531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list-item,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item, setting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1331" y="1527167"/>
            <a:ext cx="35197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List-style: square inside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(list.gif)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&lt;/li&gt;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&lt;/li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840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91853"/>
              </p:ext>
            </p:extLst>
          </p:nvPr>
        </p:nvGraphicFramePr>
        <p:xfrm>
          <a:off x="648368" y="1694218"/>
          <a:ext cx="4019885" cy="5125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list-style-type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List-style-position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list-style-image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nama_file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Outside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Circle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Square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Decimal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Decimal-leading-zero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Lower-roman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07167"/>
              </p:ext>
            </p:extLst>
          </p:nvPr>
        </p:nvGraphicFramePr>
        <p:xfrm>
          <a:off x="6491704" y="1630049"/>
          <a:ext cx="4019885" cy="5491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Upper-roman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Lower-alpha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Upper-alpha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Lower-</a:t>
                      </a:r>
                      <a:r>
                        <a:rPr lang="en-US" dirty="0" err="1" smtClean="0"/>
                        <a:t>greek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Lower-</a:t>
                      </a:r>
                      <a:r>
                        <a:rPr lang="en-US" dirty="0" err="1" smtClean="0"/>
                        <a:t>latin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Upper-</a:t>
                      </a:r>
                      <a:r>
                        <a:rPr lang="en-US" dirty="0" err="1" smtClean="0"/>
                        <a:t>latin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Hebrew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Armenian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Georgian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Cjk</a:t>
                      </a:r>
                      <a:r>
                        <a:rPr lang="en-US" dirty="0" smtClean="0"/>
                        <a:t>-ideographic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Hiragana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Katakana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Hiragana-</a:t>
                      </a:r>
                      <a:r>
                        <a:rPr lang="en-US" dirty="0" err="1" smtClean="0"/>
                        <a:t>iroha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Katakana-</a:t>
                      </a:r>
                      <a:r>
                        <a:rPr lang="en-US" dirty="0" err="1" smtClean="0"/>
                        <a:t>iroha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Marker-offset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9982" y="2152357"/>
            <a:ext cx="2321169" cy="84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34707" y="2152357"/>
            <a:ext cx="337626" cy="50254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:p14="http://schemas.microsoft.com/office/powerpoint/2010/main" val="41958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sekeliling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 properties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1331" y="1527167"/>
            <a:ext cx="35197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p.border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Border-style:solid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border:color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:#ff0000 #00ff00 #0000ff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(250,0,250)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class=“border”&gt;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&lt;/p&gt;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444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96030"/>
              </p:ext>
            </p:extLst>
          </p:nvPr>
        </p:nvGraphicFramePr>
        <p:xfrm>
          <a:off x="648368" y="1982983"/>
          <a:ext cx="4946316" cy="5313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81523"/>
                <a:gridCol w="26647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Border-width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Border-bottom-width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</a:t>
                      </a:r>
                      <a:r>
                        <a:rPr lang="en-US" b="0" dirty="0" smtClean="0"/>
                        <a:t>bottom-color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color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16607"/>
              </p:ext>
            </p:extLst>
          </p:nvPr>
        </p:nvGraphicFramePr>
        <p:xfrm>
          <a:off x="6491704" y="1918814"/>
          <a:ext cx="5034549" cy="3215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2221"/>
                <a:gridCol w="271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Border-left-width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</a:t>
                      </a:r>
                      <a:r>
                        <a:rPr lang="en-US" b="0" dirty="0" smtClean="0"/>
                        <a:t>left-color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</p:txBody>
      </p:sp>
    </p:spTree>
    <p:extLst>
      <p:ext uri="{BB962C8B-B14F-4D97-AF65-F5344CB8AC3E}">
        <p14:creationId xmlns:p14="http://schemas.microsoft.com/office/powerpoint/2010/main" val="33198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11284"/>
              </p:ext>
            </p:extLst>
          </p:nvPr>
        </p:nvGraphicFramePr>
        <p:xfrm>
          <a:off x="648368" y="1982983"/>
          <a:ext cx="4789906" cy="4678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09378"/>
                <a:gridCol w="2580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Border-right-width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</a:t>
                      </a:r>
                      <a:r>
                        <a:rPr lang="en-US" b="0" dirty="0" smtClean="0"/>
                        <a:t>right-color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Hidden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Dotted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Dashed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solid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85387"/>
              </p:ext>
            </p:extLst>
          </p:nvPr>
        </p:nvGraphicFramePr>
        <p:xfrm>
          <a:off x="6491704" y="1918814"/>
          <a:ext cx="4019885" cy="4678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Groove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Ridge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Outset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Border-top-width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</a:t>
                      </a:r>
                      <a:r>
                        <a:rPr lang="en-US" b="0" dirty="0" smtClean="0"/>
                        <a:t>top-color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Border-style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</p:txBody>
      </p:sp>
    </p:spTree>
    <p:extLst>
      <p:ext uri="{BB962C8B-B14F-4D97-AF65-F5344CB8AC3E}">
        <p14:creationId xmlns:p14="http://schemas.microsoft.com/office/powerpoint/2010/main" val="15487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3519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melebihi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properties. Margin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lohhh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1331" y="1527167"/>
            <a:ext cx="35197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p.border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Margin-bottom: -50;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Border-style:solid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border:color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:#ff0000 #00ff00 #0000ff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(250,0,250)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class=“border”&gt;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&lt;/p&gt;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37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682" y="1575294"/>
            <a:ext cx="298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5514" y="2288006"/>
            <a:ext cx="53680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{margin-left : 20px }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{text-align: center; color: red}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{text-align: center: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font-family: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 algn="just">
              <a:buFont typeface="+mj-lt"/>
              <a:buAutoNum type="arabicParenR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{font-family: “sans serif” }</a:t>
            </a:r>
          </a:p>
          <a:p>
            <a:pPr marL="342900" indent="-342900" algn="just">
              <a:buFont typeface="+mj-lt"/>
              <a:buAutoNum type="arabicParenR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 algn="just">
              <a:buFont typeface="+mj-lt"/>
              <a:buAutoNum type="arabicParenR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h1,h2,h3,h4,h5,h6 {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color:green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082" y="2288006"/>
            <a:ext cx="5921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(1)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case-sensitive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(5)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value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/value . (4)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(2,3)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(6)</a:t>
            </a:r>
          </a:p>
        </p:txBody>
      </p:sp>
    </p:spTree>
    <p:extLst>
      <p:ext uri="{BB962C8B-B14F-4D97-AF65-F5344CB8AC3E}">
        <p14:creationId xmlns:p14="http://schemas.microsoft.com/office/powerpoint/2010/main" val="23303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5837"/>
              </p:ext>
            </p:extLst>
          </p:nvPr>
        </p:nvGraphicFramePr>
        <p:xfrm>
          <a:off x="648368" y="1982983"/>
          <a:ext cx="4019885" cy="3388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Margin-top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Margin-right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Margin-left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Margin bottom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66965"/>
              </p:ext>
            </p:extLst>
          </p:nvPr>
        </p:nvGraphicFramePr>
        <p:xfrm>
          <a:off x="6491704" y="1918814"/>
          <a:ext cx="4019885" cy="2199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54200"/>
                <a:gridCol w="2165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 Properties</a:t>
            </a:r>
          </a:p>
        </p:txBody>
      </p:sp>
    </p:spTree>
    <p:extLst>
      <p:ext uri="{BB962C8B-B14F-4D97-AF65-F5344CB8AC3E}">
        <p14:creationId xmlns:p14="http://schemas.microsoft.com/office/powerpoint/2010/main" val="26614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7515" y="1734553"/>
            <a:ext cx="11285621" cy="294573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Nahhh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semuaaa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lohhh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Opera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disisipi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–o-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ditiap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chrome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safari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khtml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safari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khtml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css3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pensisipan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:after :before :no :yes @media screen width() content:”” transform: filter: opacity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kalian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yakin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nyusul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kemarin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di front-end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kalian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ketemua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Semoga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82052" y="5029200"/>
            <a:ext cx="10720137" cy="116706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 Coding . Creator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If(!understand){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} 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54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Penggunannya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681" y="1852020"/>
            <a:ext cx="298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2681" y="2306418"/>
            <a:ext cx="29813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HTML.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style=“background-color: blue;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Style Inline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&lt;/p&gt;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8460" y="1852020"/>
            <a:ext cx="298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8460" y="2306418"/>
            <a:ext cx="31101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CSS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head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&lt;title&gt;Internal Style&lt;/title&gt;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&lt;p&gt;Internal Style&lt;/p&gt;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24365" y="1852020"/>
            <a:ext cx="298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4365" y="2306418"/>
            <a:ext cx="29813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/folder/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Style&lt;/title&gt;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type=“text/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=“nama_file.css”/&gt;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9291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891" y="1587325"/>
            <a:ext cx="40686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point (.) 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&lt;p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”&gt;rata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&lt;/p&gt;.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9312" y="1587325"/>
            <a:ext cx="4866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tebal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font-weigth:bold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text-align:left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&lt;h3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 Rata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&lt;/h3&gt;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&lt;h3 class=“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tebal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”&gt;Rata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008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ID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291" y="1623420"/>
            <a:ext cx="40686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ID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footer header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.header{ width:100%; box-shadow: 0 0 20px #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height:auto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background: #ccc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(‘img.png’)center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no-repeat fixed;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background-size:cover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id=“header”&gt;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761" y="1535189"/>
            <a:ext cx="4068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1417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103612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 /**/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&lt;!-- --&gt;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editor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hotkey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mengotomastis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memblok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mengomentari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ctrl+/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disebelah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memblok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ctrl+shift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+/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Selector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46" y="1527167"/>
            <a:ext cx="103612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Descedant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descendant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Descendant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mencocokkan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keturunan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(parent),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keturunan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 a:hover{text-decoration:none}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Selector 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keturunan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(&gt;)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p&gt;h3{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font-weight:bold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Adjesent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mencocokkan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berdekatan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dihitungkan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.ayah+.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{font-size:20px;text-shadow:0 0 20px black}</a:t>
            </a:r>
          </a:p>
        </p:txBody>
      </p:sp>
    </p:spTree>
    <p:extLst>
      <p:ext uri="{BB962C8B-B14F-4D97-AF65-F5344CB8AC3E}">
        <p14:creationId xmlns:p14="http://schemas.microsoft.com/office/powerpoint/2010/main" val="20925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04448" y="294773"/>
            <a:ext cx="9144000" cy="904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Pseudo-class Selector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505326" y="1635451"/>
            <a:ext cx="51495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dikunjungi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dibilang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pejaka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perawan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dikunjungi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Hover = selector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hover.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diberhentikan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0220" y="1635450"/>
            <a:ext cx="5430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a:link{color: #0000ff}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a:visited{color:#ff00ff}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a:hover{color:00ccff}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a:active{color:ff0000}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a:focus{text-shadow:0 0 30px white 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9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2403</Words>
  <Application>Microsoft Office PowerPoint</Application>
  <PresentationFormat>Widescreen</PresentationFormat>
  <Paragraphs>760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Ucer</dc:creator>
  <cp:lastModifiedBy>Ucer</cp:lastModifiedBy>
  <cp:revision>132</cp:revision>
  <dcterms:created xsi:type="dcterms:W3CDTF">2016-11-03T14:31:07Z</dcterms:created>
  <dcterms:modified xsi:type="dcterms:W3CDTF">2017-04-03T11:51:01Z</dcterms:modified>
</cp:coreProperties>
</file>