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08"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18_Mehedi%20Hassan%20Raihan_office67.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wnloads\18_Mehedi%20Hassan%20Raihan_office6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[18_Mehedi Hassan Raihan_office67.xlsx]Ans.5!PivotTable6</c:name>
    <c:fmtId val="7"/>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Ans.5!$B$4</c:f>
              <c:strCache>
                <c:ptCount val="1"/>
                <c:pt idx="0">
                  <c:v>Total</c:v>
                </c:pt>
              </c:strCache>
            </c:strRef>
          </c:tx>
          <c:spPr>
            <a:solidFill>
              <a:schemeClr val="accent1"/>
            </a:solidFill>
            <a:ln>
              <a:noFill/>
            </a:ln>
            <a:effectLst/>
          </c:spPr>
          <c:invertIfNegative val="0"/>
          <c:cat>
            <c:multiLvlStrRef>
              <c:f>Ans.5!$A$5:$A$35</c:f>
              <c:multiLvlStrCache>
                <c:ptCount val="24"/>
                <c:lvl>
                  <c:pt idx="0">
                    <c:v>Desktop</c:v>
                  </c:pt>
                  <c:pt idx="1">
                    <c:v>Laptop</c:v>
                  </c:pt>
                  <c:pt idx="2">
                    <c:v>Smartphone</c:v>
                  </c:pt>
                  <c:pt idx="3">
                    <c:v>Tablet</c:v>
                  </c:pt>
                  <c:pt idx="4">
                    <c:v>Desktop</c:v>
                  </c:pt>
                  <c:pt idx="5">
                    <c:v>Laptop</c:v>
                  </c:pt>
                  <c:pt idx="6">
                    <c:v>Smartphone</c:v>
                  </c:pt>
                  <c:pt idx="7">
                    <c:v>Tablet</c:v>
                  </c:pt>
                  <c:pt idx="8">
                    <c:v>Desktop</c:v>
                  </c:pt>
                  <c:pt idx="9">
                    <c:v>Laptop</c:v>
                  </c:pt>
                  <c:pt idx="10">
                    <c:v>Smartphone</c:v>
                  </c:pt>
                  <c:pt idx="11">
                    <c:v>Tablet</c:v>
                  </c:pt>
                  <c:pt idx="12">
                    <c:v>Desktop</c:v>
                  </c:pt>
                  <c:pt idx="13">
                    <c:v>Laptop</c:v>
                  </c:pt>
                  <c:pt idx="14">
                    <c:v>Smartphone</c:v>
                  </c:pt>
                  <c:pt idx="15">
                    <c:v>Tablet</c:v>
                  </c:pt>
                  <c:pt idx="16">
                    <c:v>Desktop</c:v>
                  </c:pt>
                  <c:pt idx="17">
                    <c:v>Laptop</c:v>
                  </c:pt>
                  <c:pt idx="18">
                    <c:v>Smartphone</c:v>
                  </c:pt>
                  <c:pt idx="19">
                    <c:v>Tablet</c:v>
                  </c:pt>
                  <c:pt idx="20">
                    <c:v>Desktop</c:v>
                  </c:pt>
                  <c:pt idx="21">
                    <c:v>Laptop</c:v>
                  </c:pt>
                  <c:pt idx="22">
                    <c:v>Smartphone</c:v>
                  </c:pt>
                  <c:pt idx="23">
                    <c:v>Tablet</c:v>
                  </c:pt>
                </c:lvl>
                <c:lvl>
                  <c:pt idx="0">
                    <c:v>Barishal</c:v>
                  </c:pt>
                  <c:pt idx="4">
                    <c:v>Chittagong</c:v>
                  </c:pt>
                  <c:pt idx="8">
                    <c:v>Dhaka</c:v>
                  </c:pt>
                  <c:pt idx="12">
                    <c:v>Khulna</c:v>
                  </c:pt>
                  <c:pt idx="16">
                    <c:v>Rajshahi</c:v>
                  </c:pt>
                  <c:pt idx="20">
                    <c:v>Sylhet</c:v>
                  </c:pt>
                </c:lvl>
              </c:multiLvlStrCache>
            </c:multiLvlStrRef>
          </c:cat>
          <c:val>
            <c:numRef>
              <c:f>Ans.5!$B$5:$B$35</c:f>
              <c:numCache>
                <c:formatCode>General</c:formatCode>
                <c:ptCount val="24"/>
                <c:pt idx="0">
                  <c:v>22</c:v>
                </c:pt>
                <c:pt idx="1">
                  <c:v>26</c:v>
                </c:pt>
                <c:pt idx="2">
                  <c:v>59</c:v>
                </c:pt>
                <c:pt idx="3">
                  <c:v>16</c:v>
                </c:pt>
                <c:pt idx="4">
                  <c:v>36</c:v>
                </c:pt>
                <c:pt idx="5">
                  <c:v>19</c:v>
                </c:pt>
                <c:pt idx="6">
                  <c:v>29</c:v>
                </c:pt>
                <c:pt idx="7">
                  <c:v>17</c:v>
                </c:pt>
                <c:pt idx="8">
                  <c:v>15</c:v>
                </c:pt>
                <c:pt idx="9">
                  <c:v>53</c:v>
                </c:pt>
                <c:pt idx="10">
                  <c:v>25</c:v>
                </c:pt>
                <c:pt idx="11">
                  <c:v>32</c:v>
                </c:pt>
                <c:pt idx="12">
                  <c:v>17</c:v>
                </c:pt>
                <c:pt idx="13">
                  <c:v>30</c:v>
                </c:pt>
                <c:pt idx="14">
                  <c:v>10</c:v>
                </c:pt>
                <c:pt idx="15">
                  <c:v>43</c:v>
                </c:pt>
                <c:pt idx="16">
                  <c:v>21</c:v>
                </c:pt>
                <c:pt idx="17">
                  <c:v>16</c:v>
                </c:pt>
                <c:pt idx="18">
                  <c:v>59</c:v>
                </c:pt>
                <c:pt idx="19">
                  <c:v>41</c:v>
                </c:pt>
                <c:pt idx="20">
                  <c:v>28</c:v>
                </c:pt>
                <c:pt idx="21">
                  <c:v>31</c:v>
                </c:pt>
                <c:pt idx="22">
                  <c:v>23</c:v>
                </c:pt>
                <c:pt idx="23">
                  <c:v>17</c:v>
                </c:pt>
              </c:numCache>
            </c:numRef>
          </c:val>
          <c:extLst>
            <c:ext xmlns:c16="http://schemas.microsoft.com/office/drawing/2014/chart" uri="{C3380CC4-5D6E-409C-BE32-E72D297353CC}">
              <c16:uniqueId val="{00000000-C85D-4499-8B58-9BF25624878C}"/>
            </c:ext>
          </c:extLst>
        </c:ser>
        <c:dLbls>
          <c:showLegendKey val="0"/>
          <c:showVal val="0"/>
          <c:showCatName val="0"/>
          <c:showSerName val="0"/>
          <c:showPercent val="0"/>
          <c:showBubbleSize val="0"/>
        </c:dLbls>
        <c:gapWidth val="219"/>
        <c:overlap val="-27"/>
        <c:axId val="128349455"/>
        <c:axId val="1257710463"/>
      </c:barChart>
      <c:catAx>
        <c:axId val="128349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710463"/>
        <c:crosses val="autoZero"/>
        <c:auto val="1"/>
        <c:lblAlgn val="ctr"/>
        <c:lblOffset val="100"/>
        <c:noMultiLvlLbl val="0"/>
      </c:catAx>
      <c:valAx>
        <c:axId val="1257710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3494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[18_Mehedi Hassan Raihan_office67.xlsx]Ans.1!PivotTable3</c:name>
    <c:fmtId val="3"/>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1"/>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2"/>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3"/>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4"/>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6"/>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7"/>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8"/>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19"/>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
        <c:idx val="20"/>
        <c:spPr>
          <a:solidFill>
            <a:schemeClr val="accent1"/>
          </a:solidFill>
          <a:ln>
            <a:noFill/>
          </a:ln>
          <a:effectLst>
            <a:outerShdw blurRad="254000" sx="102000" sy="102000" algn="ctr" rotWithShape="0">
              <a:prstClr val="black">
                <a:alpha val="20000"/>
              </a:prstClr>
            </a:outerShdw>
          </a:effectLst>
          <a:scene3d>
            <a:camera prst="orthographicFront">
              <a:rot lat="0" lon="0" rev="0"/>
            </a:camera>
            <a:lightRig rig="threePt" dir="tl">
              <a:rot lat="0" lon="0" rev="1200000"/>
            </a:lightRig>
          </a:scene3d>
          <a:sp3d>
            <a:bevelT w="25400" h="12700"/>
          </a:sp3d>
        </c:spPr>
      </c:pivotFmt>
    </c:pivotFmts>
    <c:plotArea>
      <c:layout/>
      <c:pieChart>
        <c:varyColors val="1"/>
        <c:ser>
          <c:idx val="0"/>
          <c:order val="0"/>
          <c:tx>
            <c:strRef>
              <c:f>Ans.1!$B$4</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0687-4AF2-BCA6-23C366936140}"/>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0687-4AF2-BCA6-23C366936140}"/>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0687-4AF2-BCA6-23C366936140}"/>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0687-4AF2-BCA6-23C366936140}"/>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0687-4AF2-BCA6-23C366936140}"/>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0687-4AF2-BCA6-23C36693614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Ans.1!$A$5:$A$11</c:f>
              <c:strCache>
                <c:ptCount val="6"/>
                <c:pt idx="0">
                  <c:v>Barishal</c:v>
                </c:pt>
                <c:pt idx="1">
                  <c:v>Chittagong</c:v>
                </c:pt>
                <c:pt idx="2">
                  <c:v>Dhaka</c:v>
                </c:pt>
                <c:pt idx="3">
                  <c:v>Khulna</c:v>
                </c:pt>
                <c:pt idx="4">
                  <c:v>Rajshahi</c:v>
                </c:pt>
                <c:pt idx="5">
                  <c:v>Sylhet</c:v>
                </c:pt>
              </c:strCache>
            </c:strRef>
          </c:cat>
          <c:val>
            <c:numRef>
              <c:f>Ans.1!$B$5:$B$11</c:f>
              <c:numCache>
                <c:formatCode>General</c:formatCode>
                <c:ptCount val="6"/>
                <c:pt idx="0">
                  <c:v>5010000</c:v>
                </c:pt>
                <c:pt idx="1">
                  <c:v>4340000</c:v>
                </c:pt>
                <c:pt idx="2">
                  <c:v>5850000</c:v>
                </c:pt>
                <c:pt idx="3">
                  <c:v>4110000</c:v>
                </c:pt>
                <c:pt idx="4">
                  <c:v>4760000</c:v>
                </c:pt>
                <c:pt idx="5">
                  <c:v>4600000</c:v>
                </c:pt>
              </c:numCache>
            </c:numRef>
          </c:val>
          <c:extLst>
            <c:ext xmlns:c16="http://schemas.microsoft.com/office/drawing/2014/chart" uri="{C3380CC4-5D6E-409C-BE32-E72D297353CC}">
              <c16:uniqueId val="{0000000C-0687-4AF2-BCA6-23C366936140}"/>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86748-14D0-4BF6-AA03-5A3D8733A4B8}"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11FB4560-279F-4CF6-8DEE-20C6AFF021DD}">
      <dgm:prSet phldrT="[Text]"/>
      <dgm:spPr/>
      <dgm:t>
        <a:bodyPr/>
        <a:lstStyle/>
        <a:p>
          <a:r>
            <a:rPr lang="en-US" dirty="0"/>
            <a:t>Research Methodology</a:t>
          </a:r>
        </a:p>
      </dgm:t>
    </dgm:pt>
    <dgm:pt modelId="{48C26912-0A21-431E-B904-2D6604248921}" type="parTrans" cxnId="{EC070FD7-2E66-47D3-B27B-E508BCDD9FEC}">
      <dgm:prSet/>
      <dgm:spPr/>
      <dgm:t>
        <a:bodyPr/>
        <a:lstStyle/>
        <a:p>
          <a:endParaRPr lang="en-US"/>
        </a:p>
      </dgm:t>
    </dgm:pt>
    <dgm:pt modelId="{1734A6E3-CB3D-4A31-BA60-47091D6F15B6}" type="sibTrans" cxnId="{EC070FD7-2E66-47D3-B27B-E508BCDD9FEC}">
      <dgm:prSet/>
      <dgm:spPr/>
      <dgm:t>
        <a:bodyPr/>
        <a:lstStyle/>
        <a:p>
          <a:endParaRPr lang="en-US"/>
        </a:p>
      </dgm:t>
    </dgm:pt>
    <dgm:pt modelId="{2580CAF0-EC3D-4BE0-B139-C15E7ABF5799}">
      <dgm:prSet phldrT="[Text]"/>
      <dgm:spPr/>
      <dgm:t>
        <a:bodyPr/>
        <a:lstStyle/>
        <a:p>
          <a:r>
            <a:rPr lang="en-US" b="1" dirty="0"/>
            <a:t>Data Collection</a:t>
          </a:r>
          <a:endParaRPr lang="en-US" dirty="0"/>
        </a:p>
      </dgm:t>
    </dgm:pt>
    <dgm:pt modelId="{3BBB868E-B6B4-45FB-A4C3-76D3E7AE8DA0}" type="parTrans" cxnId="{2337A81A-FEBD-40D3-957E-DB16A3B3B48A}">
      <dgm:prSet/>
      <dgm:spPr/>
      <dgm:t>
        <a:bodyPr/>
        <a:lstStyle/>
        <a:p>
          <a:endParaRPr lang="en-US"/>
        </a:p>
      </dgm:t>
    </dgm:pt>
    <dgm:pt modelId="{0787DDA4-1ACD-40D0-9179-6EABAF00E389}" type="sibTrans" cxnId="{2337A81A-FEBD-40D3-957E-DB16A3B3B48A}">
      <dgm:prSet/>
      <dgm:spPr/>
      <dgm:t>
        <a:bodyPr/>
        <a:lstStyle/>
        <a:p>
          <a:endParaRPr lang="en-US"/>
        </a:p>
      </dgm:t>
    </dgm:pt>
    <dgm:pt modelId="{8B34F067-31CE-48CE-A484-35EAF5724548}">
      <dgm:prSet phldrT="[Text]"/>
      <dgm:spPr/>
      <dgm:t>
        <a:bodyPr/>
        <a:lstStyle/>
        <a:p>
          <a:r>
            <a:rPr lang="en-US" dirty="0"/>
            <a:t>Data preparation </a:t>
          </a:r>
        </a:p>
      </dgm:t>
    </dgm:pt>
    <dgm:pt modelId="{23515EA1-EF3B-444C-8582-5437F82074CE}" type="parTrans" cxnId="{BE16CC2D-DBA7-484D-A888-0024198D5035}">
      <dgm:prSet/>
      <dgm:spPr/>
      <dgm:t>
        <a:bodyPr/>
        <a:lstStyle/>
        <a:p>
          <a:endParaRPr lang="en-US"/>
        </a:p>
      </dgm:t>
    </dgm:pt>
    <dgm:pt modelId="{8D4741FD-7EFF-49C4-B695-E247EEA146F9}" type="sibTrans" cxnId="{BE16CC2D-DBA7-484D-A888-0024198D5035}">
      <dgm:prSet/>
      <dgm:spPr/>
      <dgm:t>
        <a:bodyPr/>
        <a:lstStyle/>
        <a:p>
          <a:endParaRPr lang="en-US"/>
        </a:p>
      </dgm:t>
    </dgm:pt>
    <dgm:pt modelId="{610DA8B7-30E8-4306-A5E8-AE352B1A2E77}">
      <dgm:prSet phldrT="[Text]"/>
      <dgm:spPr/>
      <dgm:t>
        <a:bodyPr/>
        <a:lstStyle/>
        <a:p>
          <a:r>
            <a:rPr lang="en-US" b="1" dirty="0"/>
            <a:t>Comparative Analysis</a:t>
          </a:r>
          <a:endParaRPr lang="en-US" dirty="0"/>
        </a:p>
      </dgm:t>
    </dgm:pt>
    <dgm:pt modelId="{BC8A9AC5-4680-4C12-A9D4-A0B72CCB6105}" type="parTrans" cxnId="{5F6D1065-57EC-4100-8C57-ED7916D7D4DD}">
      <dgm:prSet/>
      <dgm:spPr/>
      <dgm:t>
        <a:bodyPr/>
        <a:lstStyle/>
        <a:p>
          <a:endParaRPr lang="en-US"/>
        </a:p>
      </dgm:t>
    </dgm:pt>
    <dgm:pt modelId="{D288F077-0AB1-40A9-99AD-0BB9386343C4}" type="sibTrans" cxnId="{5F6D1065-57EC-4100-8C57-ED7916D7D4DD}">
      <dgm:prSet/>
      <dgm:spPr/>
      <dgm:t>
        <a:bodyPr/>
        <a:lstStyle/>
        <a:p>
          <a:endParaRPr lang="en-US"/>
        </a:p>
      </dgm:t>
    </dgm:pt>
    <dgm:pt modelId="{B77E51DC-3895-405C-953A-FAEC486F0196}">
      <dgm:prSet phldrT="[Text]"/>
      <dgm:spPr/>
      <dgm:t>
        <a:bodyPr/>
        <a:lstStyle/>
        <a:p>
          <a:r>
            <a:rPr lang="en-US" dirty="0"/>
            <a:t>Tools and techniques</a:t>
          </a:r>
        </a:p>
      </dgm:t>
    </dgm:pt>
    <dgm:pt modelId="{7BA69E42-FEA0-40DA-8AD3-EEBFB3B8C536}" type="parTrans" cxnId="{19EA197A-A5E9-4123-9605-BEB3F5BA5C0C}">
      <dgm:prSet/>
      <dgm:spPr/>
      <dgm:t>
        <a:bodyPr/>
        <a:lstStyle/>
        <a:p>
          <a:endParaRPr lang="en-US"/>
        </a:p>
      </dgm:t>
    </dgm:pt>
    <dgm:pt modelId="{E5505ABF-0D70-4E73-B14D-6BB3CB5E5931}" type="sibTrans" cxnId="{19EA197A-A5E9-4123-9605-BEB3F5BA5C0C}">
      <dgm:prSet/>
      <dgm:spPr/>
      <dgm:t>
        <a:bodyPr/>
        <a:lstStyle/>
        <a:p>
          <a:endParaRPr lang="en-US"/>
        </a:p>
      </dgm:t>
    </dgm:pt>
    <dgm:pt modelId="{22EC7173-D1EF-4E6D-930A-F2762ACFE9C8}">
      <dgm:prSet/>
      <dgm:spPr/>
      <dgm:t>
        <a:bodyPr/>
        <a:lstStyle/>
        <a:p>
          <a:endParaRPr lang="en-US"/>
        </a:p>
      </dgm:t>
    </dgm:pt>
    <dgm:pt modelId="{83F95E4D-5EAE-423F-A9D6-50277A2CF7EE}" type="parTrans" cxnId="{76B9CF56-8F88-4A0C-A37C-7F6CDCF838B3}">
      <dgm:prSet/>
      <dgm:spPr/>
      <dgm:t>
        <a:bodyPr/>
        <a:lstStyle/>
        <a:p>
          <a:endParaRPr lang="en-US"/>
        </a:p>
      </dgm:t>
    </dgm:pt>
    <dgm:pt modelId="{CFD63D4E-63A2-440A-B9FB-F16E3B4D5F14}" type="sibTrans" cxnId="{76B9CF56-8F88-4A0C-A37C-7F6CDCF838B3}">
      <dgm:prSet/>
      <dgm:spPr/>
      <dgm:t>
        <a:bodyPr/>
        <a:lstStyle/>
        <a:p>
          <a:endParaRPr lang="en-US"/>
        </a:p>
      </dgm:t>
    </dgm:pt>
    <dgm:pt modelId="{3CD76EB2-5631-477A-B0EA-29A9C4C15A3C}">
      <dgm:prSet phldrT="[Text]"/>
      <dgm:spPr/>
      <dgm:t>
        <a:bodyPr/>
        <a:lstStyle/>
        <a:p>
          <a:r>
            <a:rPr lang="en-US" b="1" dirty="0"/>
            <a:t>Limitations</a:t>
          </a:r>
          <a:endParaRPr lang="en-US" dirty="0"/>
        </a:p>
      </dgm:t>
    </dgm:pt>
    <dgm:pt modelId="{235FD82A-35D3-4095-9A38-091F554AAB2D}" type="parTrans" cxnId="{DA3100B2-4576-4937-9471-468DA0BBB8B0}">
      <dgm:prSet/>
      <dgm:spPr/>
      <dgm:t>
        <a:bodyPr/>
        <a:lstStyle/>
        <a:p>
          <a:endParaRPr lang="en-US"/>
        </a:p>
      </dgm:t>
    </dgm:pt>
    <dgm:pt modelId="{8308DB64-5EB7-4CF4-B11B-96D845F4CB4E}" type="sibTrans" cxnId="{DA3100B2-4576-4937-9471-468DA0BBB8B0}">
      <dgm:prSet/>
      <dgm:spPr/>
      <dgm:t>
        <a:bodyPr/>
        <a:lstStyle/>
        <a:p>
          <a:endParaRPr lang="en-US"/>
        </a:p>
      </dgm:t>
    </dgm:pt>
    <dgm:pt modelId="{5A7BC4BB-1208-4ABA-8239-E0ED8F39B33E}" type="pres">
      <dgm:prSet presAssocID="{FB586748-14D0-4BF6-AA03-5A3D8733A4B8}" presName="Name0" presStyleCnt="0">
        <dgm:presLayoutVars>
          <dgm:chMax val="1"/>
          <dgm:dir/>
          <dgm:animLvl val="ctr"/>
          <dgm:resizeHandles val="exact"/>
        </dgm:presLayoutVars>
      </dgm:prSet>
      <dgm:spPr/>
    </dgm:pt>
    <dgm:pt modelId="{BC9D1400-2780-49E6-A9B4-8C95E6EC1645}" type="pres">
      <dgm:prSet presAssocID="{11FB4560-279F-4CF6-8DEE-20C6AFF021DD}" presName="centerShape" presStyleLbl="node0" presStyleIdx="0" presStyleCnt="1" custLinFactNeighborY="197"/>
      <dgm:spPr/>
    </dgm:pt>
    <dgm:pt modelId="{CB8C405F-BCD3-4F50-BB99-C2E854DBFB61}" type="pres">
      <dgm:prSet presAssocID="{2580CAF0-EC3D-4BE0-B139-C15E7ABF5799}" presName="node" presStyleLbl="node1" presStyleIdx="0" presStyleCnt="5">
        <dgm:presLayoutVars>
          <dgm:bulletEnabled val="1"/>
        </dgm:presLayoutVars>
      </dgm:prSet>
      <dgm:spPr/>
    </dgm:pt>
    <dgm:pt modelId="{EE1C734A-33F3-49DE-9C99-DE4560CC2B8B}" type="pres">
      <dgm:prSet presAssocID="{2580CAF0-EC3D-4BE0-B139-C15E7ABF5799}" presName="dummy" presStyleCnt="0"/>
      <dgm:spPr/>
    </dgm:pt>
    <dgm:pt modelId="{E3BD9BDF-3151-499E-90AB-9E808DAC7A06}" type="pres">
      <dgm:prSet presAssocID="{0787DDA4-1ACD-40D0-9179-6EABAF00E389}" presName="sibTrans" presStyleLbl="sibTrans2D1" presStyleIdx="0" presStyleCnt="5"/>
      <dgm:spPr/>
    </dgm:pt>
    <dgm:pt modelId="{ED4F85A9-B94B-4456-8506-7F41E3CBBF18}" type="pres">
      <dgm:prSet presAssocID="{8B34F067-31CE-48CE-A484-35EAF5724548}" presName="node" presStyleLbl="node1" presStyleIdx="1" presStyleCnt="5">
        <dgm:presLayoutVars>
          <dgm:bulletEnabled val="1"/>
        </dgm:presLayoutVars>
      </dgm:prSet>
      <dgm:spPr/>
    </dgm:pt>
    <dgm:pt modelId="{1C5DAF6D-97A6-4706-B9A8-EA2A8BDF012F}" type="pres">
      <dgm:prSet presAssocID="{8B34F067-31CE-48CE-A484-35EAF5724548}" presName="dummy" presStyleCnt="0"/>
      <dgm:spPr/>
    </dgm:pt>
    <dgm:pt modelId="{3DE2A56D-E36F-42EF-B4DF-190CBF6F7609}" type="pres">
      <dgm:prSet presAssocID="{8D4741FD-7EFF-49C4-B695-E247EEA146F9}" presName="sibTrans" presStyleLbl="sibTrans2D1" presStyleIdx="1" presStyleCnt="5"/>
      <dgm:spPr/>
    </dgm:pt>
    <dgm:pt modelId="{7A174840-14AE-4E4F-BDF0-C8881AD3DD90}" type="pres">
      <dgm:prSet presAssocID="{610DA8B7-30E8-4306-A5E8-AE352B1A2E77}" presName="node" presStyleLbl="node1" presStyleIdx="2" presStyleCnt="5">
        <dgm:presLayoutVars>
          <dgm:bulletEnabled val="1"/>
        </dgm:presLayoutVars>
      </dgm:prSet>
      <dgm:spPr/>
    </dgm:pt>
    <dgm:pt modelId="{6530CD4C-5AA6-44CF-844A-47FC835C9FD6}" type="pres">
      <dgm:prSet presAssocID="{610DA8B7-30E8-4306-A5E8-AE352B1A2E77}" presName="dummy" presStyleCnt="0"/>
      <dgm:spPr/>
    </dgm:pt>
    <dgm:pt modelId="{6D574660-9EA8-457D-BABE-9A7AE72D619B}" type="pres">
      <dgm:prSet presAssocID="{D288F077-0AB1-40A9-99AD-0BB9386343C4}" presName="sibTrans" presStyleLbl="sibTrans2D1" presStyleIdx="2" presStyleCnt="5"/>
      <dgm:spPr/>
    </dgm:pt>
    <dgm:pt modelId="{3EB9420E-D454-454C-BDBB-4B2EF6442AC6}" type="pres">
      <dgm:prSet presAssocID="{B77E51DC-3895-405C-953A-FAEC486F0196}" presName="node" presStyleLbl="node1" presStyleIdx="3" presStyleCnt="5" custRadScaleRad="101632" custRadScaleInc="35564">
        <dgm:presLayoutVars>
          <dgm:bulletEnabled val="1"/>
        </dgm:presLayoutVars>
      </dgm:prSet>
      <dgm:spPr/>
    </dgm:pt>
    <dgm:pt modelId="{69A6D025-4B3A-4BE3-92A7-79D9FE19D0ED}" type="pres">
      <dgm:prSet presAssocID="{B77E51DC-3895-405C-953A-FAEC486F0196}" presName="dummy" presStyleCnt="0"/>
      <dgm:spPr/>
    </dgm:pt>
    <dgm:pt modelId="{0AAB235A-8747-471C-A92B-8C49660EEE83}" type="pres">
      <dgm:prSet presAssocID="{E5505ABF-0D70-4E73-B14D-6BB3CB5E5931}" presName="sibTrans" presStyleLbl="sibTrans2D1" presStyleIdx="3" presStyleCnt="5"/>
      <dgm:spPr/>
    </dgm:pt>
    <dgm:pt modelId="{BA35091E-4A8C-4480-9918-0E082DCD15D4}" type="pres">
      <dgm:prSet presAssocID="{3CD76EB2-5631-477A-B0EA-29A9C4C15A3C}" presName="node" presStyleLbl="node1" presStyleIdx="4" presStyleCnt="5">
        <dgm:presLayoutVars>
          <dgm:bulletEnabled val="1"/>
        </dgm:presLayoutVars>
      </dgm:prSet>
      <dgm:spPr/>
    </dgm:pt>
    <dgm:pt modelId="{22133775-384D-4C81-BD30-3AB0477D9BEF}" type="pres">
      <dgm:prSet presAssocID="{3CD76EB2-5631-477A-B0EA-29A9C4C15A3C}" presName="dummy" presStyleCnt="0"/>
      <dgm:spPr/>
    </dgm:pt>
    <dgm:pt modelId="{B553695D-CD65-4D33-95E9-3587BA9BF77B}" type="pres">
      <dgm:prSet presAssocID="{8308DB64-5EB7-4CF4-B11B-96D845F4CB4E}" presName="sibTrans" presStyleLbl="sibTrans2D1" presStyleIdx="4" presStyleCnt="5"/>
      <dgm:spPr/>
    </dgm:pt>
  </dgm:ptLst>
  <dgm:cxnLst>
    <dgm:cxn modelId="{54646E05-F0F2-4751-A89F-8E517BB7B00B}" type="presOf" srcId="{8308DB64-5EB7-4CF4-B11B-96D845F4CB4E}" destId="{B553695D-CD65-4D33-95E9-3587BA9BF77B}" srcOrd="0" destOrd="0" presId="urn:microsoft.com/office/officeart/2005/8/layout/radial6"/>
    <dgm:cxn modelId="{3FB7E311-3153-4A4E-BBEE-AC12B64FE0E2}" type="presOf" srcId="{D288F077-0AB1-40A9-99AD-0BB9386343C4}" destId="{6D574660-9EA8-457D-BABE-9A7AE72D619B}" srcOrd="0" destOrd="0" presId="urn:microsoft.com/office/officeart/2005/8/layout/radial6"/>
    <dgm:cxn modelId="{B075B513-881A-4214-B4D6-5F90A702DCB2}" type="presOf" srcId="{B77E51DC-3895-405C-953A-FAEC486F0196}" destId="{3EB9420E-D454-454C-BDBB-4B2EF6442AC6}" srcOrd="0" destOrd="0" presId="urn:microsoft.com/office/officeart/2005/8/layout/radial6"/>
    <dgm:cxn modelId="{2337A81A-FEBD-40D3-957E-DB16A3B3B48A}" srcId="{11FB4560-279F-4CF6-8DEE-20C6AFF021DD}" destId="{2580CAF0-EC3D-4BE0-B139-C15E7ABF5799}" srcOrd="0" destOrd="0" parTransId="{3BBB868E-B6B4-45FB-A4C3-76D3E7AE8DA0}" sibTransId="{0787DDA4-1ACD-40D0-9179-6EABAF00E389}"/>
    <dgm:cxn modelId="{7EAA9624-E804-47C1-89DE-1CB155C53E67}" type="presOf" srcId="{610DA8B7-30E8-4306-A5E8-AE352B1A2E77}" destId="{7A174840-14AE-4E4F-BDF0-C8881AD3DD90}" srcOrd="0" destOrd="0" presId="urn:microsoft.com/office/officeart/2005/8/layout/radial6"/>
    <dgm:cxn modelId="{BE16CC2D-DBA7-484D-A888-0024198D5035}" srcId="{11FB4560-279F-4CF6-8DEE-20C6AFF021DD}" destId="{8B34F067-31CE-48CE-A484-35EAF5724548}" srcOrd="1" destOrd="0" parTransId="{23515EA1-EF3B-444C-8582-5437F82074CE}" sibTransId="{8D4741FD-7EFF-49C4-B695-E247EEA146F9}"/>
    <dgm:cxn modelId="{5F6D1065-57EC-4100-8C57-ED7916D7D4DD}" srcId="{11FB4560-279F-4CF6-8DEE-20C6AFF021DD}" destId="{610DA8B7-30E8-4306-A5E8-AE352B1A2E77}" srcOrd="2" destOrd="0" parTransId="{BC8A9AC5-4680-4C12-A9D4-A0B72CCB6105}" sibTransId="{D288F077-0AB1-40A9-99AD-0BB9386343C4}"/>
    <dgm:cxn modelId="{76B9CF56-8F88-4A0C-A37C-7F6CDCF838B3}" srcId="{FB586748-14D0-4BF6-AA03-5A3D8733A4B8}" destId="{22EC7173-D1EF-4E6D-930A-F2762ACFE9C8}" srcOrd="1" destOrd="0" parTransId="{83F95E4D-5EAE-423F-A9D6-50277A2CF7EE}" sibTransId="{CFD63D4E-63A2-440A-B9FB-F16E3B4D5F14}"/>
    <dgm:cxn modelId="{01777057-8623-4C16-BEAD-3ED0C92F0C34}" type="presOf" srcId="{FB586748-14D0-4BF6-AA03-5A3D8733A4B8}" destId="{5A7BC4BB-1208-4ABA-8239-E0ED8F39B33E}" srcOrd="0" destOrd="0" presId="urn:microsoft.com/office/officeart/2005/8/layout/radial6"/>
    <dgm:cxn modelId="{0C449B59-AE47-4CAD-97E6-3AB014A3B695}" type="presOf" srcId="{0787DDA4-1ACD-40D0-9179-6EABAF00E389}" destId="{E3BD9BDF-3151-499E-90AB-9E808DAC7A06}" srcOrd="0" destOrd="0" presId="urn:microsoft.com/office/officeart/2005/8/layout/radial6"/>
    <dgm:cxn modelId="{19EA197A-A5E9-4123-9605-BEB3F5BA5C0C}" srcId="{11FB4560-279F-4CF6-8DEE-20C6AFF021DD}" destId="{B77E51DC-3895-405C-953A-FAEC486F0196}" srcOrd="3" destOrd="0" parTransId="{7BA69E42-FEA0-40DA-8AD3-EEBFB3B8C536}" sibTransId="{E5505ABF-0D70-4E73-B14D-6BB3CB5E5931}"/>
    <dgm:cxn modelId="{6D44B486-53B7-4257-B898-321326FEE068}" type="presOf" srcId="{11FB4560-279F-4CF6-8DEE-20C6AFF021DD}" destId="{BC9D1400-2780-49E6-A9B4-8C95E6EC1645}" srcOrd="0" destOrd="0" presId="urn:microsoft.com/office/officeart/2005/8/layout/radial6"/>
    <dgm:cxn modelId="{9032F9A8-C31A-4F2D-A79F-4612BE5ABC0C}" type="presOf" srcId="{3CD76EB2-5631-477A-B0EA-29A9C4C15A3C}" destId="{BA35091E-4A8C-4480-9918-0E082DCD15D4}" srcOrd="0" destOrd="0" presId="urn:microsoft.com/office/officeart/2005/8/layout/radial6"/>
    <dgm:cxn modelId="{DA3100B2-4576-4937-9471-468DA0BBB8B0}" srcId="{11FB4560-279F-4CF6-8DEE-20C6AFF021DD}" destId="{3CD76EB2-5631-477A-B0EA-29A9C4C15A3C}" srcOrd="4" destOrd="0" parTransId="{235FD82A-35D3-4095-9A38-091F554AAB2D}" sibTransId="{8308DB64-5EB7-4CF4-B11B-96D845F4CB4E}"/>
    <dgm:cxn modelId="{EC070FD7-2E66-47D3-B27B-E508BCDD9FEC}" srcId="{FB586748-14D0-4BF6-AA03-5A3D8733A4B8}" destId="{11FB4560-279F-4CF6-8DEE-20C6AFF021DD}" srcOrd="0" destOrd="0" parTransId="{48C26912-0A21-431E-B904-2D6604248921}" sibTransId="{1734A6E3-CB3D-4A31-BA60-47091D6F15B6}"/>
    <dgm:cxn modelId="{61B4CAD8-26B9-4829-8A22-F581A64F3DC9}" type="presOf" srcId="{E5505ABF-0D70-4E73-B14D-6BB3CB5E5931}" destId="{0AAB235A-8747-471C-A92B-8C49660EEE83}" srcOrd="0" destOrd="0" presId="urn:microsoft.com/office/officeart/2005/8/layout/radial6"/>
    <dgm:cxn modelId="{C9301ADE-C1E3-470C-9526-6E7E77243453}" type="presOf" srcId="{2580CAF0-EC3D-4BE0-B139-C15E7ABF5799}" destId="{CB8C405F-BCD3-4F50-BB99-C2E854DBFB61}" srcOrd="0" destOrd="0" presId="urn:microsoft.com/office/officeart/2005/8/layout/radial6"/>
    <dgm:cxn modelId="{9397A0DE-ECEF-4CD3-BB2A-666DD82CE6D0}" type="presOf" srcId="{8B34F067-31CE-48CE-A484-35EAF5724548}" destId="{ED4F85A9-B94B-4456-8506-7F41E3CBBF18}" srcOrd="0" destOrd="0" presId="urn:microsoft.com/office/officeart/2005/8/layout/radial6"/>
    <dgm:cxn modelId="{CF8009E9-D326-4A0E-B606-81231FF73945}" type="presOf" srcId="{8D4741FD-7EFF-49C4-B695-E247EEA146F9}" destId="{3DE2A56D-E36F-42EF-B4DF-190CBF6F7609}" srcOrd="0" destOrd="0" presId="urn:microsoft.com/office/officeart/2005/8/layout/radial6"/>
    <dgm:cxn modelId="{F54D98E2-7935-492F-A753-A7EA4F60FBD6}" type="presParOf" srcId="{5A7BC4BB-1208-4ABA-8239-E0ED8F39B33E}" destId="{BC9D1400-2780-49E6-A9B4-8C95E6EC1645}" srcOrd="0" destOrd="0" presId="urn:microsoft.com/office/officeart/2005/8/layout/radial6"/>
    <dgm:cxn modelId="{BE7421C1-BE19-45F7-89A4-1FA26BD71A01}" type="presParOf" srcId="{5A7BC4BB-1208-4ABA-8239-E0ED8F39B33E}" destId="{CB8C405F-BCD3-4F50-BB99-C2E854DBFB61}" srcOrd="1" destOrd="0" presId="urn:microsoft.com/office/officeart/2005/8/layout/radial6"/>
    <dgm:cxn modelId="{A2051074-F81D-45A2-8C35-4A9D156D85B7}" type="presParOf" srcId="{5A7BC4BB-1208-4ABA-8239-E0ED8F39B33E}" destId="{EE1C734A-33F3-49DE-9C99-DE4560CC2B8B}" srcOrd="2" destOrd="0" presId="urn:microsoft.com/office/officeart/2005/8/layout/radial6"/>
    <dgm:cxn modelId="{68D25AE6-FF6F-4F5A-87A1-A9B8C6717205}" type="presParOf" srcId="{5A7BC4BB-1208-4ABA-8239-E0ED8F39B33E}" destId="{E3BD9BDF-3151-499E-90AB-9E808DAC7A06}" srcOrd="3" destOrd="0" presId="urn:microsoft.com/office/officeart/2005/8/layout/radial6"/>
    <dgm:cxn modelId="{3CB6E366-4E8D-44D1-8B03-9EF2D84D85F2}" type="presParOf" srcId="{5A7BC4BB-1208-4ABA-8239-E0ED8F39B33E}" destId="{ED4F85A9-B94B-4456-8506-7F41E3CBBF18}" srcOrd="4" destOrd="0" presId="urn:microsoft.com/office/officeart/2005/8/layout/radial6"/>
    <dgm:cxn modelId="{49C9DB69-E6A9-4B1D-93C9-5B2188DE5B10}" type="presParOf" srcId="{5A7BC4BB-1208-4ABA-8239-E0ED8F39B33E}" destId="{1C5DAF6D-97A6-4706-B9A8-EA2A8BDF012F}" srcOrd="5" destOrd="0" presId="urn:microsoft.com/office/officeart/2005/8/layout/radial6"/>
    <dgm:cxn modelId="{1A16CA28-D828-4D18-AF76-CB06DB1C6518}" type="presParOf" srcId="{5A7BC4BB-1208-4ABA-8239-E0ED8F39B33E}" destId="{3DE2A56D-E36F-42EF-B4DF-190CBF6F7609}" srcOrd="6" destOrd="0" presId="urn:microsoft.com/office/officeart/2005/8/layout/radial6"/>
    <dgm:cxn modelId="{FFCD964E-C805-48A2-B1FB-8B78A85C9C35}" type="presParOf" srcId="{5A7BC4BB-1208-4ABA-8239-E0ED8F39B33E}" destId="{7A174840-14AE-4E4F-BDF0-C8881AD3DD90}" srcOrd="7" destOrd="0" presId="urn:microsoft.com/office/officeart/2005/8/layout/radial6"/>
    <dgm:cxn modelId="{7B62E78D-49B4-49E9-8D2B-DDCE7FC42D0F}" type="presParOf" srcId="{5A7BC4BB-1208-4ABA-8239-E0ED8F39B33E}" destId="{6530CD4C-5AA6-44CF-844A-47FC835C9FD6}" srcOrd="8" destOrd="0" presId="urn:microsoft.com/office/officeart/2005/8/layout/radial6"/>
    <dgm:cxn modelId="{21CBCA58-21F7-482E-A4A5-C1EA9040B46D}" type="presParOf" srcId="{5A7BC4BB-1208-4ABA-8239-E0ED8F39B33E}" destId="{6D574660-9EA8-457D-BABE-9A7AE72D619B}" srcOrd="9" destOrd="0" presId="urn:microsoft.com/office/officeart/2005/8/layout/radial6"/>
    <dgm:cxn modelId="{962FF5E2-4924-4492-B2A0-BDECC5269A1B}" type="presParOf" srcId="{5A7BC4BB-1208-4ABA-8239-E0ED8F39B33E}" destId="{3EB9420E-D454-454C-BDBB-4B2EF6442AC6}" srcOrd="10" destOrd="0" presId="urn:microsoft.com/office/officeart/2005/8/layout/radial6"/>
    <dgm:cxn modelId="{24D931EF-7203-49FA-92F3-75F4EE201EA3}" type="presParOf" srcId="{5A7BC4BB-1208-4ABA-8239-E0ED8F39B33E}" destId="{69A6D025-4B3A-4BE3-92A7-79D9FE19D0ED}" srcOrd="11" destOrd="0" presId="urn:microsoft.com/office/officeart/2005/8/layout/radial6"/>
    <dgm:cxn modelId="{C03912F3-24FD-40F9-B7E2-44929F40E850}" type="presParOf" srcId="{5A7BC4BB-1208-4ABA-8239-E0ED8F39B33E}" destId="{0AAB235A-8747-471C-A92B-8C49660EEE83}" srcOrd="12" destOrd="0" presId="urn:microsoft.com/office/officeart/2005/8/layout/radial6"/>
    <dgm:cxn modelId="{8020DFA6-1FD4-4B3F-A04B-B0056822ED4F}" type="presParOf" srcId="{5A7BC4BB-1208-4ABA-8239-E0ED8F39B33E}" destId="{BA35091E-4A8C-4480-9918-0E082DCD15D4}" srcOrd="13" destOrd="0" presId="urn:microsoft.com/office/officeart/2005/8/layout/radial6"/>
    <dgm:cxn modelId="{5D31BC86-54E0-4339-AD54-33CB0CB894A3}" type="presParOf" srcId="{5A7BC4BB-1208-4ABA-8239-E0ED8F39B33E}" destId="{22133775-384D-4C81-BD30-3AB0477D9BEF}" srcOrd="14" destOrd="0" presId="urn:microsoft.com/office/officeart/2005/8/layout/radial6"/>
    <dgm:cxn modelId="{190B4F13-90B2-44AB-A3FE-6596297A56D6}" type="presParOf" srcId="{5A7BC4BB-1208-4ABA-8239-E0ED8F39B33E}" destId="{B553695D-CD65-4D33-95E9-3587BA9BF77B}"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7B2A39-4D5B-4E20-A3E9-30D94DD9CC65}" type="doc">
      <dgm:prSet loTypeId="urn:microsoft.com/office/officeart/2008/layout/AlternatingHexagons" loCatId="list" qsTypeId="urn:microsoft.com/office/officeart/2005/8/quickstyle/3d3" qsCatId="3D" csTypeId="urn:microsoft.com/office/officeart/2005/8/colors/accent1_2" csCatId="accent1" phldr="1"/>
      <dgm:spPr/>
      <dgm:t>
        <a:bodyPr/>
        <a:lstStyle/>
        <a:p>
          <a:endParaRPr lang="en-US"/>
        </a:p>
      </dgm:t>
    </dgm:pt>
    <dgm:pt modelId="{FD536476-A86C-43B9-8CCA-486E394691D2}">
      <dgm:prSet phldrT="[Text]"/>
      <dgm:spPr/>
      <dgm:t>
        <a:bodyPr/>
        <a:lstStyle/>
        <a:p>
          <a:r>
            <a:rPr lang="en-US" dirty="0"/>
            <a:t>Quantity</a:t>
          </a:r>
        </a:p>
      </dgm:t>
    </dgm:pt>
    <dgm:pt modelId="{FCA4AA81-02E3-4A2A-8556-FCC813FE6070}" type="parTrans" cxnId="{16B4EA80-CD7F-425D-997B-44DE52CAAD40}">
      <dgm:prSet/>
      <dgm:spPr/>
      <dgm:t>
        <a:bodyPr/>
        <a:lstStyle/>
        <a:p>
          <a:endParaRPr lang="en-US"/>
        </a:p>
      </dgm:t>
    </dgm:pt>
    <dgm:pt modelId="{2BB94E4D-5AC1-464B-87E7-0DD818A389F8}" type="sibTrans" cxnId="{16B4EA80-CD7F-425D-997B-44DE52CAAD40}">
      <dgm:prSet/>
      <dgm:spPr/>
      <dgm:t>
        <a:bodyPr/>
        <a:lstStyle/>
        <a:p>
          <a:r>
            <a:rPr lang="en-US" dirty="0"/>
            <a:t>Product</a:t>
          </a:r>
        </a:p>
      </dgm:t>
    </dgm:pt>
    <dgm:pt modelId="{A28D0B8E-E3E8-455D-A7FF-865F19ED1614}">
      <dgm:prSet phldrT="[Text]"/>
      <dgm:spPr/>
      <dgm:t>
        <a:bodyPr/>
        <a:lstStyle/>
        <a:p>
          <a:r>
            <a:rPr lang="en-US" b="1" dirty="0">
              <a:solidFill>
                <a:schemeClr val="accent1"/>
              </a:solidFill>
            </a:rPr>
            <a:t>Sales Rep.</a:t>
          </a:r>
        </a:p>
      </dgm:t>
    </dgm:pt>
    <dgm:pt modelId="{731989D8-1AF4-49A2-BCAA-D5CC2B3F181A}" type="parTrans" cxnId="{CBC3DD93-3F81-4CFD-B780-840D8A9F8098}">
      <dgm:prSet/>
      <dgm:spPr/>
      <dgm:t>
        <a:bodyPr/>
        <a:lstStyle/>
        <a:p>
          <a:endParaRPr lang="en-US"/>
        </a:p>
      </dgm:t>
    </dgm:pt>
    <dgm:pt modelId="{6A5C9544-8933-4A43-85B5-5F0666608A70}" type="sibTrans" cxnId="{CBC3DD93-3F81-4CFD-B780-840D8A9F8098}">
      <dgm:prSet/>
      <dgm:spPr/>
      <dgm:t>
        <a:bodyPr/>
        <a:lstStyle/>
        <a:p>
          <a:endParaRPr lang="en-US"/>
        </a:p>
      </dgm:t>
    </dgm:pt>
    <dgm:pt modelId="{D79F1292-3AE7-4BE1-8931-A6447CA0D295}">
      <dgm:prSet phldrT="[Text]"/>
      <dgm:spPr/>
      <dgm:t>
        <a:bodyPr/>
        <a:lstStyle/>
        <a:p>
          <a:r>
            <a:rPr lang="en-US" dirty="0"/>
            <a:t>Region</a:t>
          </a:r>
        </a:p>
      </dgm:t>
    </dgm:pt>
    <dgm:pt modelId="{74E8F682-0C9D-41D9-8D96-0FAE0E7BF61E}" type="parTrans" cxnId="{C618018B-9665-41AD-85F2-B2E02824C49C}">
      <dgm:prSet/>
      <dgm:spPr/>
      <dgm:t>
        <a:bodyPr/>
        <a:lstStyle/>
        <a:p>
          <a:endParaRPr lang="en-US"/>
        </a:p>
      </dgm:t>
    </dgm:pt>
    <dgm:pt modelId="{0F6CD0FD-B4B8-454B-AD39-9771F0456C9E}" type="sibTrans" cxnId="{C618018B-9665-41AD-85F2-B2E02824C49C}">
      <dgm:prSet/>
      <dgm:spPr/>
      <dgm:t>
        <a:bodyPr/>
        <a:lstStyle/>
        <a:p>
          <a:r>
            <a:rPr lang="en-US" dirty="0"/>
            <a:t>Unit price</a:t>
          </a:r>
        </a:p>
      </dgm:t>
    </dgm:pt>
    <dgm:pt modelId="{D9928737-86DC-47EF-A157-AED0A935D594}">
      <dgm:prSet phldrT="[Text]"/>
      <dgm:spPr/>
      <dgm:t>
        <a:bodyPr/>
        <a:lstStyle/>
        <a:p>
          <a:r>
            <a:rPr lang="en-US" b="1" dirty="0">
              <a:solidFill>
                <a:schemeClr val="accent1"/>
              </a:solidFill>
            </a:rPr>
            <a:t>Time period</a:t>
          </a:r>
        </a:p>
      </dgm:t>
    </dgm:pt>
    <dgm:pt modelId="{6647F6E4-DB2D-447A-8FA1-410F4FFB8D75}" type="parTrans" cxnId="{DC21DF1E-7429-4ACA-8ECF-50ADFE3CAFEB}">
      <dgm:prSet/>
      <dgm:spPr/>
      <dgm:t>
        <a:bodyPr/>
        <a:lstStyle/>
        <a:p>
          <a:endParaRPr lang="en-US"/>
        </a:p>
      </dgm:t>
    </dgm:pt>
    <dgm:pt modelId="{0DC89956-5383-4099-8396-223584510DCC}" type="sibTrans" cxnId="{DC21DF1E-7429-4ACA-8ECF-50ADFE3CAFEB}">
      <dgm:prSet/>
      <dgm:spPr/>
      <dgm:t>
        <a:bodyPr/>
        <a:lstStyle/>
        <a:p>
          <a:endParaRPr lang="en-US"/>
        </a:p>
      </dgm:t>
    </dgm:pt>
    <dgm:pt modelId="{84E49F19-DBFA-4B85-9A7C-431E9866A434}">
      <dgm:prSet phldrT="[Text]" phldr="1"/>
      <dgm:spPr/>
      <dgm:t>
        <a:bodyPr/>
        <a:lstStyle/>
        <a:p>
          <a:endParaRPr lang="en-US"/>
        </a:p>
      </dgm:t>
    </dgm:pt>
    <dgm:pt modelId="{98D6D228-47B3-481F-88FA-9BD290FB198F}" type="parTrans" cxnId="{8D0B9138-FC8E-4DD4-BF7F-973EE0A56D54}">
      <dgm:prSet/>
      <dgm:spPr/>
      <dgm:t>
        <a:bodyPr/>
        <a:lstStyle/>
        <a:p>
          <a:endParaRPr lang="en-US"/>
        </a:p>
      </dgm:t>
    </dgm:pt>
    <dgm:pt modelId="{25B7E77C-EC83-4A8A-8618-9CDBE385ABCD}" type="sibTrans" cxnId="{8D0B9138-FC8E-4DD4-BF7F-973EE0A56D54}">
      <dgm:prSet/>
      <dgm:spPr/>
      <dgm:t>
        <a:bodyPr/>
        <a:lstStyle/>
        <a:p>
          <a:r>
            <a:rPr lang="en-US" dirty="0"/>
            <a:t>Total Revenue</a:t>
          </a:r>
        </a:p>
      </dgm:t>
    </dgm:pt>
    <dgm:pt modelId="{15AC1A7F-37B2-4B87-AE42-1893C13935B5}">
      <dgm:prSet phldrT="[Text]"/>
      <dgm:spPr/>
      <dgm:t>
        <a:bodyPr/>
        <a:lstStyle/>
        <a:p>
          <a:r>
            <a:rPr lang="en-US" b="1" dirty="0">
              <a:solidFill>
                <a:schemeClr val="accent1"/>
              </a:solidFill>
            </a:rPr>
            <a:t>Commission</a:t>
          </a:r>
        </a:p>
      </dgm:t>
    </dgm:pt>
    <dgm:pt modelId="{66DDC82F-435D-4582-8CC9-595ED6D3CAF5}" type="parTrans" cxnId="{A1E59ADF-9EC0-4CA7-B648-063278B70786}">
      <dgm:prSet/>
      <dgm:spPr/>
      <dgm:t>
        <a:bodyPr/>
        <a:lstStyle/>
        <a:p>
          <a:endParaRPr lang="en-US"/>
        </a:p>
      </dgm:t>
    </dgm:pt>
    <dgm:pt modelId="{DA2AE167-257C-4678-8057-18CEA9AF5103}" type="sibTrans" cxnId="{A1E59ADF-9EC0-4CA7-B648-063278B70786}">
      <dgm:prSet/>
      <dgm:spPr/>
      <dgm:t>
        <a:bodyPr/>
        <a:lstStyle/>
        <a:p>
          <a:endParaRPr lang="en-US"/>
        </a:p>
      </dgm:t>
    </dgm:pt>
    <dgm:pt modelId="{4C58323F-6D0C-4098-A45F-7F799B910BA2}" type="pres">
      <dgm:prSet presAssocID="{5B7B2A39-4D5B-4E20-A3E9-30D94DD9CC65}" presName="Name0" presStyleCnt="0">
        <dgm:presLayoutVars>
          <dgm:chMax/>
          <dgm:chPref/>
          <dgm:dir/>
          <dgm:animLvl val="lvl"/>
        </dgm:presLayoutVars>
      </dgm:prSet>
      <dgm:spPr/>
    </dgm:pt>
    <dgm:pt modelId="{CE7437F8-CD59-4C64-B2FA-C4D90133DA96}" type="pres">
      <dgm:prSet presAssocID="{FD536476-A86C-43B9-8CCA-486E394691D2}" presName="composite" presStyleCnt="0"/>
      <dgm:spPr/>
    </dgm:pt>
    <dgm:pt modelId="{B36EB5B9-ACF9-4A17-9255-F5131CAEFB59}" type="pres">
      <dgm:prSet presAssocID="{FD536476-A86C-43B9-8CCA-486E394691D2}" presName="Parent1" presStyleLbl="node1" presStyleIdx="0" presStyleCnt="6">
        <dgm:presLayoutVars>
          <dgm:chMax val="1"/>
          <dgm:chPref val="1"/>
          <dgm:bulletEnabled val="1"/>
        </dgm:presLayoutVars>
      </dgm:prSet>
      <dgm:spPr/>
    </dgm:pt>
    <dgm:pt modelId="{42F71111-AE61-4249-9D5E-C07D59FA3064}" type="pres">
      <dgm:prSet presAssocID="{FD536476-A86C-43B9-8CCA-486E394691D2}" presName="Childtext1" presStyleLbl="revTx" presStyleIdx="0" presStyleCnt="3">
        <dgm:presLayoutVars>
          <dgm:chMax val="0"/>
          <dgm:chPref val="0"/>
          <dgm:bulletEnabled val="1"/>
        </dgm:presLayoutVars>
      </dgm:prSet>
      <dgm:spPr/>
    </dgm:pt>
    <dgm:pt modelId="{F4FDF2F6-0F2C-41C8-A592-24CFB7E04A40}" type="pres">
      <dgm:prSet presAssocID="{FD536476-A86C-43B9-8CCA-486E394691D2}" presName="BalanceSpacing" presStyleCnt="0"/>
      <dgm:spPr/>
    </dgm:pt>
    <dgm:pt modelId="{4586B451-754B-4EB0-A21B-2FD97B60D14D}" type="pres">
      <dgm:prSet presAssocID="{FD536476-A86C-43B9-8CCA-486E394691D2}" presName="BalanceSpacing1" presStyleCnt="0"/>
      <dgm:spPr/>
    </dgm:pt>
    <dgm:pt modelId="{30BB9019-3F1A-408A-9CDA-978415D924AB}" type="pres">
      <dgm:prSet presAssocID="{2BB94E4D-5AC1-464B-87E7-0DD818A389F8}" presName="Accent1Text" presStyleLbl="node1" presStyleIdx="1" presStyleCnt="6"/>
      <dgm:spPr/>
    </dgm:pt>
    <dgm:pt modelId="{BD7B40E6-0541-4D4E-8D7D-5AB92D975FF9}" type="pres">
      <dgm:prSet presAssocID="{2BB94E4D-5AC1-464B-87E7-0DD818A389F8}" presName="spaceBetweenRectangles" presStyleCnt="0"/>
      <dgm:spPr/>
    </dgm:pt>
    <dgm:pt modelId="{900E5DC2-37A7-4358-8986-D99A33AFAADA}" type="pres">
      <dgm:prSet presAssocID="{D79F1292-3AE7-4BE1-8931-A6447CA0D295}" presName="composite" presStyleCnt="0"/>
      <dgm:spPr/>
    </dgm:pt>
    <dgm:pt modelId="{F12ECA0F-8505-4AE9-AA26-2957F1C4237F}" type="pres">
      <dgm:prSet presAssocID="{D79F1292-3AE7-4BE1-8931-A6447CA0D295}" presName="Parent1" presStyleLbl="node1" presStyleIdx="2" presStyleCnt="6">
        <dgm:presLayoutVars>
          <dgm:chMax val="1"/>
          <dgm:chPref val="1"/>
          <dgm:bulletEnabled val="1"/>
        </dgm:presLayoutVars>
      </dgm:prSet>
      <dgm:spPr/>
    </dgm:pt>
    <dgm:pt modelId="{DBB3D787-F723-495C-A67F-DCF8F6648602}" type="pres">
      <dgm:prSet presAssocID="{D79F1292-3AE7-4BE1-8931-A6447CA0D295}" presName="Childtext1" presStyleLbl="revTx" presStyleIdx="1" presStyleCnt="3">
        <dgm:presLayoutVars>
          <dgm:chMax val="0"/>
          <dgm:chPref val="0"/>
          <dgm:bulletEnabled val="1"/>
        </dgm:presLayoutVars>
      </dgm:prSet>
      <dgm:spPr/>
    </dgm:pt>
    <dgm:pt modelId="{0F91FA35-404A-4C6D-A99D-C40142582DC2}" type="pres">
      <dgm:prSet presAssocID="{D79F1292-3AE7-4BE1-8931-A6447CA0D295}" presName="BalanceSpacing" presStyleCnt="0"/>
      <dgm:spPr/>
    </dgm:pt>
    <dgm:pt modelId="{BD1E2CB0-AE82-482D-AF4C-16704CE52741}" type="pres">
      <dgm:prSet presAssocID="{D79F1292-3AE7-4BE1-8931-A6447CA0D295}" presName="BalanceSpacing1" presStyleCnt="0"/>
      <dgm:spPr/>
    </dgm:pt>
    <dgm:pt modelId="{55D10180-111A-49F6-BE4B-0A137BB13DF8}" type="pres">
      <dgm:prSet presAssocID="{0F6CD0FD-B4B8-454B-AD39-9771F0456C9E}" presName="Accent1Text" presStyleLbl="node1" presStyleIdx="3" presStyleCnt="6"/>
      <dgm:spPr/>
    </dgm:pt>
    <dgm:pt modelId="{5FB37BD5-0CB6-4600-AEC8-F4C6E70ABCCE}" type="pres">
      <dgm:prSet presAssocID="{0F6CD0FD-B4B8-454B-AD39-9771F0456C9E}" presName="spaceBetweenRectangles" presStyleCnt="0"/>
      <dgm:spPr/>
    </dgm:pt>
    <dgm:pt modelId="{B25F5219-3000-4728-B35E-6FDD7D7FDAF7}" type="pres">
      <dgm:prSet presAssocID="{84E49F19-DBFA-4B85-9A7C-431E9866A434}" presName="composite" presStyleCnt="0"/>
      <dgm:spPr/>
    </dgm:pt>
    <dgm:pt modelId="{9BDBC2B9-8411-45D2-9BB5-D98B6493BB4C}" type="pres">
      <dgm:prSet presAssocID="{84E49F19-DBFA-4B85-9A7C-431E9866A434}" presName="Parent1" presStyleLbl="node1" presStyleIdx="4" presStyleCnt="6">
        <dgm:presLayoutVars>
          <dgm:chMax val="1"/>
          <dgm:chPref val="1"/>
          <dgm:bulletEnabled val="1"/>
        </dgm:presLayoutVars>
      </dgm:prSet>
      <dgm:spPr/>
    </dgm:pt>
    <dgm:pt modelId="{C6D97F5D-8AB7-420E-962F-FCFE831C0631}" type="pres">
      <dgm:prSet presAssocID="{84E49F19-DBFA-4B85-9A7C-431E9866A434}" presName="Childtext1" presStyleLbl="revTx" presStyleIdx="2" presStyleCnt="3">
        <dgm:presLayoutVars>
          <dgm:chMax val="0"/>
          <dgm:chPref val="0"/>
          <dgm:bulletEnabled val="1"/>
        </dgm:presLayoutVars>
      </dgm:prSet>
      <dgm:spPr/>
    </dgm:pt>
    <dgm:pt modelId="{D0BDAEFF-47B6-4400-A99C-4767B00E9B89}" type="pres">
      <dgm:prSet presAssocID="{84E49F19-DBFA-4B85-9A7C-431E9866A434}" presName="BalanceSpacing" presStyleCnt="0"/>
      <dgm:spPr/>
    </dgm:pt>
    <dgm:pt modelId="{E14D4A4E-5CEE-47AB-A6B2-781A2B57C772}" type="pres">
      <dgm:prSet presAssocID="{84E49F19-DBFA-4B85-9A7C-431E9866A434}" presName="BalanceSpacing1" presStyleCnt="0"/>
      <dgm:spPr/>
    </dgm:pt>
    <dgm:pt modelId="{0398A54F-0E80-44C2-80AF-2630CF154DFD}" type="pres">
      <dgm:prSet presAssocID="{25B7E77C-EC83-4A8A-8618-9CDBE385ABCD}" presName="Accent1Text" presStyleLbl="node1" presStyleIdx="5" presStyleCnt="6" custLinFactNeighborY="0"/>
      <dgm:spPr/>
    </dgm:pt>
  </dgm:ptLst>
  <dgm:cxnLst>
    <dgm:cxn modelId="{DC21DF1E-7429-4ACA-8ECF-50ADFE3CAFEB}" srcId="{D79F1292-3AE7-4BE1-8931-A6447CA0D295}" destId="{D9928737-86DC-47EF-A157-AED0A935D594}" srcOrd="0" destOrd="0" parTransId="{6647F6E4-DB2D-447A-8FA1-410F4FFB8D75}" sibTransId="{0DC89956-5383-4099-8396-223584510DCC}"/>
    <dgm:cxn modelId="{4FD1E12F-558E-4FA4-B0C0-2441A2C15C53}" type="presOf" srcId="{25B7E77C-EC83-4A8A-8618-9CDBE385ABCD}" destId="{0398A54F-0E80-44C2-80AF-2630CF154DFD}" srcOrd="0" destOrd="0" presId="urn:microsoft.com/office/officeart/2008/layout/AlternatingHexagons"/>
    <dgm:cxn modelId="{8D0B9138-FC8E-4DD4-BF7F-973EE0A56D54}" srcId="{5B7B2A39-4D5B-4E20-A3E9-30D94DD9CC65}" destId="{84E49F19-DBFA-4B85-9A7C-431E9866A434}" srcOrd="2" destOrd="0" parTransId="{98D6D228-47B3-481F-88FA-9BD290FB198F}" sibTransId="{25B7E77C-EC83-4A8A-8618-9CDBE385ABCD}"/>
    <dgm:cxn modelId="{2A9EE838-DC2C-4AF3-AA41-22B1515E63FE}" type="presOf" srcId="{5B7B2A39-4D5B-4E20-A3E9-30D94DD9CC65}" destId="{4C58323F-6D0C-4098-A45F-7F799B910BA2}" srcOrd="0" destOrd="0" presId="urn:microsoft.com/office/officeart/2008/layout/AlternatingHexagons"/>
    <dgm:cxn modelId="{C1833643-74DC-499E-A01F-C5099BAB6F63}" type="presOf" srcId="{D9928737-86DC-47EF-A157-AED0A935D594}" destId="{DBB3D787-F723-495C-A67F-DCF8F6648602}" srcOrd="0" destOrd="0" presId="urn:microsoft.com/office/officeart/2008/layout/AlternatingHexagons"/>
    <dgm:cxn modelId="{4AD38543-E51C-46D5-BCE0-AE4E94C3EF2B}" type="presOf" srcId="{0F6CD0FD-B4B8-454B-AD39-9771F0456C9E}" destId="{55D10180-111A-49F6-BE4B-0A137BB13DF8}" srcOrd="0" destOrd="0" presId="urn:microsoft.com/office/officeart/2008/layout/AlternatingHexagons"/>
    <dgm:cxn modelId="{918FB553-6A3B-4852-AD5D-C56F5714FD36}" type="presOf" srcId="{A28D0B8E-E3E8-455D-A7FF-865F19ED1614}" destId="{42F71111-AE61-4249-9D5E-C07D59FA3064}" srcOrd="0" destOrd="0" presId="urn:microsoft.com/office/officeart/2008/layout/AlternatingHexagons"/>
    <dgm:cxn modelId="{A8B24956-E23B-4CCC-92DF-5E69F5B0605E}" type="presOf" srcId="{D79F1292-3AE7-4BE1-8931-A6447CA0D295}" destId="{F12ECA0F-8505-4AE9-AA26-2957F1C4237F}" srcOrd="0" destOrd="0" presId="urn:microsoft.com/office/officeart/2008/layout/AlternatingHexagons"/>
    <dgm:cxn modelId="{16B4EA80-CD7F-425D-997B-44DE52CAAD40}" srcId="{5B7B2A39-4D5B-4E20-A3E9-30D94DD9CC65}" destId="{FD536476-A86C-43B9-8CCA-486E394691D2}" srcOrd="0" destOrd="0" parTransId="{FCA4AA81-02E3-4A2A-8556-FCC813FE6070}" sibTransId="{2BB94E4D-5AC1-464B-87E7-0DD818A389F8}"/>
    <dgm:cxn modelId="{C618018B-9665-41AD-85F2-B2E02824C49C}" srcId="{5B7B2A39-4D5B-4E20-A3E9-30D94DD9CC65}" destId="{D79F1292-3AE7-4BE1-8931-A6447CA0D295}" srcOrd="1" destOrd="0" parTransId="{74E8F682-0C9D-41D9-8D96-0FAE0E7BF61E}" sibTransId="{0F6CD0FD-B4B8-454B-AD39-9771F0456C9E}"/>
    <dgm:cxn modelId="{CF7D378E-40FE-428E-A86D-7E9836F7E75F}" type="presOf" srcId="{2BB94E4D-5AC1-464B-87E7-0DD818A389F8}" destId="{30BB9019-3F1A-408A-9CDA-978415D924AB}" srcOrd="0" destOrd="0" presId="urn:microsoft.com/office/officeart/2008/layout/AlternatingHexagons"/>
    <dgm:cxn modelId="{CBC3DD93-3F81-4CFD-B780-840D8A9F8098}" srcId="{FD536476-A86C-43B9-8CCA-486E394691D2}" destId="{A28D0B8E-E3E8-455D-A7FF-865F19ED1614}" srcOrd="0" destOrd="0" parTransId="{731989D8-1AF4-49A2-BCAA-D5CC2B3F181A}" sibTransId="{6A5C9544-8933-4A43-85B5-5F0666608A70}"/>
    <dgm:cxn modelId="{A25C2AC2-2D44-4EA2-9A16-AECDAC2B7730}" type="presOf" srcId="{FD536476-A86C-43B9-8CCA-486E394691D2}" destId="{B36EB5B9-ACF9-4A17-9255-F5131CAEFB59}" srcOrd="0" destOrd="0" presId="urn:microsoft.com/office/officeart/2008/layout/AlternatingHexagons"/>
    <dgm:cxn modelId="{BC81D8CD-1F06-456A-B69F-13C3010436AD}" type="presOf" srcId="{15AC1A7F-37B2-4B87-AE42-1893C13935B5}" destId="{C6D97F5D-8AB7-420E-962F-FCFE831C0631}" srcOrd="0" destOrd="0" presId="urn:microsoft.com/office/officeart/2008/layout/AlternatingHexagons"/>
    <dgm:cxn modelId="{A1E59ADF-9EC0-4CA7-B648-063278B70786}" srcId="{84E49F19-DBFA-4B85-9A7C-431E9866A434}" destId="{15AC1A7F-37B2-4B87-AE42-1893C13935B5}" srcOrd="0" destOrd="0" parTransId="{66DDC82F-435D-4582-8CC9-595ED6D3CAF5}" sibTransId="{DA2AE167-257C-4678-8057-18CEA9AF5103}"/>
    <dgm:cxn modelId="{AA45FEE9-7023-486A-BEB1-023DB1D02A27}" type="presOf" srcId="{84E49F19-DBFA-4B85-9A7C-431E9866A434}" destId="{9BDBC2B9-8411-45D2-9BB5-D98B6493BB4C}" srcOrd="0" destOrd="0" presId="urn:microsoft.com/office/officeart/2008/layout/AlternatingHexagons"/>
    <dgm:cxn modelId="{EA85F42B-B5F1-4719-8B82-20696A1A2921}" type="presParOf" srcId="{4C58323F-6D0C-4098-A45F-7F799B910BA2}" destId="{CE7437F8-CD59-4C64-B2FA-C4D90133DA96}" srcOrd="0" destOrd="0" presId="urn:microsoft.com/office/officeart/2008/layout/AlternatingHexagons"/>
    <dgm:cxn modelId="{4A382052-6F62-455D-B19C-1FFFA4AD03B6}" type="presParOf" srcId="{CE7437F8-CD59-4C64-B2FA-C4D90133DA96}" destId="{B36EB5B9-ACF9-4A17-9255-F5131CAEFB59}" srcOrd="0" destOrd="0" presId="urn:microsoft.com/office/officeart/2008/layout/AlternatingHexagons"/>
    <dgm:cxn modelId="{515E3A17-BBAF-45FC-BE58-69DA6EE90B8E}" type="presParOf" srcId="{CE7437F8-CD59-4C64-B2FA-C4D90133DA96}" destId="{42F71111-AE61-4249-9D5E-C07D59FA3064}" srcOrd="1" destOrd="0" presId="urn:microsoft.com/office/officeart/2008/layout/AlternatingHexagons"/>
    <dgm:cxn modelId="{A326D144-16DC-424F-B7DD-C600BD423738}" type="presParOf" srcId="{CE7437F8-CD59-4C64-B2FA-C4D90133DA96}" destId="{F4FDF2F6-0F2C-41C8-A592-24CFB7E04A40}" srcOrd="2" destOrd="0" presId="urn:microsoft.com/office/officeart/2008/layout/AlternatingHexagons"/>
    <dgm:cxn modelId="{CD5D5EB1-FCDB-4A6D-87C0-E991AE955D6B}" type="presParOf" srcId="{CE7437F8-CD59-4C64-B2FA-C4D90133DA96}" destId="{4586B451-754B-4EB0-A21B-2FD97B60D14D}" srcOrd="3" destOrd="0" presId="urn:microsoft.com/office/officeart/2008/layout/AlternatingHexagons"/>
    <dgm:cxn modelId="{C19E9802-7260-4F16-9A99-58F82E1DD2AF}" type="presParOf" srcId="{CE7437F8-CD59-4C64-B2FA-C4D90133DA96}" destId="{30BB9019-3F1A-408A-9CDA-978415D924AB}" srcOrd="4" destOrd="0" presId="urn:microsoft.com/office/officeart/2008/layout/AlternatingHexagons"/>
    <dgm:cxn modelId="{5640829D-714F-4E86-9845-01A589A48563}" type="presParOf" srcId="{4C58323F-6D0C-4098-A45F-7F799B910BA2}" destId="{BD7B40E6-0541-4D4E-8D7D-5AB92D975FF9}" srcOrd="1" destOrd="0" presId="urn:microsoft.com/office/officeart/2008/layout/AlternatingHexagons"/>
    <dgm:cxn modelId="{E1C695ED-E6C4-4C84-8F65-5084EAC61B52}" type="presParOf" srcId="{4C58323F-6D0C-4098-A45F-7F799B910BA2}" destId="{900E5DC2-37A7-4358-8986-D99A33AFAADA}" srcOrd="2" destOrd="0" presId="urn:microsoft.com/office/officeart/2008/layout/AlternatingHexagons"/>
    <dgm:cxn modelId="{85A5CD5F-3B9C-4E26-9F6B-256B2381F367}" type="presParOf" srcId="{900E5DC2-37A7-4358-8986-D99A33AFAADA}" destId="{F12ECA0F-8505-4AE9-AA26-2957F1C4237F}" srcOrd="0" destOrd="0" presId="urn:microsoft.com/office/officeart/2008/layout/AlternatingHexagons"/>
    <dgm:cxn modelId="{7637F16C-46AC-4DEC-AD08-16490ECC65B9}" type="presParOf" srcId="{900E5DC2-37A7-4358-8986-D99A33AFAADA}" destId="{DBB3D787-F723-495C-A67F-DCF8F6648602}" srcOrd="1" destOrd="0" presId="urn:microsoft.com/office/officeart/2008/layout/AlternatingHexagons"/>
    <dgm:cxn modelId="{4955A66C-EEF8-4C4F-8A93-01AD4ABC7307}" type="presParOf" srcId="{900E5DC2-37A7-4358-8986-D99A33AFAADA}" destId="{0F91FA35-404A-4C6D-A99D-C40142582DC2}" srcOrd="2" destOrd="0" presId="urn:microsoft.com/office/officeart/2008/layout/AlternatingHexagons"/>
    <dgm:cxn modelId="{08AA9F3B-9DE1-4661-BE84-1D0187BE05FA}" type="presParOf" srcId="{900E5DC2-37A7-4358-8986-D99A33AFAADA}" destId="{BD1E2CB0-AE82-482D-AF4C-16704CE52741}" srcOrd="3" destOrd="0" presId="urn:microsoft.com/office/officeart/2008/layout/AlternatingHexagons"/>
    <dgm:cxn modelId="{CE40B46B-8DED-4D60-A7FA-6E9475F9F101}" type="presParOf" srcId="{900E5DC2-37A7-4358-8986-D99A33AFAADA}" destId="{55D10180-111A-49F6-BE4B-0A137BB13DF8}" srcOrd="4" destOrd="0" presId="urn:microsoft.com/office/officeart/2008/layout/AlternatingHexagons"/>
    <dgm:cxn modelId="{8134BDFF-D268-4DDA-9009-F1E94825462F}" type="presParOf" srcId="{4C58323F-6D0C-4098-A45F-7F799B910BA2}" destId="{5FB37BD5-0CB6-4600-AEC8-F4C6E70ABCCE}" srcOrd="3" destOrd="0" presId="urn:microsoft.com/office/officeart/2008/layout/AlternatingHexagons"/>
    <dgm:cxn modelId="{48190B24-1DA4-492C-974D-E342C345F1C9}" type="presParOf" srcId="{4C58323F-6D0C-4098-A45F-7F799B910BA2}" destId="{B25F5219-3000-4728-B35E-6FDD7D7FDAF7}" srcOrd="4" destOrd="0" presId="urn:microsoft.com/office/officeart/2008/layout/AlternatingHexagons"/>
    <dgm:cxn modelId="{B6ADD364-928B-49AE-A1C4-01653877D2D5}" type="presParOf" srcId="{B25F5219-3000-4728-B35E-6FDD7D7FDAF7}" destId="{9BDBC2B9-8411-45D2-9BB5-D98B6493BB4C}" srcOrd="0" destOrd="0" presId="urn:microsoft.com/office/officeart/2008/layout/AlternatingHexagons"/>
    <dgm:cxn modelId="{048B9A64-0BEE-47E0-9B45-D97F8CB8D496}" type="presParOf" srcId="{B25F5219-3000-4728-B35E-6FDD7D7FDAF7}" destId="{C6D97F5D-8AB7-420E-962F-FCFE831C0631}" srcOrd="1" destOrd="0" presId="urn:microsoft.com/office/officeart/2008/layout/AlternatingHexagons"/>
    <dgm:cxn modelId="{796FC015-AA34-4126-9ABE-2DE12C755F33}" type="presParOf" srcId="{B25F5219-3000-4728-B35E-6FDD7D7FDAF7}" destId="{D0BDAEFF-47B6-4400-A99C-4767B00E9B89}" srcOrd="2" destOrd="0" presId="urn:microsoft.com/office/officeart/2008/layout/AlternatingHexagons"/>
    <dgm:cxn modelId="{9954BC4F-D66C-427A-A9A9-EB8EF60D6213}" type="presParOf" srcId="{B25F5219-3000-4728-B35E-6FDD7D7FDAF7}" destId="{E14D4A4E-5CEE-47AB-A6B2-781A2B57C772}" srcOrd="3" destOrd="0" presId="urn:microsoft.com/office/officeart/2008/layout/AlternatingHexagons"/>
    <dgm:cxn modelId="{46DAE357-16F8-45E8-AFB3-15281FE6CB36}" type="presParOf" srcId="{B25F5219-3000-4728-B35E-6FDD7D7FDAF7}" destId="{0398A54F-0E80-44C2-80AF-2630CF154DFD}"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0DAB6-4889-488E-83DD-E69892AC89F5}" type="doc">
      <dgm:prSet loTypeId="urn:microsoft.com/office/officeart/2011/layout/TabList" loCatId="list" qsTypeId="urn:microsoft.com/office/officeart/2005/8/quickstyle/3d3" qsCatId="3D" csTypeId="urn:microsoft.com/office/officeart/2005/8/colors/accent1_2" csCatId="accent1" phldr="1"/>
      <dgm:spPr/>
      <dgm:t>
        <a:bodyPr/>
        <a:lstStyle/>
        <a:p>
          <a:endParaRPr lang="en-US"/>
        </a:p>
      </dgm:t>
    </dgm:pt>
    <dgm:pt modelId="{F7171D7C-1E12-4976-8FCB-D9B215944043}">
      <dgm:prSet phldrT="[Text]"/>
      <dgm:spPr/>
      <dgm:t>
        <a:bodyPr/>
        <a:lstStyle/>
        <a:p>
          <a:r>
            <a:rPr lang="en-US" dirty="0"/>
            <a:t>Regional Sales</a:t>
          </a:r>
        </a:p>
      </dgm:t>
    </dgm:pt>
    <dgm:pt modelId="{CA9F6E10-52BE-424D-BD0C-54690D032337}" type="parTrans" cxnId="{D86DE0A9-CC4C-4E42-BE36-F54E82787795}">
      <dgm:prSet/>
      <dgm:spPr/>
      <dgm:t>
        <a:bodyPr/>
        <a:lstStyle/>
        <a:p>
          <a:endParaRPr lang="en-US"/>
        </a:p>
      </dgm:t>
    </dgm:pt>
    <dgm:pt modelId="{421D4527-0932-4EA8-A00E-0CDA4311C2F2}" type="sibTrans" cxnId="{D86DE0A9-CC4C-4E42-BE36-F54E82787795}">
      <dgm:prSet/>
      <dgm:spPr/>
      <dgm:t>
        <a:bodyPr/>
        <a:lstStyle/>
        <a:p>
          <a:endParaRPr lang="en-US"/>
        </a:p>
      </dgm:t>
    </dgm:pt>
    <dgm:pt modelId="{5B91E1F8-2DF7-4EDD-939D-CA56376F9A9D}">
      <dgm:prSet phldrT="[Text]"/>
      <dgm:spPr/>
      <dgm:t>
        <a:bodyPr/>
        <a:lstStyle/>
        <a:p>
          <a:r>
            <a:rPr lang="en-US" dirty="0"/>
            <a:t>Barishal had the highest sales revenue (5,010,000 BDT), followed by Chittagong (4,340,000 BDT). </a:t>
          </a:r>
        </a:p>
      </dgm:t>
    </dgm:pt>
    <dgm:pt modelId="{FD706E3C-6DA4-4134-9CED-5755FACD93AA}" type="parTrans" cxnId="{0F93F5E7-7EC3-4F41-A47C-AAFA1CE9BF6B}">
      <dgm:prSet/>
      <dgm:spPr/>
      <dgm:t>
        <a:bodyPr/>
        <a:lstStyle/>
        <a:p>
          <a:endParaRPr lang="en-US"/>
        </a:p>
      </dgm:t>
    </dgm:pt>
    <dgm:pt modelId="{753620B2-461B-4A0F-94FF-99298CBA0818}" type="sibTrans" cxnId="{0F93F5E7-7EC3-4F41-A47C-AAFA1CE9BF6B}">
      <dgm:prSet/>
      <dgm:spPr/>
      <dgm:t>
        <a:bodyPr/>
        <a:lstStyle/>
        <a:p>
          <a:endParaRPr lang="en-US"/>
        </a:p>
      </dgm:t>
    </dgm:pt>
    <dgm:pt modelId="{0964AB1A-48EC-44DA-BED7-B547CB1D3C82}">
      <dgm:prSet phldrT="[Text]"/>
      <dgm:spPr/>
      <dgm:t>
        <a:bodyPr/>
        <a:lstStyle/>
        <a:p>
          <a:r>
            <a:rPr lang="en-US" dirty="0"/>
            <a:t>Product Sales</a:t>
          </a:r>
        </a:p>
      </dgm:t>
    </dgm:pt>
    <dgm:pt modelId="{EBE2D21B-CEE3-436E-92EC-E56C84866F1B}" type="parTrans" cxnId="{EB387B78-1868-4F20-A2EA-060D41D95CF6}">
      <dgm:prSet/>
      <dgm:spPr/>
      <dgm:t>
        <a:bodyPr/>
        <a:lstStyle/>
        <a:p>
          <a:endParaRPr lang="en-US"/>
        </a:p>
      </dgm:t>
    </dgm:pt>
    <dgm:pt modelId="{ABDFE866-DD12-4439-A62A-1A9A4031600F}" type="sibTrans" cxnId="{EB387B78-1868-4F20-A2EA-060D41D95CF6}">
      <dgm:prSet/>
      <dgm:spPr/>
      <dgm:t>
        <a:bodyPr/>
        <a:lstStyle/>
        <a:p>
          <a:endParaRPr lang="en-US"/>
        </a:p>
      </dgm:t>
    </dgm:pt>
    <dgm:pt modelId="{7602FAFC-84F1-47AE-9D9E-4F0D560DE7DF}">
      <dgm:prSet phldrT="[Text]"/>
      <dgm:spPr/>
      <dgm:t>
        <a:bodyPr/>
        <a:lstStyle/>
        <a:p>
          <a:r>
            <a:rPr lang="en-US" dirty="0"/>
            <a:t>Laptops sold the most units (175 units), followed by desktops (139 units). </a:t>
          </a:r>
        </a:p>
      </dgm:t>
    </dgm:pt>
    <dgm:pt modelId="{8A12BED2-8C51-485A-898C-1231889B1774}" type="parTrans" cxnId="{4DD1E81F-C284-439C-95C6-F697F7F66D4A}">
      <dgm:prSet/>
      <dgm:spPr/>
      <dgm:t>
        <a:bodyPr/>
        <a:lstStyle/>
        <a:p>
          <a:endParaRPr lang="en-US"/>
        </a:p>
      </dgm:t>
    </dgm:pt>
    <dgm:pt modelId="{E3BEDC55-10AC-4A17-853F-5BF3052A11B8}" type="sibTrans" cxnId="{4DD1E81F-C284-439C-95C6-F697F7F66D4A}">
      <dgm:prSet/>
      <dgm:spPr/>
      <dgm:t>
        <a:bodyPr/>
        <a:lstStyle/>
        <a:p>
          <a:endParaRPr lang="en-US"/>
        </a:p>
      </dgm:t>
    </dgm:pt>
    <dgm:pt modelId="{894F24AC-3BBD-44A7-9144-C1C3DC32D55C}">
      <dgm:prSet phldrT="[Text]"/>
      <dgm:spPr/>
      <dgm:t>
        <a:bodyPr/>
        <a:lstStyle/>
        <a:p>
          <a:pPr>
            <a:buNone/>
          </a:pPr>
          <a:r>
            <a:rPr lang="en-US" dirty="0"/>
            <a:t> </a:t>
          </a:r>
        </a:p>
      </dgm:t>
    </dgm:pt>
    <dgm:pt modelId="{4BCEFC5D-E010-4D9A-B637-FCBCC68FA32F}" type="parTrans" cxnId="{33674E3D-A3DF-4166-ABE8-7DE0330367EE}">
      <dgm:prSet/>
      <dgm:spPr/>
      <dgm:t>
        <a:bodyPr/>
        <a:lstStyle/>
        <a:p>
          <a:endParaRPr lang="en-US"/>
        </a:p>
      </dgm:t>
    </dgm:pt>
    <dgm:pt modelId="{A38039BA-99EA-41B0-81CA-7A973335948E}" type="sibTrans" cxnId="{33674E3D-A3DF-4166-ABE8-7DE0330367EE}">
      <dgm:prSet/>
      <dgm:spPr/>
      <dgm:t>
        <a:bodyPr/>
        <a:lstStyle/>
        <a:p>
          <a:endParaRPr lang="en-US"/>
        </a:p>
      </dgm:t>
    </dgm:pt>
    <dgm:pt modelId="{2B30CDB1-92F6-416E-9D23-16FB4ECEFCCE}">
      <dgm:prSet phldrT="[Text]"/>
      <dgm:spPr/>
      <dgm:t>
        <a:bodyPr/>
        <a:lstStyle/>
        <a:p>
          <a:r>
            <a:rPr lang="en-US" dirty="0"/>
            <a:t>Quantity Sold per Region</a:t>
          </a:r>
        </a:p>
      </dgm:t>
    </dgm:pt>
    <dgm:pt modelId="{8F90915B-1088-49F6-8DCF-D9EC20C14DF3}" type="parTrans" cxnId="{FFF0C4FD-1D7F-4F83-B2E9-4372B3876753}">
      <dgm:prSet/>
      <dgm:spPr/>
      <dgm:t>
        <a:bodyPr/>
        <a:lstStyle/>
        <a:p>
          <a:endParaRPr lang="en-US"/>
        </a:p>
      </dgm:t>
    </dgm:pt>
    <dgm:pt modelId="{740D9374-D583-4E06-B6A3-3C9D136DCC57}" type="sibTrans" cxnId="{FFF0C4FD-1D7F-4F83-B2E9-4372B3876753}">
      <dgm:prSet/>
      <dgm:spPr/>
      <dgm:t>
        <a:bodyPr/>
        <a:lstStyle/>
        <a:p>
          <a:endParaRPr lang="en-US"/>
        </a:p>
      </dgm:t>
    </dgm:pt>
    <dgm:pt modelId="{1596529C-C656-40B9-88B7-3B0901202D50}">
      <dgm:prSet phldrT="[Text]"/>
      <dgm:spPr/>
      <dgm:t>
        <a:bodyPr/>
        <a:lstStyle/>
        <a:p>
          <a:r>
            <a:rPr lang="en-US" dirty="0"/>
            <a:t>Barishal recorded the highest sales quantity (123 units), with desktops contributing 22 units..</a:t>
          </a:r>
        </a:p>
      </dgm:t>
    </dgm:pt>
    <dgm:pt modelId="{0C77A0E8-D17E-40F1-8B68-A7937D9D5147}" type="parTrans" cxnId="{793E8C30-FE85-4522-B971-F830FC9B226B}">
      <dgm:prSet/>
      <dgm:spPr/>
      <dgm:t>
        <a:bodyPr/>
        <a:lstStyle/>
        <a:p>
          <a:endParaRPr lang="en-US"/>
        </a:p>
      </dgm:t>
    </dgm:pt>
    <dgm:pt modelId="{00CB3482-3870-4ECC-8893-A1C52B6782CC}" type="sibTrans" cxnId="{793E8C30-FE85-4522-B971-F830FC9B226B}">
      <dgm:prSet/>
      <dgm:spPr/>
      <dgm:t>
        <a:bodyPr/>
        <a:lstStyle/>
        <a:p>
          <a:endParaRPr lang="en-US"/>
        </a:p>
      </dgm:t>
    </dgm:pt>
    <dgm:pt modelId="{92894169-B445-43AB-9A2F-A2D5EF475CCB}">
      <dgm:prSet phldrT="[Text]"/>
      <dgm:spPr/>
      <dgm:t>
        <a:bodyPr/>
        <a:lstStyle/>
        <a:p>
          <a:pPr>
            <a:buNone/>
          </a:pPr>
          <a:r>
            <a:rPr lang="en-US" dirty="0"/>
            <a:t> </a:t>
          </a:r>
        </a:p>
      </dgm:t>
    </dgm:pt>
    <dgm:pt modelId="{19667E5D-AB87-4DCE-B9B3-BA228763A307}" type="sibTrans" cxnId="{75E70FEA-9E06-407F-9801-AD53BA99DF83}">
      <dgm:prSet/>
      <dgm:spPr/>
      <dgm:t>
        <a:bodyPr/>
        <a:lstStyle/>
        <a:p>
          <a:endParaRPr lang="en-US"/>
        </a:p>
      </dgm:t>
    </dgm:pt>
    <dgm:pt modelId="{5A8CC713-2FEA-42DF-89E0-A8D24DA6375B}" type="parTrans" cxnId="{75E70FEA-9E06-407F-9801-AD53BA99DF83}">
      <dgm:prSet/>
      <dgm:spPr/>
      <dgm:t>
        <a:bodyPr/>
        <a:lstStyle/>
        <a:p>
          <a:endParaRPr lang="en-US"/>
        </a:p>
      </dgm:t>
    </dgm:pt>
    <dgm:pt modelId="{C84DFD46-33C6-4071-BB08-BFFB82993E25}">
      <dgm:prSet phldrT="[Text]"/>
      <dgm:spPr/>
      <dgm:t>
        <a:bodyPr/>
        <a:lstStyle/>
        <a:p>
          <a:pPr>
            <a:buNone/>
          </a:pPr>
          <a:r>
            <a:rPr lang="en-US" dirty="0"/>
            <a:t>Best Sales Rep.</a:t>
          </a:r>
        </a:p>
      </dgm:t>
    </dgm:pt>
    <dgm:pt modelId="{BE749BD1-EA78-43E7-8B7F-6C27ABC22F35}" type="parTrans" cxnId="{E7FBEB5F-6BD7-4214-A6AD-B2C5AD042BA6}">
      <dgm:prSet/>
      <dgm:spPr/>
      <dgm:t>
        <a:bodyPr/>
        <a:lstStyle/>
        <a:p>
          <a:endParaRPr lang="en-US"/>
        </a:p>
      </dgm:t>
    </dgm:pt>
    <dgm:pt modelId="{26D7D1A6-A954-4F96-B588-46BC675E8310}" type="sibTrans" cxnId="{E7FBEB5F-6BD7-4214-A6AD-B2C5AD042BA6}">
      <dgm:prSet/>
      <dgm:spPr/>
      <dgm:t>
        <a:bodyPr/>
        <a:lstStyle/>
        <a:p>
          <a:endParaRPr lang="en-US"/>
        </a:p>
      </dgm:t>
    </dgm:pt>
    <dgm:pt modelId="{977815E9-4BF4-4263-9FB5-99FA253302CC}">
      <dgm:prSet phldrT="[Text]"/>
      <dgm:spPr/>
      <dgm:t>
        <a:bodyPr/>
        <a:lstStyle/>
        <a:p>
          <a:endParaRPr lang="en-US" dirty="0"/>
        </a:p>
      </dgm:t>
    </dgm:pt>
    <dgm:pt modelId="{DAAC4E75-A071-47A8-88FC-F5938CFC3FD6}" type="parTrans" cxnId="{72E9FE12-AD64-4378-AA1D-3EBA7E26C9A0}">
      <dgm:prSet/>
      <dgm:spPr/>
      <dgm:t>
        <a:bodyPr/>
        <a:lstStyle/>
        <a:p>
          <a:endParaRPr lang="en-US"/>
        </a:p>
      </dgm:t>
    </dgm:pt>
    <dgm:pt modelId="{47852CB0-E9A9-4420-AC25-2E140B48340D}" type="sibTrans" cxnId="{72E9FE12-AD64-4378-AA1D-3EBA7E26C9A0}">
      <dgm:prSet/>
      <dgm:spPr/>
      <dgm:t>
        <a:bodyPr/>
        <a:lstStyle/>
        <a:p>
          <a:endParaRPr lang="en-US"/>
        </a:p>
      </dgm:t>
    </dgm:pt>
    <dgm:pt modelId="{7D74DAB5-E048-47D7-95DC-7D04CF0FBA07}">
      <dgm:prSet phldrT="[Text]"/>
      <dgm:spPr/>
      <dgm:t>
        <a:bodyPr/>
        <a:lstStyle/>
        <a:p>
          <a:r>
            <a:rPr lang="en-US" b="0" i="0" u="none" dirty="0"/>
            <a:t>Nabila Sultana, she soled 160 unit that is highest.</a:t>
          </a:r>
          <a:endParaRPr lang="en-US" dirty="0"/>
        </a:p>
      </dgm:t>
    </dgm:pt>
    <dgm:pt modelId="{E142E3EE-242D-4C7F-B39E-437D9BF57A94}" type="parTrans" cxnId="{6B21DA4C-0055-4A49-91E2-968C57B82D45}">
      <dgm:prSet/>
      <dgm:spPr/>
      <dgm:t>
        <a:bodyPr/>
        <a:lstStyle/>
        <a:p>
          <a:endParaRPr lang="en-US"/>
        </a:p>
      </dgm:t>
    </dgm:pt>
    <dgm:pt modelId="{72FA7F28-099D-465C-AD82-72F7DC2542CC}" type="sibTrans" cxnId="{6B21DA4C-0055-4A49-91E2-968C57B82D45}">
      <dgm:prSet/>
      <dgm:spPr/>
      <dgm:t>
        <a:bodyPr/>
        <a:lstStyle/>
        <a:p>
          <a:endParaRPr lang="en-US"/>
        </a:p>
      </dgm:t>
    </dgm:pt>
    <dgm:pt modelId="{B4CAA2FF-86C6-4766-8EE4-EF788A41BD59}" type="pres">
      <dgm:prSet presAssocID="{6CE0DAB6-4889-488E-83DD-E69892AC89F5}" presName="Name0" presStyleCnt="0">
        <dgm:presLayoutVars>
          <dgm:chMax/>
          <dgm:chPref val="3"/>
          <dgm:dir/>
          <dgm:animOne val="branch"/>
          <dgm:animLvl val="lvl"/>
        </dgm:presLayoutVars>
      </dgm:prSet>
      <dgm:spPr/>
    </dgm:pt>
    <dgm:pt modelId="{9CC1B3AF-C411-4049-9CC6-B4F32FAC3334}" type="pres">
      <dgm:prSet presAssocID="{F7171D7C-1E12-4976-8FCB-D9B215944043}" presName="composite" presStyleCnt="0"/>
      <dgm:spPr/>
    </dgm:pt>
    <dgm:pt modelId="{6D91B283-B1CF-4CC7-A47A-0F5822481A8C}" type="pres">
      <dgm:prSet presAssocID="{F7171D7C-1E12-4976-8FCB-D9B215944043}" presName="FirstChild" presStyleLbl="revTx" presStyleIdx="0" presStyleCnt="7">
        <dgm:presLayoutVars>
          <dgm:chMax val="0"/>
          <dgm:chPref val="0"/>
          <dgm:bulletEnabled val="1"/>
        </dgm:presLayoutVars>
      </dgm:prSet>
      <dgm:spPr/>
    </dgm:pt>
    <dgm:pt modelId="{6AC6EED3-1BED-40A6-A30B-9610266F4624}" type="pres">
      <dgm:prSet presAssocID="{F7171D7C-1E12-4976-8FCB-D9B215944043}" presName="Parent" presStyleLbl="alignNode1" presStyleIdx="0" presStyleCnt="4">
        <dgm:presLayoutVars>
          <dgm:chMax val="3"/>
          <dgm:chPref val="3"/>
          <dgm:bulletEnabled val="1"/>
        </dgm:presLayoutVars>
      </dgm:prSet>
      <dgm:spPr/>
    </dgm:pt>
    <dgm:pt modelId="{62610C69-FA4D-4071-B0C4-5F77B432DF36}" type="pres">
      <dgm:prSet presAssocID="{F7171D7C-1E12-4976-8FCB-D9B215944043}" presName="Accent" presStyleLbl="parChTrans1D1" presStyleIdx="0" presStyleCnt="4"/>
      <dgm:spPr/>
    </dgm:pt>
    <dgm:pt modelId="{123E74EC-83A1-4704-93FA-590CC1343569}" type="pres">
      <dgm:prSet presAssocID="{F7171D7C-1E12-4976-8FCB-D9B215944043}" presName="Child" presStyleLbl="revTx" presStyleIdx="1" presStyleCnt="7" custScaleX="100000" custScaleY="29745">
        <dgm:presLayoutVars>
          <dgm:chMax val="0"/>
          <dgm:chPref val="0"/>
          <dgm:bulletEnabled val="1"/>
        </dgm:presLayoutVars>
      </dgm:prSet>
      <dgm:spPr/>
    </dgm:pt>
    <dgm:pt modelId="{9B4D6C47-EF83-452E-B028-384AC73DF8CD}" type="pres">
      <dgm:prSet presAssocID="{421D4527-0932-4EA8-A00E-0CDA4311C2F2}" presName="sibTrans" presStyleCnt="0"/>
      <dgm:spPr/>
    </dgm:pt>
    <dgm:pt modelId="{418AA5F4-ACFB-4710-BD27-CC6AE866ED26}" type="pres">
      <dgm:prSet presAssocID="{0964AB1A-48EC-44DA-BED7-B547CB1D3C82}" presName="composite" presStyleCnt="0"/>
      <dgm:spPr/>
    </dgm:pt>
    <dgm:pt modelId="{5C58FD29-63BC-4F67-9A10-D9625659BADF}" type="pres">
      <dgm:prSet presAssocID="{0964AB1A-48EC-44DA-BED7-B547CB1D3C82}" presName="FirstChild" presStyleLbl="revTx" presStyleIdx="2" presStyleCnt="7">
        <dgm:presLayoutVars>
          <dgm:chMax val="0"/>
          <dgm:chPref val="0"/>
          <dgm:bulletEnabled val="1"/>
        </dgm:presLayoutVars>
      </dgm:prSet>
      <dgm:spPr/>
    </dgm:pt>
    <dgm:pt modelId="{DBF0A35E-12FF-44A6-A42E-4CC018784B11}" type="pres">
      <dgm:prSet presAssocID="{0964AB1A-48EC-44DA-BED7-B547CB1D3C82}" presName="Parent" presStyleLbl="alignNode1" presStyleIdx="1" presStyleCnt="4" custLinFactNeighborX="0">
        <dgm:presLayoutVars>
          <dgm:chMax val="3"/>
          <dgm:chPref val="3"/>
          <dgm:bulletEnabled val="1"/>
        </dgm:presLayoutVars>
      </dgm:prSet>
      <dgm:spPr/>
    </dgm:pt>
    <dgm:pt modelId="{A7807959-79D6-47BB-A561-FC338181F8DC}" type="pres">
      <dgm:prSet presAssocID="{0964AB1A-48EC-44DA-BED7-B547CB1D3C82}" presName="Accent" presStyleLbl="parChTrans1D1" presStyleIdx="1" presStyleCnt="4"/>
      <dgm:spPr/>
    </dgm:pt>
    <dgm:pt modelId="{CAB95E11-3D81-43D2-9527-477032088635}" type="pres">
      <dgm:prSet presAssocID="{0964AB1A-48EC-44DA-BED7-B547CB1D3C82}" presName="Child" presStyleLbl="revTx" presStyleIdx="3" presStyleCnt="7">
        <dgm:presLayoutVars>
          <dgm:chMax val="0"/>
          <dgm:chPref val="0"/>
          <dgm:bulletEnabled val="1"/>
        </dgm:presLayoutVars>
      </dgm:prSet>
      <dgm:spPr/>
    </dgm:pt>
    <dgm:pt modelId="{C962086E-A605-40BF-A5B6-3F738583EF2A}" type="pres">
      <dgm:prSet presAssocID="{ABDFE866-DD12-4439-A62A-1A9A4031600F}" presName="sibTrans" presStyleCnt="0"/>
      <dgm:spPr/>
    </dgm:pt>
    <dgm:pt modelId="{CF3B464A-CE37-4E1A-AEA5-FB90D6B29B29}" type="pres">
      <dgm:prSet presAssocID="{2B30CDB1-92F6-416E-9D23-16FB4ECEFCCE}" presName="composite" presStyleCnt="0"/>
      <dgm:spPr/>
    </dgm:pt>
    <dgm:pt modelId="{53F3387C-FACA-421D-92CF-4F8A91F98EA4}" type="pres">
      <dgm:prSet presAssocID="{2B30CDB1-92F6-416E-9D23-16FB4ECEFCCE}" presName="FirstChild" presStyleLbl="revTx" presStyleIdx="4" presStyleCnt="7" custLinFactY="-37797" custLinFactNeighborY="-100000">
        <dgm:presLayoutVars>
          <dgm:chMax val="0"/>
          <dgm:chPref val="0"/>
          <dgm:bulletEnabled val="1"/>
        </dgm:presLayoutVars>
      </dgm:prSet>
      <dgm:spPr/>
    </dgm:pt>
    <dgm:pt modelId="{08A9060F-89DF-43BA-A393-81588FC3512D}" type="pres">
      <dgm:prSet presAssocID="{2B30CDB1-92F6-416E-9D23-16FB4ECEFCCE}" presName="Parent" presStyleLbl="alignNode1" presStyleIdx="2" presStyleCnt="4" custLinFactY="-23323" custLinFactNeighborX="-1377" custLinFactNeighborY="-100000">
        <dgm:presLayoutVars>
          <dgm:chMax val="3"/>
          <dgm:chPref val="3"/>
          <dgm:bulletEnabled val="1"/>
        </dgm:presLayoutVars>
      </dgm:prSet>
      <dgm:spPr/>
    </dgm:pt>
    <dgm:pt modelId="{EA3CFEEB-DFEF-4E5F-A0EC-5ACAED31DFE6}" type="pres">
      <dgm:prSet presAssocID="{2B30CDB1-92F6-416E-9D23-16FB4ECEFCCE}" presName="Accent" presStyleLbl="parChTrans1D1" presStyleIdx="2" presStyleCnt="4" custLinFactY="-700000" custLinFactNeighborX="0" custLinFactNeighborY="-778347"/>
      <dgm:spPr/>
    </dgm:pt>
    <dgm:pt modelId="{0C810184-6673-46AD-AF4E-A20955D52A6B}" type="pres">
      <dgm:prSet presAssocID="{2B30CDB1-92F6-416E-9D23-16FB4ECEFCCE}" presName="Child" presStyleLbl="revTx" presStyleIdx="5" presStyleCnt="7" custScaleY="24545" custLinFactY="-69071" custLinFactNeighborX="-716" custLinFactNeighborY="-100000">
        <dgm:presLayoutVars>
          <dgm:chMax val="0"/>
          <dgm:chPref val="0"/>
          <dgm:bulletEnabled val="1"/>
        </dgm:presLayoutVars>
      </dgm:prSet>
      <dgm:spPr/>
    </dgm:pt>
    <dgm:pt modelId="{2413740C-9773-4BDD-9B9A-90BF7BD9106C}" type="pres">
      <dgm:prSet presAssocID="{740D9374-D583-4E06-B6A3-3C9D136DCC57}" presName="sibTrans" presStyleCnt="0"/>
      <dgm:spPr/>
    </dgm:pt>
    <dgm:pt modelId="{9D6E2106-058B-4F73-AE5F-CB84C9B2FE01}" type="pres">
      <dgm:prSet presAssocID="{C84DFD46-33C6-4071-BB08-BFFB82993E25}" presName="composite" presStyleCnt="0"/>
      <dgm:spPr/>
    </dgm:pt>
    <dgm:pt modelId="{DAE4B92E-F7A4-43EF-8F2E-C06535F5167F}" type="pres">
      <dgm:prSet presAssocID="{C84DFD46-33C6-4071-BB08-BFFB82993E25}" presName="FirstChild" presStyleLbl="revTx" presStyleIdx="6" presStyleCnt="7" custScaleX="99758" custLinFactY="-11798" custLinFactNeighborX="1572" custLinFactNeighborY="-100000">
        <dgm:presLayoutVars>
          <dgm:chMax val="0"/>
          <dgm:chPref val="0"/>
          <dgm:bulletEnabled val="1"/>
        </dgm:presLayoutVars>
      </dgm:prSet>
      <dgm:spPr/>
    </dgm:pt>
    <dgm:pt modelId="{A47E024B-34C2-4CE4-B61F-676AAD8A0D33}" type="pres">
      <dgm:prSet presAssocID="{C84DFD46-33C6-4071-BB08-BFFB82993E25}" presName="Parent" presStyleLbl="alignNode1" presStyleIdx="3" presStyleCnt="4" custLinFactY="-4777" custLinFactNeighborX="688" custLinFactNeighborY="-100000">
        <dgm:presLayoutVars>
          <dgm:chMax val="3"/>
          <dgm:chPref val="3"/>
          <dgm:bulletEnabled val="1"/>
        </dgm:presLayoutVars>
      </dgm:prSet>
      <dgm:spPr/>
    </dgm:pt>
    <dgm:pt modelId="{C0F5F0FE-28AF-48B9-B734-BE29D800E637}" type="pres">
      <dgm:prSet presAssocID="{C84DFD46-33C6-4071-BB08-BFFB82993E25}" presName="Accent" presStyleLbl="parChTrans1D1" presStyleIdx="3" presStyleCnt="4" custLinFactY="-600000" custLinFactNeighborX="-179" custLinFactNeighborY="-694903"/>
      <dgm:spPr/>
    </dgm:pt>
  </dgm:ptLst>
  <dgm:cxnLst>
    <dgm:cxn modelId="{37C7070D-B26B-4C4E-ADFA-F66A630F403E}" type="presOf" srcId="{5B91E1F8-2DF7-4EDD-939D-CA56376F9A9D}" destId="{6D91B283-B1CF-4CC7-A47A-0F5822481A8C}" srcOrd="0" destOrd="0" presId="urn:microsoft.com/office/officeart/2011/layout/TabList"/>
    <dgm:cxn modelId="{72E9FE12-AD64-4378-AA1D-3EBA7E26C9A0}" srcId="{2B30CDB1-92F6-416E-9D23-16FB4ECEFCCE}" destId="{977815E9-4BF4-4263-9FB5-99FA253302CC}" srcOrd="1" destOrd="0" parTransId="{DAAC4E75-A071-47A8-88FC-F5938CFC3FD6}" sibTransId="{47852CB0-E9A9-4420-AC25-2E140B48340D}"/>
    <dgm:cxn modelId="{9EEFE616-F12A-4413-936F-43572D6A25A6}" type="presOf" srcId="{894F24AC-3BBD-44A7-9144-C1C3DC32D55C}" destId="{CAB95E11-3D81-43D2-9527-477032088635}" srcOrd="0" destOrd="0" presId="urn:microsoft.com/office/officeart/2011/layout/TabList"/>
    <dgm:cxn modelId="{4DD1E81F-C284-439C-95C6-F697F7F66D4A}" srcId="{0964AB1A-48EC-44DA-BED7-B547CB1D3C82}" destId="{7602FAFC-84F1-47AE-9D9E-4F0D560DE7DF}" srcOrd="0" destOrd="0" parTransId="{8A12BED2-8C51-485A-898C-1231889B1774}" sibTransId="{E3BEDC55-10AC-4A17-853F-5BF3052A11B8}"/>
    <dgm:cxn modelId="{793E8C30-FE85-4522-B971-F830FC9B226B}" srcId="{2B30CDB1-92F6-416E-9D23-16FB4ECEFCCE}" destId="{1596529C-C656-40B9-88B7-3B0901202D50}" srcOrd="0" destOrd="0" parTransId="{0C77A0E8-D17E-40F1-8B68-A7937D9D5147}" sibTransId="{00CB3482-3870-4ECC-8893-A1C52B6782CC}"/>
    <dgm:cxn modelId="{33674E3D-A3DF-4166-ABE8-7DE0330367EE}" srcId="{0964AB1A-48EC-44DA-BED7-B547CB1D3C82}" destId="{894F24AC-3BBD-44A7-9144-C1C3DC32D55C}" srcOrd="1" destOrd="0" parTransId="{4BCEFC5D-E010-4D9A-B637-FCBCC68FA32F}" sibTransId="{A38039BA-99EA-41B0-81CA-7A973335948E}"/>
    <dgm:cxn modelId="{1F9DB05C-3E66-42A0-9254-7848F475858D}" type="presOf" srcId="{6CE0DAB6-4889-488E-83DD-E69892AC89F5}" destId="{B4CAA2FF-86C6-4766-8EE4-EF788A41BD59}" srcOrd="0" destOrd="0" presId="urn:microsoft.com/office/officeart/2011/layout/TabList"/>
    <dgm:cxn modelId="{E7FBEB5F-6BD7-4214-A6AD-B2C5AD042BA6}" srcId="{6CE0DAB6-4889-488E-83DD-E69892AC89F5}" destId="{C84DFD46-33C6-4071-BB08-BFFB82993E25}" srcOrd="3" destOrd="0" parTransId="{BE749BD1-EA78-43E7-8B7F-6C27ABC22F35}" sibTransId="{26D7D1A6-A954-4F96-B588-46BC675E8310}"/>
    <dgm:cxn modelId="{CC7EDB49-35E9-4CE0-99E4-71C5D5CD613C}" type="presOf" srcId="{7602FAFC-84F1-47AE-9D9E-4F0D560DE7DF}" destId="{5C58FD29-63BC-4F67-9A10-D9625659BADF}" srcOrd="0" destOrd="0" presId="urn:microsoft.com/office/officeart/2011/layout/TabList"/>
    <dgm:cxn modelId="{17334E4A-CDB6-42B2-94EF-8AC47CBABD87}" type="presOf" srcId="{F7171D7C-1E12-4976-8FCB-D9B215944043}" destId="{6AC6EED3-1BED-40A6-A30B-9610266F4624}" srcOrd="0" destOrd="0" presId="urn:microsoft.com/office/officeart/2011/layout/TabList"/>
    <dgm:cxn modelId="{6B21DA4C-0055-4A49-91E2-968C57B82D45}" srcId="{C84DFD46-33C6-4071-BB08-BFFB82993E25}" destId="{7D74DAB5-E048-47D7-95DC-7D04CF0FBA07}" srcOrd="0" destOrd="0" parTransId="{E142E3EE-242D-4C7F-B39E-437D9BF57A94}" sibTransId="{72FA7F28-099D-465C-AD82-72F7DC2542CC}"/>
    <dgm:cxn modelId="{E3ABE670-160B-4672-AC8C-48E91B6EF0B4}" type="presOf" srcId="{C84DFD46-33C6-4071-BB08-BFFB82993E25}" destId="{A47E024B-34C2-4CE4-B61F-676AAD8A0D33}" srcOrd="0" destOrd="0" presId="urn:microsoft.com/office/officeart/2011/layout/TabList"/>
    <dgm:cxn modelId="{2C3F9952-DF77-4CBB-9BBA-62CE86516411}" type="presOf" srcId="{92894169-B445-43AB-9A2F-A2D5EF475CCB}" destId="{123E74EC-83A1-4704-93FA-590CC1343569}" srcOrd="0" destOrd="0" presId="urn:microsoft.com/office/officeart/2011/layout/TabList"/>
    <dgm:cxn modelId="{8E89DC75-D6D7-479C-B109-17D56F712E12}" type="presOf" srcId="{0964AB1A-48EC-44DA-BED7-B547CB1D3C82}" destId="{DBF0A35E-12FF-44A6-A42E-4CC018784B11}" srcOrd="0" destOrd="0" presId="urn:microsoft.com/office/officeart/2011/layout/TabList"/>
    <dgm:cxn modelId="{2ABBFF55-797B-4C8D-B489-9A05F0A11296}" type="presOf" srcId="{977815E9-4BF4-4263-9FB5-99FA253302CC}" destId="{0C810184-6673-46AD-AF4E-A20955D52A6B}" srcOrd="0" destOrd="0" presId="urn:microsoft.com/office/officeart/2011/layout/TabList"/>
    <dgm:cxn modelId="{EB387B78-1868-4F20-A2EA-060D41D95CF6}" srcId="{6CE0DAB6-4889-488E-83DD-E69892AC89F5}" destId="{0964AB1A-48EC-44DA-BED7-B547CB1D3C82}" srcOrd="1" destOrd="0" parTransId="{EBE2D21B-CEE3-436E-92EC-E56C84866F1B}" sibTransId="{ABDFE866-DD12-4439-A62A-1A9A4031600F}"/>
    <dgm:cxn modelId="{03C8E096-0F9E-4A32-A877-BB40916945AC}" type="presOf" srcId="{2B30CDB1-92F6-416E-9D23-16FB4ECEFCCE}" destId="{08A9060F-89DF-43BA-A393-81588FC3512D}" srcOrd="0" destOrd="0" presId="urn:microsoft.com/office/officeart/2011/layout/TabList"/>
    <dgm:cxn modelId="{D86DE0A9-CC4C-4E42-BE36-F54E82787795}" srcId="{6CE0DAB6-4889-488E-83DD-E69892AC89F5}" destId="{F7171D7C-1E12-4976-8FCB-D9B215944043}" srcOrd="0" destOrd="0" parTransId="{CA9F6E10-52BE-424D-BD0C-54690D032337}" sibTransId="{421D4527-0932-4EA8-A00E-0CDA4311C2F2}"/>
    <dgm:cxn modelId="{8444BAB4-1900-4894-AB78-AD05313A24E8}" type="presOf" srcId="{7D74DAB5-E048-47D7-95DC-7D04CF0FBA07}" destId="{DAE4B92E-F7A4-43EF-8F2E-C06535F5167F}" srcOrd="0" destOrd="0" presId="urn:microsoft.com/office/officeart/2011/layout/TabList"/>
    <dgm:cxn modelId="{059536C1-B5F3-49EE-830F-4D87AE46D49C}" type="presOf" srcId="{1596529C-C656-40B9-88B7-3B0901202D50}" destId="{53F3387C-FACA-421D-92CF-4F8A91F98EA4}" srcOrd="0" destOrd="0" presId="urn:microsoft.com/office/officeart/2011/layout/TabList"/>
    <dgm:cxn modelId="{0F93F5E7-7EC3-4F41-A47C-AAFA1CE9BF6B}" srcId="{F7171D7C-1E12-4976-8FCB-D9B215944043}" destId="{5B91E1F8-2DF7-4EDD-939D-CA56376F9A9D}" srcOrd="0" destOrd="0" parTransId="{FD706E3C-6DA4-4134-9CED-5755FACD93AA}" sibTransId="{753620B2-461B-4A0F-94FF-99298CBA0818}"/>
    <dgm:cxn modelId="{75E70FEA-9E06-407F-9801-AD53BA99DF83}" srcId="{F7171D7C-1E12-4976-8FCB-D9B215944043}" destId="{92894169-B445-43AB-9A2F-A2D5EF475CCB}" srcOrd="1" destOrd="0" parTransId="{5A8CC713-2FEA-42DF-89E0-A8D24DA6375B}" sibTransId="{19667E5D-AB87-4DCE-B9B3-BA228763A307}"/>
    <dgm:cxn modelId="{FFF0C4FD-1D7F-4F83-B2E9-4372B3876753}" srcId="{6CE0DAB6-4889-488E-83DD-E69892AC89F5}" destId="{2B30CDB1-92F6-416E-9D23-16FB4ECEFCCE}" srcOrd="2" destOrd="0" parTransId="{8F90915B-1088-49F6-8DCF-D9EC20C14DF3}" sibTransId="{740D9374-D583-4E06-B6A3-3C9D136DCC57}"/>
    <dgm:cxn modelId="{C69D3A9B-04E8-4965-88A9-7B1C3DEDB98B}" type="presParOf" srcId="{B4CAA2FF-86C6-4766-8EE4-EF788A41BD59}" destId="{9CC1B3AF-C411-4049-9CC6-B4F32FAC3334}" srcOrd="0" destOrd="0" presId="urn:microsoft.com/office/officeart/2011/layout/TabList"/>
    <dgm:cxn modelId="{FE191578-EF3E-459E-B204-4522C907B29B}" type="presParOf" srcId="{9CC1B3AF-C411-4049-9CC6-B4F32FAC3334}" destId="{6D91B283-B1CF-4CC7-A47A-0F5822481A8C}" srcOrd="0" destOrd="0" presId="urn:microsoft.com/office/officeart/2011/layout/TabList"/>
    <dgm:cxn modelId="{468E706C-8821-4F43-AA98-66B6D451D81C}" type="presParOf" srcId="{9CC1B3AF-C411-4049-9CC6-B4F32FAC3334}" destId="{6AC6EED3-1BED-40A6-A30B-9610266F4624}" srcOrd="1" destOrd="0" presId="urn:microsoft.com/office/officeart/2011/layout/TabList"/>
    <dgm:cxn modelId="{7DE57F95-524D-4A3C-B901-59E0A8D52D0A}" type="presParOf" srcId="{9CC1B3AF-C411-4049-9CC6-B4F32FAC3334}" destId="{62610C69-FA4D-4071-B0C4-5F77B432DF36}" srcOrd="2" destOrd="0" presId="urn:microsoft.com/office/officeart/2011/layout/TabList"/>
    <dgm:cxn modelId="{9B4DF52E-02AF-4496-B0F2-F2BB49AD7A2E}" type="presParOf" srcId="{B4CAA2FF-86C6-4766-8EE4-EF788A41BD59}" destId="{123E74EC-83A1-4704-93FA-590CC1343569}" srcOrd="1" destOrd="0" presId="urn:microsoft.com/office/officeart/2011/layout/TabList"/>
    <dgm:cxn modelId="{01FADF2A-256A-48B4-A3F6-47295ED822D7}" type="presParOf" srcId="{B4CAA2FF-86C6-4766-8EE4-EF788A41BD59}" destId="{9B4D6C47-EF83-452E-B028-384AC73DF8CD}" srcOrd="2" destOrd="0" presId="urn:microsoft.com/office/officeart/2011/layout/TabList"/>
    <dgm:cxn modelId="{4B9066E2-0AB4-4DE9-B6EE-41604BC1D3D7}" type="presParOf" srcId="{B4CAA2FF-86C6-4766-8EE4-EF788A41BD59}" destId="{418AA5F4-ACFB-4710-BD27-CC6AE866ED26}" srcOrd="3" destOrd="0" presId="urn:microsoft.com/office/officeart/2011/layout/TabList"/>
    <dgm:cxn modelId="{298DEE57-0BB9-4101-B6E5-C1034272A324}" type="presParOf" srcId="{418AA5F4-ACFB-4710-BD27-CC6AE866ED26}" destId="{5C58FD29-63BC-4F67-9A10-D9625659BADF}" srcOrd="0" destOrd="0" presId="urn:microsoft.com/office/officeart/2011/layout/TabList"/>
    <dgm:cxn modelId="{AE1F96CE-859C-4A03-B875-6A029700EA33}" type="presParOf" srcId="{418AA5F4-ACFB-4710-BD27-CC6AE866ED26}" destId="{DBF0A35E-12FF-44A6-A42E-4CC018784B11}" srcOrd="1" destOrd="0" presId="urn:microsoft.com/office/officeart/2011/layout/TabList"/>
    <dgm:cxn modelId="{24F27EA0-0827-4392-B9AB-1C39AAC00413}" type="presParOf" srcId="{418AA5F4-ACFB-4710-BD27-CC6AE866ED26}" destId="{A7807959-79D6-47BB-A561-FC338181F8DC}" srcOrd="2" destOrd="0" presId="urn:microsoft.com/office/officeart/2011/layout/TabList"/>
    <dgm:cxn modelId="{E07D77F7-0B79-4DD8-B0EF-3D254CE16A59}" type="presParOf" srcId="{B4CAA2FF-86C6-4766-8EE4-EF788A41BD59}" destId="{CAB95E11-3D81-43D2-9527-477032088635}" srcOrd="4" destOrd="0" presId="urn:microsoft.com/office/officeart/2011/layout/TabList"/>
    <dgm:cxn modelId="{83F61C9F-F350-4004-B565-581440483041}" type="presParOf" srcId="{B4CAA2FF-86C6-4766-8EE4-EF788A41BD59}" destId="{C962086E-A605-40BF-A5B6-3F738583EF2A}" srcOrd="5" destOrd="0" presId="urn:microsoft.com/office/officeart/2011/layout/TabList"/>
    <dgm:cxn modelId="{7E29A45A-1FA5-43DB-81CA-A5D530566329}" type="presParOf" srcId="{B4CAA2FF-86C6-4766-8EE4-EF788A41BD59}" destId="{CF3B464A-CE37-4E1A-AEA5-FB90D6B29B29}" srcOrd="6" destOrd="0" presId="urn:microsoft.com/office/officeart/2011/layout/TabList"/>
    <dgm:cxn modelId="{F3586B35-BBD5-43CF-BC87-F08A5559A448}" type="presParOf" srcId="{CF3B464A-CE37-4E1A-AEA5-FB90D6B29B29}" destId="{53F3387C-FACA-421D-92CF-4F8A91F98EA4}" srcOrd="0" destOrd="0" presId="urn:microsoft.com/office/officeart/2011/layout/TabList"/>
    <dgm:cxn modelId="{9C469D6D-5DF1-4EC3-9001-AABC2C1BF08A}" type="presParOf" srcId="{CF3B464A-CE37-4E1A-AEA5-FB90D6B29B29}" destId="{08A9060F-89DF-43BA-A393-81588FC3512D}" srcOrd="1" destOrd="0" presId="urn:microsoft.com/office/officeart/2011/layout/TabList"/>
    <dgm:cxn modelId="{CF0749F5-02F2-4EEC-8CE9-4B496B2FC06B}" type="presParOf" srcId="{CF3B464A-CE37-4E1A-AEA5-FB90D6B29B29}" destId="{EA3CFEEB-DFEF-4E5F-A0EC-5ACAED31DFE6}" srcOrd="2" destOrd="0" presId="urn:microsoft.com/office/officeart/2011/layout/TabList"/>
    <dgm:cxn modelId="{4C30E77D-4D02-4B0F-BEB6-27CF16E65C0F}" type="presParOf" srcId="{B4CAA2FF-86C6-4766-8EE4-EF788A41BD59}" destId="{0C810184-6673-46AD-AF4E-A20955D52A6B}" srcOrd="7" destOrd="0" presId="urn:microsoft.com/office/officeart/2011/layout/TabList"/>
    <dgm:cxn modelId="{2132DF82-C2FE-455C-BAC8-48AF4268025F}" type="presParOf" srcId="{B4CAA2FF-86C6-4766-8EE4-EF788A41BD59}" destId="{2413740C-9773-4BDD-9B9A-90BF7BD9106C}" srcOrd="8" destOrd="0" presId="urn:microsoft.com/office/officeart/2011/layout/TabList"/>
    <dgm:cxn modelId="{5F449B21-3D9F-453E-A214-33C4CED9F814}" type="presParOf" srcId="{B4CAA2FF-86C6-4766-8EE4-EF788A41BD59}" destId="{9D6E2106-058B-4F73-AE5F-CB84C9B2FE01}" srcOrd="9" destOrd="0" presId="urn:microsoft.com/office/officeart/2011/layout/TabList"/>
    <dgm:cxn modelId="{F37CF6EE-C7F8-4978-A7D0-1A850DA7F793}" type="presParOf" srcId="{9D6E2106-058B-4F73-AE5F-CB84C9B2FE01}" destId="{DAE4B92E-F7A4-43EF-8F2E-C06535F5167F}" srcOrd="0" destOrd="0" presId="urn:microsoft.com/office/officeart/2011/layout/TabList"/>
    <dgm:cxn modelId="{A02677DC-4FD6-4FEA-9F22-940AE2C673A4}" type="presParOf" srcId="{9D6E2106-058B-4F73-AE5F-CB84C9B2FE01}" destId="{A47E024B-34C2-4CE4-B61F-676AAD8A0D33}" srcOrd="1" destOrd="0" presId="urn:microsoft.com/office/officeart/2011/layout/TabList"/>
    <dgm:cxn modelId="{6FBEDC8F-47BD-4389-8E81-794ADC646EE2}" type="presParOf" srcId="{9D6E2106-058B-4F73-AE5F-CB84C9B2FE01}" destId="{C0F5F0FE-28AF-48B9-B734-BE29D800E637}"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53695D-CD65-4D33-95E9-3587BA9BF77B}">
      <dsp:nvSpPr>
        <dsp:cNvPr id="0" name=""/>
        <dsp:cNvSpPr/>
      </dsp:nvSpPr>
      <dsp:spPr>
        <a:xfrm>
          <a:off x="997090" y="749346"/>
          <a:ext cx="4992312" cy="4992312"/>
        </a:xfrm>
        <a:prstGeom prst="blockArc">
          <a:avLst>
            <a:gd name="adj1" fmla="val 11880000"/>
            <a:gd name="adj2" fmla="val 1620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AAB235A-8747-471C-A92B-8C49660EEE83}">
      <dsp:nvSpPr>
        <dsp:cNvPr id="0" name=""/>
        <dsp:cNvSpPr/>
      </dsp:nvSpPr>
      <dsp:spPr>
        <a:xfrm>
          <a:off x="982998" y="791412"/>
          <a:ext cx="4992312" cy="4992312"/>
        </a:xfrm>
        <a:prstGeom prst="blockArc">
          <a:avLst>
            <a:gd name="adj1" fmla="val 8099556"/>
            <a:gd name="adj2" fmla="val 11942552"/>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574660-9EA8-457D-BABE-9A7AE72D619B}">
      <dsp:nvSpPr>
        <dsp:cNvPr id="0" name=""/>
        <dsp:cNvSpPr/>
      </dsp:nvSpPr>
      <dsp:spPr>
        <a:xfrm>
          <a:off x="964688" y="773299"/>
          <a:ext cx="4992312" cy="4992312"/>
        </a:xfrm>
        <a:prstGeom prst="blockArc">
          <a:avLst>
            <a:gd name="adj1" fmla="val 3183186"/>
            <a:gd name="adj2" fmla="val 8063243"/>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E2A56D-E36F-42EF-B4DF-190CBF6F7609}">
      <dsp:nvSpPr>
        <dsp:cNvPr id="0" name=""/>
        <dsp:cNvSpPr/>
      </dsp:nvSpPr>
      <dsp:spPr>
        <a:xfrm>
          <a:off x="997090" y="749346"/>
          <a:ext cx="4992312" cy="4992312"/>
        </a:xfrm>
        <a:prstGeom prst="blockArc">
          <a:avLst>
            <a:gd name="adj1" fmla="val 20520000"/>
            <a:gd name="adj2" fmla="val 324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BD9BDF-3151-499E-90AB-9E808DAC7A06}">
      <dsp:nvSpPr>
        <dsp:cNvPr id="0" name=""/>
        <dsp:cNvSpPr/>
      </dsp:nvSpPr>
      <dsp:spPr>
        <a:xfrm>
          <a:off x="997090" y="749346"/>
          <a:ext cx="4992312" cy="4992312"/>
        </a:xfrm>
        <a:prstGeom prst="blockArc">
          <a:avLst>
            <a:gd name="adj1" fmla="val 16200000"/>
            <a:gd name="adj2" fmla="val 20520000"/>
            <a:gd name="adj3" fmla="val 46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9D1400-2780-49E6-A9B4-8C95E6EC1645}">
      <dsp:nvSpPr>
        <dsp:cNvPr id="0" name=""/>
        <dsp:cNvSpPr/>
      </dsp:nvSpPr>
      <dsp:spPr>
        <a:xfrm>
          <a:off x="2343613" y="2105476"/>
          <a:ext cx="2299266" cy="229926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Research Methodology</a:t>
          </a:r>
        </a:p>
      </dsp:txBody>
      <dsp:txXfrm>
        <a:off x="2680333" y="2442196"/>
        <a:ext cx="1625826" cy="1625826"/>
      </dsp:txXfrm>
    </dsp:sp>
    <dsp:sp modelId="{CB8C405F-BCD3-4F50-BB99-C2E854DBFB61}">
      <dsp:nvSpPr>
        <dsp:cNvPr id="0" name=""/>
        <dsp:cNvSpPr/>
      </dsp:nvSpPr>
      <dsp:spPr>
        <a:xfrm>
          <a:off x="2688503" y="2544"/>
          <a:ext cx="1609486" cy="16094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Data Collection</a:t>
          </a:r>
          <a:endParaRPr lang="en-US" sz="1500" kern="1200" dirty="0"/>
        </a:p>
      </dsp:txBody>
      <dsp:txXfrm>
        <a:off x="2924207" y="238248"/>
        <a:ext cx="1138078" cy="1138078"/>
      </dsp:txXfrm>
    </dsp:sp>
    <dsp:sp modelId="{ED4F85A9-B94B-4456-8506-7F41E3CBBF18}">
      <dsp:nvSpPr>
        <dsp:cNvPr id="0" name=""/>
        <dsp:cNvSpPr/>
      </dsp:nvSpPr>
      <dsp:spPr>
        <a:xfrm>
          <a:off x="5007383" y="1687309"/>
          <a:ext cx="1609486" cy="16094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preparation </a:t>
          </a:r>
        </a:p>
      </dsp:txBody>
      <dsp:txXfrm>
        <a:off x="5243087" y="1923013"/>
        <a:ext cx="1138078" cy="1138078"/>
      </dsp:txXfrm>
    </dsp:sp>
    <dsp:sp modelId="{7A174840-14AE-4E4F-BDF0-C8881AD3DD90}">
      <dsp:nvSpPr>
        <dsp:cNvPr id="0" name=""/>
        <dsp:cNvSpPr/>
      </dsp:nvSpPr>
      <dsp:spPr>
        <a:xfrm>
          <a:off x="4121650" y="4413316"/>
          <a:ext cx="1609486" cy="16094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Comparative Analysis</a:t>
          </a:r>
          <a:endParaRPr lang="en-US" sz="1500" kern="1200" dirty="0"/>
        </a:p>
      </dsp:txBody>
      <dsp:txXfrm>
        <a:off x="4357354" y="4649020"/>
        <a:ext cx="1138078" cy="1138078"/>
      </dsp:txXfrm>
    </dsp:sp>
    <dsp:sp modelId="{3EB9420E-D454-454C-BDBB-4B2EF6442AC6}">
      <dsp:nvSpPr>
        <dsp:cNvPr id="0" name=""/>
        <dsp:cNvSpPr/>
      </dsp:nvSpPr>
      <dsp:spPr>
        <a:xfrm>
          <a:off x="950555" y="4207126"/>
          <a:ext cx="1609486" cy="16094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Tools and techniques</a:t>
          </a:r>
        </a:p>
      </dsp:txBody>
      <dsp:txXfrm>
        <a:off x="1186259" y="4442830"/>
        <a:ext cx="1138078" cy="1138078"/>
      </dsp:txXfrm>
    </dsp:sp>
    <dsp:sp modelId="{BA35091E-4A8C-4480-9918-0E082DCD15D4}">
      <dsp:nvSpPr>
        <dsp:cNvPr id="0" name=""/>
        <dsp:cNvSpPr/>
      </dsp:nvSpPr>
      <dsp:spPr>
        <a:xfrm>
          <a:off x="369623" y="1687309"/>
          <a:ext cx="1609486" cy="160948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Limitations</a:t>
          </a:r>
          <a:endParaRPr lang="en-US" sz="1500" kern="1200" dirty="0"/>
        </a:p>
      </dsp:txBody>
      <dsp:txXfrm>
        <a:off x="605327" y="1923013"/>
        <a:ext cx="1138078" cy="1138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EB5B9-ACF9-4A17-9255-F5131CAEFB59}">
      <dsp:nvSpPr>
        <dsp:cNvPr id="0" name=""/>
        <dsp:cNvSpPr/>
      </dsp:nvSpPr>
      <dsp:spPr>
        <a:xfrm rot="5400000">
          <a:off x="4669722" y="79931"/>
          <a:ext cx="1224346" cy="1065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Quantity</a:t>
          </a:r>
        </a:p>
      </dsp:txBody>
      <dsp:txXfrm rot="-5400000">
        <a:off x="4915295" y="191143"/>
        <a:ext cx="733199" cy="842758"/>
      </dsp:txXfrm>
    </dsp:sp>
    <dsp:sp modelId="{42F71111-AE61-4249-9D5E-C07D59FA3064}">
      <dsp:nvSpPr>
        <dsp:cNvPr id="0" name=""/>
        <dsp:cNvSpPr/>
      </dsp:nvSpPr>
      <dsp:spPr>
        <a:xfrm>
          <a:off x="5846808" y="245218"/>
          <a:ext cx="1366370" cy="73460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accent1"/>
              </a:solidFill>
            </a:rPr>
            <a:t>Sales Rep.</a:t>
          </a:r>
        </a:p>
      </dsp:txBody>
      <dsp:txXfrm>
        <a:off x="5846808" y="245218"/>
        <a:ext cx="1366370" cy="734607"/>
      </dsp:txXfrm>
    </dsp:sp>
    <dsp:sp modelId="{30BB9019-3F1A-408A-9CDA-978415D924AB}">
      <dsp:nvSpPr>
        <dsp:cNvPr id="0" name=""/>
        <dsp:cNvSpPr/>
      </dsp:nvSpPr>
      <dsp:spPr>
        <a:xfrm rot="5400000">
          <a:off x="3519326" y="79931"/>
          <a:ext cx="1224346" cy="1065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r>
            <a:rPr lang="en-US" sz="1700" kern="1200" dirty="0"/>
            <a:t>Product</a:t>
          </a:r>
        </a:p>
      </dsp:txBody>
      <dsp:txXfrm rot="-5400000">
        <a:off x="3764899" y="191143"/>
        <a:ext cx="733199" cy="842758"/>
      </dsp:txXfrm>
    </dsp:sp>
    <dsp:sp modelId="{F12ECA0F-8505-4AE9-AA26-2957F1C4237F}">
      <dsp:nvSpPr>
        <dsp:cNvPr id="0" name=""/>
        <dsp:cNvSpPr/>
      </dsp:nvSpPr>
      <dsp:spPr>
        <a:xfrm rot="5400000">
          <a:off x="4092320" y="1119156"/>
          <a:ext cx="1224346" cy="1065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Region</a:t>
          </a:r>
        </a:p>
      </dsp:txBody>
      <dsp:txXfrm rot="-5400000">
        <a:off x="4337893" y="1230368"/>
        <a:ext cx="733199" cy="842758"/>
      </dsp:txXfrm>
    </dsp:sp>
    <dsp:sp modelId="{DBB3D787-F723-495C-A67F-DCF8F6648602}">
      <dsp:nvSpPr>
        <dsp:cNvPr id="0" name=""/>
        <dsp:cNvSpPr/>
      </dsp:nvSpPr>
      <dsp:spPr>
        <a:xfrm>
          <a:off x="2805532" y="1284443"/>
          <a:ext cx="1322293" cy="73460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r" defTabSz="577850">
            <a:lnSpc>
              <a:spcPct val="90000"/>
            </a:lnSpc>
            <a:spcBef>
              <a:spcPct val="0"/>
            </a:spcBef>
            <a:spcAft>
              <a:spcPct val="35000"/>
            </a:spcAft>
            <a:buNone/>
          </a:pPr>
          <a:r>
            <a:rPr lang="en-US" sz="1300" b="1" kern="1200" dirty="0">
              <a:solidFill>
                <a:schemeClr val="accent1"/>
              </a:solidFill>
            </a:rPr>
            <a:t>Time period</a:t>
          </a:r>
        </a:p>
      </dsp:txBody>
      <dsp:txXfrm>
        <a:off x="2805532" y="1284443"/>
        <a:ext cx="1322293" cy="734607"/>
      </dsp:txXfrm>
    </dsp:sp>
    <dsp:sp modelId="{55D10180-111A-49F6-BE4B-0A137BB13DF8}">
      <dsp:nvSpPr>
        <dsp:cNvPr id="0" name=""/>
        <dsp:cNvSpPr/>
      </dsp:nvSpPr>
      <dsp:spPr>
        <a:xfrm rot="5400000">
          <a:off x="5242716" y="1119156"/>
          <a:ext cx="1224346" cy="1065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r>
            <a:rPr lang="en-US" sz="2800" kern="1200" dirty="0"/>
            <a:t>Unit price</a:t>
          </a:r>
        </a:p>
      </dsp:txBody>
      <dsp:txXfrm rot="-5400000">
        <a:off x="5488289" y="1230368"/>
        <a:ext cx="733199" cy="842758"/>
      </dsp:txXfrm>
    </dsp:sp>
    <dsp:sp modelId="{9BDBC2B9-8411-45D2-9BB5-D98B6493BB4C}">
      <dsp:nvSpPr>
        <dsp:cNvPr id="0" name=""/>
        <dsp:cNvSpPr/>
      </dsp:nvSpPr>
      <dsp:spPr>
        <a:xfrm rot="5400000">
          <a:off x="4669722" y="2158381"/>
          <a:ext cx="1224346" cy="1065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4915295" y="2269593"/>
        <a:ext cx="733199" cy="842758"/>
      </dsp:txXfrm>
    </dsp:sp>
    <dsp:sp modelId="{C6D97F5D-8AB7-420E-962F-FCFE831C0631}">
      <dsp:nvSpPr>
        <dsp:cNvPr id="0" name=""/>
        <dsp:cNvSpPr/>
      </dsp:nvSpPr>
      <dsp:spPr>
        <a:xfrm>
          <a:off x="5846808" y="2323668"/>
          <a:ext cx="1366370" cy="73460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solidFill>
                <a:schemeClr val="accent1"/>
              </a:solidFill>
            </a:rPr>
            <a:t>Commission</a:t>
          </a:r>
        </a:p>
      </dsp:txBody>
      <dsp:txXfrm>
        <a:off x="5846808" y="2323668"/>
        <a:ext cx="1366370" cy="734607"/>
      </dsp:txXfrm>
    </dsp:sp>
    <dsp:sp modelId="{0398A54F-0E80-44C2-80AF-2630CF154DFD}">
      <dsp:nvSpPr>
        <dsp:cNvPr id="0" name=""/>
        <dsp:cNvSpPr/>
      </dsp:nvSpPr>
      <dsp:spPr>
        <a:xfrm rot="5400000">
          <a:off x="3519326" y="2158381"/>
          <a:ext cx="1224346" cy="1065181"/>
        </a:xfrm>
        <a:prstGeom prst="hexagon">
          <a:avLst>
            <a:gd name="adj" fmla="val 25000"/>
            <a:gd name="vf" fmla="val 11547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kern="1200" dirty="0"/>
            <a:t>Total Revenue</a:t>
          </a:r>
        </a:p>
      </dsp:txBody>
      <dsp:txXfrm rot="-5400000">
        <a:off x="3764899" y="2269593"/>
        <a:ext cx="733199" cy="84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F5F0FE-28AF-48B9-B734-BE29D800E637}">
      <dsp:nvSpPr>
        <dsp:cNvPr id="0" name=""/>
        <dsp:cNvSpPr/>
      </dsp:nvSpPr>
      <dsp:spPr>
        <a:xfrm>
          <a:off x="0" y="2841535"/>
          <a:ext cx="10018712" cy="0"/>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EA3CFEEB-DFEF-4E5F-A0EC-5ACAED31DFE6}">
      <dsp:nvSpPr>
        <dsp:cNvPr id="0" name=""/>
        <dsp:cNvSpPr/>
      </dsp:nvSpPr>
      <dsp:spPr>
        <a:xfrm>
          <a:off x="0" y="2071174"/>
          <a:ext cx="10018712" cy="0"/>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7807959-79D6-47BB-A561-FC338181F8DC}">
      <dsp:nvSpPr>
        <dsp:cNvPr id="0" name=""/>
        <dsp:cNvSpPr/>
      </dsp:nvSpPr>
      <dsp:spPr>
        <a:xfrm>
          <a:off x="0" y="1209201"/>
          <a:ext cx="10018712" cy="0"/>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2610C69-FA4D-4071-B0C4-5F77B432DF36}">
      <dsp:nvSpPr>
        <dsp:cNvPr id="0" name=""/>
        <dsp:cNvSpPr/>
      </dsp:nvSpPr>
      <dsp:spPr>
        <a:xfrm>
          <a:off x="0" y="457338"/>
          <a:ext cx="10018712" cy="0"/>
        </a:xfrm>
        <a:prstGeom prst="line">
          <a:avLst/>
        </a:prstGeom>
        <a:noFill/>
        <a:ln w="15875" cap="rnd"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D91B283-B1CF-4CC7-A47A-0F5822481A8C}">
      <dsp:nvSpPr>
        <dsp:cNvPr id="0" name=""/>
        <dsp:cNvSpPr/>
      </dsp:nvSpPr>
      <dsp:spPr>
        <a:xfrm>
          <a:off x="2604865" y="276"/>
          <a:ext cx="7413846" cy="45706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Barishal had the highest sales revenue (5,010,000 BDT), followed by Chittagong (4,340,000 BDT). </a:t>
          </a:r>
        </a:p>
      </dsp:txBody>
      <dsp:txXfrm>
        <a:off x="2604865" y="276"/>
        <a:ext cx="7413846" cy="457062"/>
      </dsp:txXfrm>
    </dsp:sp>
    <dsp:sp modelId="{6AC6EED3-1BED-40A6-A30B-9610266F4624}">
      <dsp:nvSpPr>
        <dsp:cNvPr id="0" name=""/>
        <dsp:cNvSpPr/>
      </dsp:nvSpPr>
      <dsp:spPr>
        <a:xfrm>
          <a:off x="0" y="276"/>
          <a:ext cx="2604865" cy="457062"/>
        </a:xfrm>
        <a:prstGeom prst="round2SameRect">
          <a:avLst>
            <a:gd name="adj1" fmla="val 16670"/>
            <a:gd name="adj2" fmla="val 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Regional Sales</a:t>
          </a:r>
        </a:p>
      </dsp:txBody>
      <dsp:txXfrm>
        <a:off x="22316" y="22592"/>
        <a:ext cx="2560233" cy="434746"/>
      </dsp:txXfrm>
    </dsp:sp>
    <dsp:sp modelId="{123E74EC-83A1-4704-93FA-590CC1343569}">
      <dsp:nvSpPr>
        <dsp:cNvPr id="0" name=""/>
        <dsp:cNvSpPr/>
      </dsp:nvSpPr>
      <dsp:spPr>
        <a:xfrm>
          <a:off x="0" y="457338"/>
          <a:ext cx="10018712" cy="271947"/>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None/>
          </a:pPr>
          <a:r>
            <a:rPr lang="en-US" sz="1100" kern="1200" dirty="0"/>
            <a:t> </a:t>
          </a:r>
        </a:p>
      </dsp:txBody>
      <dsp:txXfrm>
        <a:off x="0" y="457338"/>
        <a:ext cx="10018712" cy="271947"/>
      </dsp:txXfrm>
    </dsp:sp>
    <dsp:sp modelId="{5C58FD29-63BC-4F67-9A10-D9625659BADF}">
      <dsp:nvSpPr>
        <dsp:cNvPr id="0" name=""/>
        <dsp:cNvSpPr/>
      </dsp:nvSpPr>
      <dsp:spPr>
        <a:xfrm>
          <a:off x="2604865" y="752139"/>
          <a:ext cx="7413846" cy="45706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Laptops sold the most units (175 units), followed by desktops (139 units). </a:t>
          </a:r>
        </a:p>
      </dsp:txBody>
      <dsp:txXfrm>
        <a:off x="2604865" y="752139"/>
        <a:ext cx="7413846" cy="457062"/>
      </dsp:txXfrm>
    </dsp:sp>
    <dsp:sp modelId="{DBF0A35E-12FF-44A6-A42E-4CC018784B11}">
      <dsp:nvSpPr>
        <dsp:cNvPr id="0" name=""/>
        <dsp:cNvSpPr/>
      </dsp:nvSpPr>
      <dsp:spPr>
        <a:xfrm>
          <a:off x="0" y="752139"/>
          <a:ext cx="2604865" cy="457062"/>
        </a:xfrm>
        <a:prstGeom prst="round2SameRect">
          <a:avLst>
            <a:gd name="adj1" fmla="val 16670"/>
            <a:gd name="adj2" fmla="val 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Product Sales</a:t>
          </a:r>
        </a:p>
      </dsp:txBody>
      <dsp:txXfrm>
        <a:off x="22316" y="774455"/>
        <a:ext cx="2560233" cy="434746"/>
      </dsp:txXfrm>
    </dsp:sp>
    <dsp:sp modelId="{CAB95E11-3D81-43D2-9527-477032088635}">
      <dsp:nvSpPr>
        <dsp:cNvPr id="0" name=""/>
        <dsp:cNvSpPr/>
      </dsp:nvSpPr>
      <dsp:spPr>
        <a:xfrm>
          <a:off x="0" y="1209201"/>
          <a:ext cx="10018712" cy="91426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None/>
          </a:pPr>
          <a:r>
            <a:rPr lang="en-US" sz="1100" kern="1200" dirty="0"/>
            <a:t> </a:t>
          </a:r>
        </a:p>
      </dsp:txBody>
      <dsp:txXfrm>
        <a:off x="0" y="1209201"/>
        <a:ext cx="10018712" cy="914262"/>
      </dsp:txXfrm>
    </dsp:sp>
    <dsp:sp modelId="{53F3387C-FACA-421D-92CF-4F8A91F98EA4}">
      <dsp:nvSpPr>
        <dsp:cNvPr id="0" name=""/>
        <dsp:cNvSpPr/>
      </dsp:nvSpPr>
      <dsp:spPr>
        <a:xfrm>
          <a:off x="2604865" y="1516498"/>
          <a:ext cx="7413846" cy="45706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kern="1200" dirty="0"/>
            <a:t>Barishal recorded the highest sales quantity (123 units), with desktops contributing 22 units..</a:t>
          </a:r>
        </a:p>
      </dsp:txBody>
      <dsp:txXfrm>
        <a:off x="2604865" y="1516498"/>
        <a:ext cx="7413846" cy="457062"/>
      </dsp:txXfrm>
    </dsp:sp>
    <dsp:sp modelId="{08A9060F-89DF-43BA-A393-81588FC3512D}">
      <dsp:nvSpPr>
        <dsp:cNvPr id="0" name=""/>
        <dsp:cNvSpPr/>
      </dsp:nvSpPr>
      <dsp:spPr>
        <a:xfrm>
          <a:off x="0" y="1582653"/>
          <a:ext cx="2604865" cy="457062"/>
        </a:xfrm>
        <a:prstGeom prst="round2SameRect">
          <a:avLst>
            <a:gd name="adj1" fmla="val 16670"/>
            <a:gd name="adj2" fmla="val 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Quantity Sold per Region</a:t>
          </a:r>
        </a:p>
      </dsp:txBody>
      <dsp:txXfrm>
        <a:off x="22316" y="1604969"/>
        <a:ext cx="2560233" cy="434746"/>
      </dsp:txXfrm>
    </dsp:sp>
    <dsp:sp modelId="{0C810184-6673-46AD-AF4E-A20955D52A6B}">
      <dsp:nvSpPr>
        <dsp:cNvPr id="0" name=""/>
        <dsp:cNvSpPr/>
      </dsp:nvSpPr>
      <dsp:spPr>
        <a:xfrm>
          <a:off x="0" y="1949036"/>
          <a:ext cx="10018712" cy="224405"/>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488950">
            <a:lnSpc>
              <a:spcPct val="90000"/>
            </a:lnSpc>
            <a:spcBef>
              <a:spcPct val="0"/>
            </a:spcBef>
            <a:spcAft>
              <a:spcPct val="15000"/>
            </a:spcAft>
            <a:buChar char="•"/>
          </a:pPr>
          <a:endParaRPr lang="en-US" sz="1100" kern="1200" dirty="0"/>
        </a:p>
      </dsp:txBody>
      <dsp:txXfrm>
        <a:off x="0" y="1949036"/>
        <a:ext cx="10018712" cy="224405"/>
      </dsp:txXfrm>
    </dsp:sp>
    <dsp:sp modelId="{DAE4B92E-F7A4-43EF-8F2E-C06535F5167F}">
      <dsp:nvSpPr>
        <dsp:cNvPr id="0" name=""/>
        <dsp:cNvSpPr/>
      </dsp:nvSpPr>
      <dsp:spPr>
        <a:xfrm>
          <a:off x="2622806" y="2339651"/>
          <a:ext cx="7395905" cy="45706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0" i="0" u="none" kern="1200" dirty="0"/>
            <a:t>Nabila Sultana, she soled 160 unit that is highest.</a:t>
          </a:r>
          <a:endParaRPr lang="en-US" sz="1400" kern="1200" dirty="0"/>
        </a:p>
      </dsp:txBody>
      <dsp:txXfrm>
        <a:off x="2622806" y="2339651"/>
        <a:ext cx="7395905" cy="457062"/>
      </dsp:txXfrm>
    </dsp:sp>
    <dsp:sp modelId="{A47E024B-34C2-4CE4-B61F-676AAD8A0D33}">
      <dsp:nvSpPr>
        <dsp:cNvPr id="0" name=""/>
        <dsp:cNvSpPr/>
      </dsp:nvSpPr>
      <dsp:spPr>
        <a:xfrm>
          <a:off x="17921" y="2371741"/>
          <a:ext cx="2604865" cy="457062"/>
        </a:xfrm>
        <a:prstGeom prst="round2SameRect">
          <a:avLst>
            <a:gd name="adj1" fmla="val 16670"/>
            <a:gd name="adj2" fmla="val 0"/>
          </a:avLst>
        </a:prstGeom>
        <a:solidFill>
          <a:schemeClr val="accent1">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Best Sales Rep.</a:t>
          </a:r>
        </a:p>
      </dsp:txBody>
      <dsp:txXfrm>
        <a:off x="40237" y="2394057"/>
        <a:ext cx="2560233" cy="43474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75BE8-0ADC-435E-BA53-D7A050A3F91B}"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6B8A5-6F69-4844-B460-F860810BAB09}" type="slidenum">
              <a:rPr lang="en-US" smtClean="0"/>
              <a:t>‹#›</a:t>
            </a:fld>
            <a:endParaRPr lang="en-US"/>
          </a:p>
        </p:txBody>
      </p:sp>
    </p:spTree>
    <p:extLst>
      <p:ext uri="{BB962C8B-B14F-4D97-AF65-F5344CB8AC3E}">
        <p14:creationId xmlns:p14="http://schemas.microsoft.com/office/powerpoint/2010/main" val="2637101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6B8A5-6F69-4844-B460-F860810BAB09}" type="slidenum">
              <a:rPr lang="en-US" smtClean="0"/>
              <a:t>8</a:t>
            </a:fld>
            <a:endParaRPr lang="en-US"/>
          </a:p>
        </p:txBody>
      </p:sp>
    </p:spTree>
    <p:extLst>
      <p:ext uri="{BB962C8B-B14F-4D97-AF65-F5344CB8AC3E}">
        <p14:creationId xmlns:p14="http://schemas.microsoft.com/office/powerpoint/2010/main" val="2997744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86B8A5-6F69-4844-B460-F860810BAB09}" type="slidenum">
              <a:rPr lang="en-US" smtClean="0"/>
              <a:t>9</a:t>
            </a:fld>
            <a:endParaRPr lang="en-US"/>
          </a:p>
        </p:txBody>
      </p:sp>
    </p:spTree>
    <p:extLst>
      <p:ext uri="{BB962C8B-B14F-4D97-AF65-F5344CB8AC3E}">
        <p14:creationId xmlns:p14="http://schemas.microsoft.com/office/powerpoint/2010/main" val="1779687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2/21/2025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EA7445A-9CAD-4CD3-90D6-FC4CC7FDD79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0119" y="815789"/>
            <a:ext cx="8525436" cy="375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6254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13AF-61AF-4AFD-8558-28E07F26E8DB}"/>
              </a:ext>
            </a:extLst>
          </p:cNvPr>
          <p:cNvSpPr>
            <a:spLocks noGrp="1"/>
          </p:cNvSpPr>
          <p:nvPr>
            <p:ph type="title"/>
          </p:nvPr>
        </p:nvSpPr>
        <p:spPr/>
        <p:txBody>
          <a:bodyPr/>
          <a:lstStyle/>
          <a:p>
            <a:r>
              <a:rPr lang="en-US" dirty="0">
                <a:solidFill>
                  <a:srgbClr val="92D050"/>
                </a:solidFill>
              </a:rPr>
              <a:t>Recommendations</a:t>
            </a:r>
          </a:p>
        </p:txBody>
      </p:sp>
      <p:sp>
        <p:nvSpPr>
          <p:cNvPr id="3" name="Content Placeholder 2">
            <a:extLst>
              <a:ext uri="{FF2B5EF4-FFF2-40B4-BE49-F238E27FC236}">
                <a16:creationId xmlns:a16="http://schemas.microsoft.com/office/drawing/2014/main" id="{7D954BF2-845D-406C-86C8-7EFB378DD1DD}"/>
              </a:ext>
            </a:extLst>
          </p:cNvPr>
          <p:cNvSpPr>
            <a:spLocks noGrp="1"/>
          </p:cNvSpPr>
          <p:nvPr>
            <p:ph idx="1"/>
          </p:nvPr>
        </p:nvSpPr>
        <p:spPr/>
        <p:txBody>
          <a:bodyPr/>
          <a:lstStyle/>
          <a:p>
            <a:r>
              <a:rPr lang="en-US" dirty="0"/>
              <a:t>Focus on high-performing regions like Barishal and Chittagong. </a:t>
            </a:r>
          </a:p>
          <a:p>
            <a:r>
              <a:rPr lang="en-US" dirty="0"/>
              <a:t>Develop strategies to boost tablet sales. </a:t>
            </a:r>
          </a:p>
          <a:p>
            <a:r>
              <a:rPr lang="en-US" dirty="0"/>
              <a:t>Monitor and leverage monthly trends to optimize inventory and promotions.</a:t>
            </a:r>
          </a:p>
          <a:p>
            <a:endParaRPr lang="en-US" dirty="0"/>
          </a:p>
        </p:txBody>
      </p:sp>
    </p:spTree>
    <p:extLst>
      <p:ext uri="{BB962C8B-B14F-4D97-AF65-F5344CB8AC3E}">
        <p14:creationId xmlns:p14="http://schemas.microsoft.com/office/powerpoint/2010/main" val="3467768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31"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par>
                          <p:cTn id="15" fill="hold">
                            <p:stCondLst>
                              <p:cond delay="3000"/>
                            </p:stCondLst>
                            <p:childTnLst>
                              <p:par>
                                <p:cTn id="16" presetID="31"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1" end="1"/>
                                            </p:txEl>
                                          </p:spTgt>
                                        </p:tgtEl>
                                      </p:cBhvr>
                                    </p:animEffect>
                                  </p:childTnLst>
                                </p:cTn>
                              </p:par>
                            </p:childTnLst>
                          </p:cTn>
                        </p:par>
                        <p:par>
                          <p:cTn id="22" fill="hold">
                            <p:stCondLst>
                              <p:cond delay="4000"/>
                            </p:stCondLst>
                            <p:childTnLst>
                              <p:par>
                                <p:cTn id="23" presetID="31"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0EA0-0134-43EE-A28D-A81F6C525FB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3943D6-8075-4F4E-99AC-8679DB236883}"/>
              </a:ext>
            </a:extLst>
          </p:cNvPr>
          <p:cNvSpPr>
            <a:spLocks noGrp="1"/>
          </p:cNvSpPr>
          <p:nvPr>
            <p:ph idx="1"/>
          </p:nvPr>
        </p:nvSpPr>
        <p:spPr/>
        <p:txBody>
          <a:bodyPr/>
          <a:lstStyle/>
          <a:p>
            <a:r>
              <a:rPr lang="en-US" dirty="0"/>
              <a:t>This report provides insights into sales performance across regions and product categories, helping businesses optimize strategies, forecast trends, and improve revenue generation efforts.</a:t>
            </a:r>
          </a:p>
          <a:p>
            <a:endParaRPr lang="en-US" dirty="0"/>
          </a:p>
        </p:txBody>
      </p:sp>
    </p:spTree>
    <p:extLst>
      <p:ext uri="{BB962C8B-B14F-4D97-AF65-F5344CB8AC3E}">
        <p14:creationId xmlns:p14="http://schemas.microsoft.com/office/powerpoint/2010/main" val="291758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50" presetClass="entr" presetSubtype="0" decel="10000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2"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7CAC8ED-53A7-4BC3-97BE-D63285F69AAB}"/>
              </a:ext>
            </a:extLst>
          </p:cNvPr>
          <p:cNvPicPr>
            <a:picLocks noGrp="1" noChangeAspect="1" noChangeArrowheads="1"/>
          </p:cNvPicPr>
          <p:nvPr>
            <p:ph idx="1"/>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9526"/>
          <a:stretch/>
        </p:blipFill>
        <p:spPr bwMode="auto">
          <a:xfrm>
            <a:off x="1536700" y="1185582"/>
            <a:ext cx="8762999" cy="449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519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A7C3-C249-472E-9D61-ABEBC25DB2AE}"/>
              </a:ext>
            </a:extLst>
          </p:cNvPr>
          <p:cNvSpPr>
            <a:spLocks noGrp="1"/>
          </p:cNvSpPr>
          <p:nvPr>
            <p:ph type="title"/>
          </p:nvPr>
        </p:nvSpPr>
        <p:spPr/>
        <p:txBody>
          <a:bodyPr>
            <a:normAutofit fontScale="90000"/>
          </a:bodyPr>
          <a:lstStyle/>
          <a:p>
            <a:br>
              <a:rPr lang="en-US" dirty="0"/>
            </a:br>
            <a:r>
              <a:rPr lang="en-US" dirty="0">
                <a:solidFill>
                  <a:schemeClr val="accent1"/>
                </a:solidFill>
              </a:rPr>
              <a:t> </a:t>
            </a:r>
            <a:r>
              <a:rPr lang="en-US" b="1" dirty="0">
                <a:solidFill>
                  <a:schemeClr val="accent1"/>
                </a:solidFill>
              </a:rPr>
              <a:t>"Comprehensive Sales Analysis: Regional Performance, Product Trends, and Strategic Insights" </a:t>
            </a:r>
            <a:endParaRPr lang="en-US" dirty="0">
              <a:solidFill>
                <a:schemeClr val="accent1"/>
              </a:solidFill>
            </a:endParaRPr>
          </a:p>
        </p:txBody>
      </p:sp>
      <p:sp>
        <p:nvSpPr>
          <p:cNvPr id="3" name="Content Placeholder 2">
            <a:extLst>
              <a:ext uri="{FF2B5EF4-FFF2-40B4-BE49-F238E27FC236}">
                <a16:creationId xmlns:a16="http://schemas.microsoft.com/office/drawing/2014/main" id="{448F00A1-597D-492A-AB34-8544CB9D5D49}"/>
              </a:ext>
            </a:extLst>
          </p:cNvPr>
          <p:cNvSpPr>
            <a:spLocks noGrp="1"/>
          </p:cNvSpPr>
          <p:nvPr>
            <p:ph idx="1"/>
          </p:nvPr>
        </p:nvSpPr>
        <p:spPr>
          <a:xfrm>
            <a:off x="7655859" y="3558988"/>
            <a:ext cx="3847164" cy="2232212"/>
          </a:xfrm>
        </p:spPr>
        <p:txBody>
          <a:bodyPr>
            <a:normAutofit/>
          </a:bodyPr>
          <a:lstStyle/>
          <a:p>
            <a:pPr marL="0" indent="0">
              <a:buNone/>
            </a:pPr>
            <a:r>
              <a:rPr lang="en-US" b="1" i="1" dirty="0">
                <a:solidFill>
                  <a:schemeClr val="accent2">
                    <a:lumMod val="50000"/>
                  </a:schemeClr>
                </a:solidFill>
                <a:latin typeface="Times New Roman" panose="02020603050405020304" pitchFamily="18" charset="0"/>
                <a:cs typeface="Times New Roman" panose="02020603050405020304" pitchFamily="18" charset="0"/>
              </a:rPr>
              <a:t>Presented By:</a:t>
            </a:r>
            <a:endParaRPr lang="en-US" dirty="0"/>
          </a:p>
          <a:p>
            <a:pPr marL="0" indent="0">
              <a:buNone/>
            </a:pPr>
            <a:r>
              <a:rPr lang="en-US" dirty="0"/>
              <a:t> </a:t>
            </a:r>
            <a:r>
              <a:rPr lang="en-US" b="1" dirty="0"/>
              <a:t>Mehedi Hassan Raihan </a:t>
            </a:r>
            <a:endParaRPr lang="en-US" dirty="0"/>
          </a:p>
          <a:p>
            <a:pPr marL="0" indent="0">
              <a:buNone/>
            </a:pPr>
            <a:r>
              <a:rPr lang="en-US" dirty="0"/>
              <a:t>Roll: 18 </a:t>
            </a:r>
          </a:p>
          <a:p>
            <a:pPr marL="0" indent="0">
              <a:buNone/>
            </a:pPr>
            <a:r>
              <a:rPr lang="en-US" dirty="0"/>
              <a:t>Batch: 67 </a:t>
            </a:r>
          </a:p>
        </p:txBody>
      </p:sp>
    </p:spTree>
    <p:extLst>
      <p:ext uri="{BB962C8B-B14F-4D97-AF65-F5344CB8AC3E}">
        <p14:creationId xmlns:p14="http://schemas.microsoft.com/office/powerpoint/2010/main" val="9362612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par>
                          <p:cTn id="11" fill="hold">
                            <p:stCondLst>
                              <p:cond delay="4600"/>
                            </p:stCondLst>
                            <p:childTnLst>
                              <p:par>
                                <p:cTn id="12" presetID="14" presetClass="entr" presetSubtype="1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par>
                          <p:cTn id="15" fill="hold">
                            <p:stCondLst>
                              <p:cond delay="5100"/>
                            </p:stCondLst>
                            <p:childTnLst>
                              <p:par>
                                <p:cTn id="16" presetID="14" presetClass="entr" presetSubtype="1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par>
                          <p:cTn id="19" fill="hold">
                            <p:stCondLst>
                              <p:cond delay="5600"/>
                            </p:stCondLst>
                            <p:childTnLst>
                              <p:par>
                                <p:cTn id="20" presetID="14" presetClass="entr" presetSubtype="1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par>
                          <p:cTn id="23" fill="hold">
                            <p:stCondLst>
                              <p:cond delay="6100"/>
                            </p:stCondLst>
                            <p:childTnLst>
                              <p:par>
                                <p:cTn id="24" presetID="14" presetClass="entr" presetSubtype="1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7712-24FE-4777-9D8E-1B49038E07AC}"/>
              </a:ext>
            </a:extLst>
          </p:cNvPr>
          <p:cNvSpPr>
            <a:spLocks noGrp="1"/>
          </p:cNvSpPr>
          <p:nvPr>
            <p:ph type="title"/>
          </p:nvPr>
        </p:nvSpPr>
        <p:spPr/>
        <p:txBody>
          <a:bodyPr/>
          <a:lstStyle/>
          <a:p>
            <a:r>
              <a:rPr lang="en-US" dirty="0">
                <a:solidFill>
                  <a:schemeClr val="accent6">
                    <a:lumMod val="50000"/>
                  </a:schemeClr>
                </a:solidFill>
              </a:rPr>
              <a:t>Abstract</a:t>
            </a:r>
          </a:p>
        </p:txBody>
      </p:sp>
      <p:sp>
        <p:nvSpPr>
          <p:cNvPr id="3" name="Content Placeholder 2">
            <a:extLst>
              <a:ext uri="{FF2B5EF4-FFF2-40B4-BE49-F238E27FC236}">
                <a16:creationId xmlns:a16="http://schemas.microsoft.com/office/drawing/2014/main" id="{97C8DAA9-5921-4047-8A9F-8AC762BB1DFF}"/>
              </a:ext>
            </a:extLst>
          </p:cNvPr>
          <p:cNvSpPr>
            <a:spLocks noGrp="1"/>
          </p:cNvSpPr>
          <p:nvPr>
            <p:ph idx="1"/>
          </p:nvPr>
        </p:nvSpPr>
        <p:spPr/>
        <p:txBody>
          <a:bodyPr/>
          <a:lstStyle/>
          <a:p>
            <a:pPr marL="0" indent="0">
              <a:buNone/>
            </a:pPr>
            <a:r>
              <a:rPr lang="en-US" dirty="0"/>
              <a:t>This report analyzes sales data across various regions and product categories. It identifies key trends in total revenue, sales volume, and regional distribution. Strategic recommendations are made to optimize sales performance, enhance marketing efforts, and improve inventory management for sustained business growth.</a:t>
            </a:r>
          </a:p>
          <a:p>
            <a:pPr marL="0" indent="0">
              <a:buNone/>
            </a:pPr>
            <a:endParaRPr lang="en-US" dirty="0"/>
          </a:p>
        </p:txBody>
      </p:sp>
    </p:spTree>
    <p:extLst>
      <p:ext uri="{BB962C8B-B14F-4D97-AF65-F5344CB8AC3E}">
        <p14:creationId xmlns:p14="http://schemas.microsoft.com/office/powerpoint/2010/main" val="22565863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4" presetClass="entr" presetSubtype="1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926E-349F-49BB-A019-922C0E0925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4C6FBB3-1361-4F04-8628-9111CCDCE250}"/>
              </a:ext>
            </a:extLst>
          </p:cNvPr>
          <p:cNvSpPr>
            <a:spLocks noGrp="1"/>
          </p:cNvSpPr>
          <p:nvPr>
            <p:ph idx="1"/>
          </p:nvPr>
        </p:nvSpPr>
        <p:spPr>
          <a:xfrm>
            <a:off x="1385698" y="2200835"/>
            <a:ext cx="10018713" cy="1322295"/>
          </a:xfrm>
        </p:spPr>
        <p:txBody>
          <a:bodyPr>
            <a:normAutofit fontScale="92500" lnSpcReduction="20000"/>
          </a:bodyPr>
          <a:lstStyle/>
          <a:p>
            <a:pPr marL="0" indent="0">
              <a:buNone/>
            </a:pPr>
            <a:r>
              <a:rPr lang="en-US" dirty="0"/>
              <a:t>Sales performance analysis helps businesses assess market reach and financial health. This report evaluates regional and product category sales, highlighting trends and providing insights for optimizing business strategies, improving inventory management, and forecasting future sales.</a:t>
            </a:r>
          </a:p>
          <a:p>
            <a:pPr marL="0" indent="0">
              <a:buNone/>
            </a:pPr>
            <a:endParaRPr lang="en-US" dirty="0"/>
          </a:p>
        </p:txBody>
      </p:sp>
      <p:grpSp>
        <p:nvGrpSpPr>
          <p:cNvPr id="4" name="Group 3">
            <a:extLst>
              <a:ext uri="{FF2B5EF4-FFF2-40B4-BE49-F238E27FC236}">
                <a16:creationId xmlns:a16="http://schemas.microsoft.com/office/drawing/2014/main" id="{794391F8-7352-4B55-930F-D77D45EF7570}"/>
              </a:ext>
            </a:extLst>
          </p:cNvPr>
          <p:cNvGrpSpPr/>
          <p:nvPr/>
        </p:nvGrpSpPr>
        <p:grpSpPr>
          <a:xfrm>
            <a:off x="6493667" y="3913476"/>
            <a:ext cx="3551148" cy="2419829"/>
            <a:chOff x="6529239" y="854322"/>
            <a:chExt cx="2368929" cy="1668174"/>
          </a:xfrm>
        </p:grpSpPr>
        <p:sp>
          <p:nvSpPr>
            <p:cNvPr id="5" name="Rectangle: Rounded Corners 4">
              <a:extLst>
                <a:ext uri="{FF2B5EF4-FFF2-40B4-BE49-F238E27FC236}">
                  <a16:creationId xmlns:a16="http://schemas.microsoft.com/office/drawing/2014/main" id="{F138DC77-59A9-4244-9557-94C3B142A71C}"/>
                </a:ext>
              </a:extLst>
            </p:cNvPr>
            <p:cNvSpPr/>
            <p:nvPr/>
          </p:nvSpPr>
          <p:spPr>
            <a:xfrm>
              <a:off x="6529239" y="854322"/>
              <a:ext cx="2368929" cy="1668174"/>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6">
                <a:shade val="50000"/>
                <a:hueOff val="396830"/>
                <a:satOff val="-17848"/>
                <a:lumOff val="30980"/>
                <a:alphaOff val="0"/>
              </a:schemeClr>
            </a:effectRef>
            <a:fontRef idx="minor">
              <a:schemeClr val="lt1"/>
            </a:fontRef>
          </p:style>
        </p:sp>
        <p:sp>
          <p:nvSpPr>
            <p:cNvPr id="6" name="Rectangle: Rounded Corners 4">
              <a:extLst>
                <a:ext uri="{FF2B5EF4-FFF2-40B4-BE49-F238E27FC236}">
                  <a16:creationId xmlns:a16="http://schemas.microsoft.com/office/drawing/2014/main" id="{910091CC-096A-4EA9-944D-E632A075FE80}"/>
                </a:ext>
              </a:extLst>
            </p:cNvPr>
            <p:cNvSpPr txBox="1"/>
            <p:nvPr/>
          </p:nvSpPr>
          <p:spPr>
            <a:xfrm>
              <a:off x="6610673" y="935756"/>
              <a:ext cx="2206061" cy="15053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endParaRPr lang="en-US" sz="6100" kern="1200" dirty="0"/>
            </a:p>
          </p:txBody>
        </p:sp>
      </p:grpSp>
      <p:grpSp>
        <p:nvGrpSpPr>
          <p:cNvPr id="7" name="Group 6">
            <a:extLst>
              <a:ext uri="{FF2B5EF4-FFF2-40B4-BE49-F238E27FC236}">
                <a16:creationId xmlns:a16="http://schemas.microsoft.com/office/drawing/2014/main" id="{652A3E3B-AB77-4050-8A32-F781D6731EA2}"/>
              </a:ext>
            </a:extLst>
          </p:cNvPr>
          <p:cNvGrpSpPr/>
          <p:nvPr/>
        </p:nvGrpSpPr>
        <p:grpSpPr>
          <a:xfrm>
            <a:off x="1806892" y="3913476"/>
            <a:ext cx="3365743" cy="2258724"/>
            <a:chOff x="3529652" y="769847"/>
            <a:chExt cx="2754319" cy="1846229"/>
          </a:xfrm>
        </p:grpSpPr>
        <p:sp>
          <p:nvSpPr>
            <p:cNvPr id="8" name="Rectangle: Rounded Corners 7">
              <a:extLst>
                <a:ext uri="{FF2B5EF4-FFF2-40B4-BE49-F238E27FC236}">
                  <a16:creationId xmlns:a16="http://schemas.microsoft.com/office/drawing/2014/main" id="{C53F446B-E3EF-44B3-A07C-B79045BFE063}"/>
                </a:ext>
              </a:extLst>
            </p:cNvPr>
            <p:cNvSpPr/>
            <p:nvPr/>
          </p:nvSpPr>
          <p:spPr>
            <a:xfrm>
              <a:off x="3529652" y="769847"/>
              <a:ext cx="2754319" cy="1846229"/>
            </a:xfrm>
            <a:prstGeom prst="roundRect">
              <a:avLst/>
            </a:prstGeom>
            <a:blipFill dpi="0" rotWithShape="0">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6">
                <a:shade val="50000"/>
                <a:hueOff val="396830"/>
                <a:satOff val="-17848"/>
                <a:lumOff val="30980"/>
                <a:alphaOff val="0"/>
              </a:schemeClr>
            </a:effectRef>
            <a:fontRef idx="minor">
              <a:schemeClr val="lt1"/>
            </a:fontRef>
          </p:style>
        </p:sp>
        <p:sp>
          <p:nvSpPr>
            <p:cNvPr id="9" name="Rectangle: Rounded Corners 4">
              <a:extLst>
                <a:ext uri="{FF2B5EF4-FFF2-40B4-BE49-F238E27FC236}">
                  <a16:creationId xmlns:a16="http://schemas.microsoft.com/office/drawing/2014/main" id="{13B91C34-3182-4EA2-9E8F-B318752752BC}"/>
                </a:ext>
              </a:extLst>
            </p:cNvPr>
            <p:cNvSpPr txBox="1"/>
            <p:nvPr/>
          </p:nvSpPr>
          <p:spPr>
            <a:xfrm>
              <a:off x="3619777" y="859972"/>
              <a:ext cx="2574069" cy="1665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endParaRPr lang="en-US" sz="5900" kern="1200" dirty="0"/>
            </a:p>
          </p:txBody>
        </p:sp>
      </p:grpSp>
    </p:spTree>
    <p:extLst>
      <p:ext uri="{BB962C8B-B14F-4D97-AF65-F5344CB8AC3E}">
        <p14:creationId xmlns:p14="http://schemas.microsoft.com/office/powerpoint/2010/main" val="268244378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par>
                                <p:cTn id="12" presetID="52"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1" presetClass="entr" presetSubtype="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7A2A312-12A9-4DC9-A9AC-DACF05A84AEA}"/>
              </a:ext>
            </a:extLst>
          </p:cNvPr>
          <p:cNvGraphicFramePr/>
          <p:nvPr>
            <p:extLst>
              <p:ext uri="{D42A27DB-BD31-4B8C-83A1-F6EECF244321}">
                <p14:modId xmlns:p14="http://schemas.microsoft.com/office/powerpoint/2010/main" val="2503489881"/>
              </p:ext>
            </p:extLst>
          </p:nvPr>
        </p:nvGraphicFramePr>
        <p:xfrm>
          <a:off x="2718299" y="395692"/>
          <a:ext cx="6986494" cy="6066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7198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A28-642A-45F4-AB0F-6083DD6C2AAB}"/>
              </a:ext>
            </a:extLst>
          </p:cNvPr>
          <p:cNvSpPr>
            <a:spLocks noGrp="1"/>
          </p:cNvSpPr>
          <p:nvPr>
            <p:ph type="title"/>
          </p:nvPr>
        </p:nvSpPr>
        <p:spPr/>
        <p:txBody>
          <a:bodyPr/>
          <a:lstStyle/>
          <a:p>
            <a:r>
              <a:rPr lang="en-US" dirty="0"/>
              <a:t>Data Summary</a:t>
            </a:r>
          </a:p>
        </p:txBody>
      </p:sp>
      <p:graphicFrame>
        <p:nvGraphicFramePr>
          <p:cNvPr id="4" name="Content Placeholder 3">
            <a:extLst>
              <a:ext uri="{FF2B5EF4-FFF2-40B4-BE49-F238E27FC236}">
                <a16:creationId xmlns:a16="http://schemas.microsoft.com/office/drawing/2014/main" id="{3B0D1FFE-8FE2-44DF-9D0B-3B83CED2AA55}"/>
              </a:ext>
            </a:extLst>
          </p:cNvPr>
          <p:cNvGraphicFramePr>
            <a:graphicFrameLocks noGrp="1"/>
          </p:cNvGraphicFramePr>
          <p:nvPr>
            <p:ph idx="1"/>
            <p:extLst>
              <p:ext uri="{D42A27DB-BD31-4B8C-83A1-F6EECF244321}">
                <p14:modId xmlns:p14="http://schemas.microsoft.com/office/powerpoint/2010/main" val="467026578"/>
              </p:ext>
            </p:extLst>
          </p:nvPr>
        </p:nvGraphicFramePr>
        <p:xfrm>
          <a:off x="1484313" y="2667000"/>
          <a:ext cx="10018712" cy="3303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096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CA38-4BA0-47DB-8CA9-FC65DF8EF16F}"/>
              </a:ext>
            </a:extLst>
          </p:cNvPr>
          <p:cNvSpPr>
            <a:spLocks noGrp="1"/>
          </p:cNvSpPr>
          <p:nvPr>
            <p:ph type="title"/>
          </p:nvPr>
        </p:nvSpPr>
        <p:spPr>
          <a:xfrm>
            <a:off x="1484311" y="685801"/>
            <a:ext cx="10018713" cy="1492624"/>
          </a:xfrm>
        </p:spPr>
        <p:txBody>
          <a:bodyPr/>
          <a:lstStyle/>
          <a:p>
            <a:r>
              <a:rPr lang="en-US" dirty="0">
                <a:solidFill>
                  <a:srgbClr val="92D050"/>
                </a:solidFill>
              </a:rPr>
              <a:t>Analysis &amp; Findings</a:t>
            </a:r>
          </a:p>
        </p:txBody>
      </p:sp>
      <p:graphicFrame>
        <p:nvGraphicFramePr>
          <p:cNvPr id="8" name="Content Placeholder 7">
            <a:extLst>
              <a:ext uri="{FF2B5EF4-FFF2-40B4-BE49-F238E27FC236}">
                <a16:creationId xmlns:a16="http://schemas.microsoft.com/office/drawing/2014/main" id="{26F4B13C-16BE-4C02-8184-B7088CBA1A57}"/>
              </a:ext>
            </a:extLst>
          </p:cNvPr>
          <p:cNvGraphicFramePr>
            <a:graphicFrameLocks noGrp="1"/>
          </p:cNvGraphicFramePr>
          <p:nvPr>
            <p:ph idx="1"/>
            <p:extLst>
              <p:ext uri="{D42A27DB-BD31-4B8C-83A1-F6EECF244321}">
                <p14:modId xmlns:p14="http://schemas.microsoft.com/office/powerpoint/2010/main" val="3247635915"/>
              </p:ext>
            </p:extLst>
          </p:nvPr>
        </p:nvGraphicFramePr>
        <p:xfrm>
          <a:off x="1367771" y="2519081"/>
          <a:ext cx="10018712" cy="3307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43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1CF0669-DA10-4C2D-B407-30775B9124C4}"/>
              </a:ext>
            </a:extLst>
          </p:cNvPr>
          <p:cNvGraphicFramePr>
            <a:graphicFrameLocks/>
          </p:cNvGraphicFramePr>
          <p:nvPr>
            <p:extLst>
              <p:ext uri="{D42A27DB-BD31-4B8C-83A1-F6EECF244321}">
                <p14:modId xmlns:p14="http://schemas.microsoft.com/office/powerpoint/2010/main" val="1121181558"/>
              </p:ext>
            </p:extLst>
          </p:nvPr>
        </p:nvGraphicFramePr>
        <p:xfrm>
          <a:off x="2411506" y="421340"/>
          <a:ext cx="8615082" cy="437477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CC21A22-6261-4E92-AE73-34E114A7DDF7}"/>
              </a:ext>
            </a:extLst>
          </p:cNvPr>
          <p:cNvSpPr txBox="1"/>
          <p:nvPr/>
        </p:nvSpPr>
        <p:spPr>
          <a:xfrm>
            <a:off x="2949388" y="5414682"/>
            <a:ext cx="8525436" cy="369332"/>
          </a:xfrm>
          <a:prstGeom prst="rect">
            <a:avLst/>
          </a:prstGeom>
          <a:noFill/>
        </p:spPr>
        <p:txBody>
          <a:bodyPr wrap="square" rtlCol="0">
            <a:spAutoFit/>
          </a:bodyPr>
          <a:lstStyle/>
          <a:p>
            <a:r>
              <a:rPr lang="en-US" dirty="0"/>
              <a:t>Divisional sales quantity visualizations by column chart</a:t>
            </a:r>
          </a:p>
        </p:txBody>
      </p:sp>
    </p:spTree>
    <p:extLst>
      <p:ext uri="{BB962C8B-B14F-4D97-AF65-F5344CB8AC3E}">
        <p14:creationId xmlns:p14="http://schemas.microsoft.com/office/powerpoint/2010/main" val="660195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D557D4C-1312-46AA-85DE-6029CF398AE6}"/>
              </a:ext>
            </a:extLst>
          </p:cNvPr>
          <p:cNvGraphicFramePr>
            <a:graphicFrameLocks/>
          </p:cNvGraphicFramePr>
          <p:nvPr>
            <p:extLst>
              <p:ext uri="{D42A27DB-BD31-4B8C-83A1-F6EECF244321}">
                <p14:modId xmlns:p14="http://schemas.microsoft.com/office/powerpoint/2010/main" val="1468105464"/>
              </p:ext>
            </p:extLst>
          </p:nvPr>
        </p:nvGraphicFramePr>
        <p:xfrm>
          <a:off x="1879600" y="482600"/>
          <a:ext cx="7391400" cy="431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C71F1A8-4A6B-4A2C-8555-7410EC890613}"/>
              </a:ext>
            </a:extLst>
          </p:cNvPr>
          <p:cNvSpPr txBox="1"/>
          <p:nvPr/>
        </p:nvSpPr>
        <p:spPr>
          <a:xfrm>
            <a:off x="2921000" y="4800600"/>
            <a:ext cx="6350000" cy="369332"/>
          </a:xfrm>
          <a:prstGeom prst="rect">
            <a:avLst/>
          </a:prstGeom>
          <a:noFill/>
        </p:spPr>
        <p:txBody>
          <a:bodyPr wrap="square" rtlCol="0">
            <a:spAutoFit/>
          </a:bodyPr>
          <a:lstStyle/>
          <a:p>
            <a:r>
              <a:rPr lang="en-US" dirty="0"/>
              <a:t>Divisional sales performances showing this pi chart</a:t>
            </a:r>
          </a:p>
        </p:txBody>
      </p:sp>
    </p:spTree>
    <p:extLst>
      <p:ext uri="{BB962C8B-B14F-4D97-AF65-F5344CB8AC3E}">
        <p14:creationId xmlns:p14="http://schemas.microsoft.com/office/powerpoint/2010/main" val="2690383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120</TotalTime>
  <Words>298</Words>
  <Application>Microsoft Office PowerPoint</Application>
  <PresentationFormat>Widescreen</PresentationFormat>
  <Paragraphs>46</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Corbel</vt:lpstr>
      <vt:lpstr>Times New Roman</vt:lpstr>
      <vt:lpstr>Parallax</vt:lpstr>
      <vt:lpstr>PowerPoint Presentation</vt:lpstr>
      <vt:lpstr>  "Comprehensive Sales Analysis: Regional Performance, Product Trends, and Strategic Insights" </vt:lpstr>
      <vt:lpstr>Abstract</vt:lpstr>
      <vt:lpstr>Introduction</vt:lpstr>
      <vt:lpstr>PowerPoint Presentation</vt:lpstr>
      <vt:lpstr>Data Summary</vt:lpstr>
      <vt:lpstr>Analysis &amp; Findings</vt:lpstr>
      <vt:lpstr>PowerPoint Presentation</vt:lpstr>
      <vt:lpstr>PowerPoint Presentation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cp:revision>
  <dcterms:created xsi:type="dcterms:W3CDTF">2025-02-20T15:21:12Z</dcterms:created>
  <dcterms:modified xsi:type="dcterms:W3CDTF">2025-02-21T05:13:46Z</dcterms:modified>
</cp:coreProperties>
</file>