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90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04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368274-5DC6-6368-C894-096CB1DCD1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51B59-81FA-9DD8-07D0-D14F7EFCA0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53190-5C8D-4FE2-8C37-5A9E158E779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72421-79FD-E13B-867B-024C539EF7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0159B-7328-B91E-605C-63C7090535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0E816-1AA2-467F-8132-4FA4AEE1D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767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4E857-106B-4BD7-939C-D0E413040A11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F9DE9-968B-43C4-A23F-072D8326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217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F9DE9-968B-43C4-A23F-072D83266B0A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D81F5-F6FC-5175-77E1-C090879F89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7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C891-188B-4079-8BF6-E140E4FAA693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Projects for EDGE program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2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92EF52F-587D-4D89-8257-9B20674EF04B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Projects for EDGE program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763DAAD-C4BB-4151-909B-DF48F067D10B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Projects for EDGE program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63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0929DAE-3C22-423E-BEE2-1F1C76776351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Projects for EDGE program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80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CFCA909-444C-45C6-9C4C-CA2A32ECFE7E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Projects for EDGE program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26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4F65E0B-E220-4E25-BE1E-49814C17576F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Projects for EDGE program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75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205FC2B-72F4-418A-9369-DEBD772FBD8B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Projects for EDGE program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59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C4B4019-607B-4220-AA9E-F0767ABBF597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Projects for EDGE program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92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DE8056C-5FA9-4404-A1C8-B722F9322384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Projects for EDGE program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9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790D782-8711-4CFC-B666-41FD0F94D155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Projects for EDGE program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2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830660E-EDB3-40C0-800F-85ED0747EDCE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Projects for EDGE program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1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87C927B-57AB-4414-9D9A-B8EAE3DAECC0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Projects for EDGE program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9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B75FE96-153F-42EC-8CA1-B3A27F6BFACE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Projects for EDGE program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021FD66-0E24-43DC-82B6-81177E079D97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Projects for EDGE program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7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00A0C22-1DC7-4CD7-A36B-BCA4D2ABEEB8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Projects for EDGE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8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E5366F-4B1C-4EFD-9B11-70285E393B10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Projects for EDGE program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4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pPr algn="r"/>
            <a:fld id="{5A86BA69-7CC5-476D-BF68-CE9ED7AC9EB0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pPr algn="l"/>
            <a:r>
              <a:rPr lang="en-US"/>
              <a:t>Projects for EDGE program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8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algn="r"/>
            <a:fld id="{4D5B0CEB-4B81-4350-8954-BF7A49F29F6E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algn="l"/>
            <a:r>
              <a:rPr lang="en-US"/>
              <a:t>Projects for EDGE program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04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A49F-527C-FA91-5450-C6C929975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6593" y="950975"/>
            <a:ext cx="5934457" cy="889601"/>
          </a:xfrm>
        </p:spPr>
        <p:txBody>
          <a:bodyPr anchor="b">
            <a:normAutofit fontScale="90000"/>
          </a:bodyPr>
          <a:lstStyle/>
          <a:p>
            <a:r>
              <a:rPr lang="en-US" sz="2700" b="1" i="0" dirty="0">
                <a:solidFill>
                  <a:srgbClr val="FFFFFF"/>
                </a:solidFill>
              </a:rPr>
              <a:t>Welcome to the Department of Chemistry </a:t>
            </a:r>
            <a:br>
              <a:rPr lang="en-US" sz="3800" b="1" i="0" dirty="0">
                <a:solidFill>
                  <a:srgbClr val="FFFFFF"/>
                </a:solidFill>
              </a:rPr>
            </a:br>
            <a:r>
              <a:rPr lang="en-US" sz="3800" b="1" i="0" dirty="0">
                <a:solidFill>
                  <a:srgbClr val="FFFFFF"/>
                </a:solidFill>
              </a:rPr>
              <a:t>                 </a:t>
            </a:r>
            <a:r>
              <a:rPr lang="en-US" sz="2200" b="1" i="0" dirty="0">
                <a:solidFill>
                  <a:srgbClr val="FFFFFF"/>
                </a:solidFill>
              </a:rPr>
              <a:t>University of Barisal </a:t>
            </a:r>
          </a:p>
        </p:txBody>
      </p:sp>
      <p:sp>
        <p:nvSpPr>
          <p:cNvPr id="34" name="Subtitle 33" hidden="1">
            <a:extLst>
              <a:ext uri="{FF2B5EF4-FFF2-40B4-BE49-F238E27FC236}">
                <a16:creationId xmlns:a16="http://schemas.microsoft.com/office/drawing/2014/main" id="{D5DFC293-7D5A-6BD6-8319-24281BF740C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29999" y="324852"/>
            <a:ext cx="1906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C746B30D-F05D-7133-4045-FEF92425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947015" y="6435945"/>
            <a:ext cx="3143643" cy="365125"/>
          </a:xfrm>
        </p:spPr>
        <p:txBody>
          <a:bodyPr/>
          <a:lstStyle/>
          <a:p>
            <a:fld id="{8BB36DD6-97DB-4007-AB48-7129F05F04EA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8D2B3FE3-BE38-5076-38B2-727AFDCC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9233" y="6480363"/>
            <a:ext cx="6720837" cy="365125"/>
          </a:xfrm>
        </p:spPr>
        <p:txBody>
          <a:bodyPr/>
          <a:lstStyle/>
          <a:p>
            <a:r>
              <a:rPr lang="en-US" dirty="0"/>
              <a:t>Projects for EDGE program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34B0AD7D-4EDE-D849-6D58-054A8993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5749" y="6435945"/>
            <a:ext cx="551167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</a:t>
            </a:fld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830D8E9-6F81-3268-FA19-366900D8D477}"/>
              </a:ext>
            </a:extLst>
          </p:cNvPr>
          <p:cNvSpPr/>
          <p:nvPr/>
        </p:nvSpPr>
        <p:spPr>
          <a:xfrm>
            <a:off x="5541526" y="2154862"/>
            <a:ext cx="82296" cy="2373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62B329B-D2AC-F839-2EAA-EDDB2230BF87}"/>
              </a:ext>
            </a:extLst>
          </p:cNvPr>
          <p:cNvSpPr/>
          <p:nvPr/>
        </p:nvSpPr>
        <p:spPr>
          <a:xfrm>
            <a:off x="5677497" y="2489910"/>
            <a:ext cx="82296" cy="178511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26A7CB9-B012-57AB-CD79-7A3BD07DF3D7}"/>
              </a:ext>
            </a:extLst>
          </p:cNvPr>
          <p:cNvSpPr/>
          <p:nvPr/>
        </p:nvSpPr>
        <p:spPr>
          <a:xfrm>
            <a:off x="5405556" y="2489910"/>
            <a:ext cx="82296" cy="178511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99A8EC7-23AB-0AA3-0BA4-BD43E2AC56FD}"/>
              </a:ext>
            </a:extLst>
          </p:cNvPr>
          <p:cNvSpPr/>
          <p:nvPr/>
        </p:nvSpPr>
        <p:spPr>
          <a:xfrm>
            <a:off x="2656593" y="1828389"/>
            <a:ext cx="5934457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9BB89D-3F36-1362-68ED-8551A4BBC85E}"/>
              </a:ext>
            </a:extLst>
          </p:cNvPr>
          <p:cNvSpPr txBox="1"/>
          <p:nvPr/>
        </p:nvSpPr>
        <p:spPr>
          <a:xfrm>
            <a:off x="5637276" y="298094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FC127B-F8FC-0150-4F56-CBE40E342FC2}"/>
              </a:ext>
            </a:extLst>
          </p:cNvPr>
          <p:cNvSpPr txBox="1"/>
          <p:nvPr/>
        </p:nvSpPr>
        <p:spPr>
          <a:xfrm>
            <a:off x="2910506" y="2594158"/>
            <a:ext cx="2292430" cy="1849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926218-B40E-1130-ABA4-B5CC1E6835CF}"/>
              </a:ext>
            </a:extLst>
          </p:cNvPr>
          <p:cNvSpPr txBox="1"/>
          <p:nvPr/>
        </p:nvSpPr>
        <p:spPr>
          <a:xfrm>
            <a:off x="2780717" y="2417457"/>
            <a:ext cx="237440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by,</a:t>
            </a:r>
          </a:p>
          <a:p>
            <a:endParaRPr lang="en-US" dirty="0"/>
          </a:p>
          <a:p>
            <a:r>
              <a:rPr lang="en-US" dirty="0"/>
              <a:t>Mr. </a:t>
            </a:r>
            <a:r>
              <a:rPr lang="en-US" dirty="0" err="1"/>
              <a:t>xyz</a:t>
            </a:r>
            <a:endParaRPr lang="en-US" dirty="0"/>
          </a:p>
          <a:p>
            <a:r>
              <a:rPr lang="en-US" dirty="0"/>
              <a:t>ID:14CHEM001</a:t>
            </a:r>
          </a:p>
          <a:p>
            <a:r>
              <a:rPr lang="en-US" sz="1400" dirty="0"/>
              <a:t>Department of chemistry,</a:t>
            </a:r>
          </a:p>
          <a:p>
            <a:r>
              <a:rPr lang="en-US" sz="1600" dirty="0"/>
              <a:t>University of </a:t>
            </a:r>
            <a:r>
              <a:rPr lang="en-US" sz="1600" dirty="0" err="1"/>
              <a:t>Barishal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688FE9-5A48-F642-E33A-564FE4B798EF}"/>
              </a:ext>
            </a:extLst>
          </p:cNvPr>
          <p:cNvSpPr txBox="1"/>
          <p:nvPr/>
        </p:nvSpPr>
        <p:spPr>
          <a:xfrm>
            <a:off x="6350973" y="2663718"/>
            <a:ext cx="187005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Supervised by,</a:t>
            </a:r>
          </a:p>
          <a:p>
            <a:endParaRPr lang="en-US" dirty="0"/>
          </a:p>
          <a:p>
            <a:r>
              <a:rPr lang="en-US" sz="1400" dirty="0"/>
              <a:t>Md. Mahbub-e-Noor</a:t>
            </a:r>
          </a:p>
          <a:p>
            <a:r>
              <a:rPr lang="en-US" sz="1400" dirty="0"/>
              <a:t>Assistant Professor,</a:t>
            </a:r>
          </a:p>
          <a:p>
            <a:r>
              <a:rPr lang="en-US" sz="1400" dirty="0" err="1"/>
              <a:t>Deperment</a:t>
            </a:r>
            <a:r>
              <a:rPr lang="en-US" sz="1400" dirty="0"/>
              <a:t> of CSE,</a:t>
            </a:r>
          </a:p>
          <a:p>
            <a:r>
              <a:rPr lang="en-US" sz="1400" dirty="0"/>
              <a:t>University of </a:t>
            </a:r>
            <a:r>
              <a:rPr lang="en-US" sz="1400" dirty="0" err="1"/>
              <a:t>Barishal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9207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344D68-8236-CAC4-21CD-FCD49B30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8604"/>
            <a:ext cx="1600200" cy="365125"/>
          </a:xfrm>
        </p:spPr>
        <p:txBody>
          <a:bodyPr/>
          <a:lstStyle/>
          <a:p>
            <a:pPr algn="r"/>
            <a:fld id="{9FC61E00-701B-4AD6-8C71-DDB25FDDC44C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5ACD9-3740-9888-53F8-C51EFC8A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48717" y="6248400"/>
            <a:ext cx="7543800" cy="365125"/>
          </a:xfrm>
        </p:spPr>
        <p:txBody>
          <a:bodyPr/>
          <a:lstStyle/>
          <a:p>
            <a:pPr algn="l"/>
            <a:r>
              <a:rPr lang="en-US"/>
              <a:t>Projects for EDGE program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42983-388E-703F-2A2D-5D16E743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1844" y="6358605"/>
            <a:ext cx="551167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2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F9192B-F074-114E-382E-BCBF72D98EE4}"/>
              </a:ext>
            </a:extLst>
          </p:cNvPr>
          <p:cNvSpPr/>
          <p:nvPr/>
        </p:nvSpPr>
        <p:spPr>
          <a:xfrm>
            <a:off x="0" y="1034716"/>
            <a:ext cx="12192000" cy="1323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45F1C-6DDA-F0A3-8C1F-0448C6D8A648}"/>
              </a:ext>
            </a:extLst>
          </p:cNvPr>
          <p:cNvSpPr txBox="1"/>
          <p:nvPr/>
        </p:nvSpPr>
        <p:spPr>
          <a:xfrm>
            <a:off x="385011" y="385010"/>
            <a:ext cx="346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of context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22CAA-A9C2-21DB-DE36-D17C82A0073A}"/>
              </a:ext>
            </a:extLst>
          </p:cNvPr>
          <p:cNvSpPr txBox="1"/>
          <p:nvPr/>
        </p:nvSpPr>
        <p:spPr>
          <a:xfrm>
            <a:off x="637674" y="1756611"/>
            <a:ext cx="4415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Fdbhgf</a:t>
            </a:r>
            <a:r>
              <a:rPr lang="en-US" dirty="0"/>
              <a:t> b</a:t>
            </a:r>
          </a:p>
          <a:p>
            <a:r>
              <a:rPr lang="en-US" dirty="0" err="1"/>
              <a:t>Hrbgfh</a:t>
            </a:r>
            <a:r>
              <a:rPr lang="en-US" dirty="0"/>
              <a:t> n</a:t>
            </a:r>
          </a:p>
          <a:p>
            <a:r>
              <a:rPr lang="en-US" dirty="0" err="1"/>
              <a:t>Sdhnvb</a:t>
            </a:r>
            <a:r>
              <a:rPr lang="en-US" dirty="0"/>
              <a:t> f;</a:t>
            </a:r>
          </a:p>
          <a:p>
            <a:r>
              <a:rPr lang="en-US" dirty="0" err="1"/>
              <a:t>Fmjsgnl</a:t>
            </a:r>
            <a:r>
              <a:rPr lang="en-US" dirty="0"/>
              <a:t> ;</a:t>
            </a:r>
            <a:r>
              <a:rPr lang="en-US" dirty="0" err="1"/>
              <a:t>klsmklvno</a:t>
            </a:r>
            <a:r>
              <a:rPr lang="en-US" dirty="0"/>
              <a:t> </a:t>
            </a:r>
            <a:r>
              <a:rPr lang="en-US" dirty="0" err="1"/>
              <a:t>rbghuie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4838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6445D-5082-C2E1-993B-22D41390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386597" y="6418763"/>
            <a:ext cx="1600200" cy="365125"/>
          </a:xfrm>
        </p:spPr>
        <p:txBody>
          <a:bodyPr/>
          <a:lstStyle/>
          <a:p>
            <a:pPr algn="r"/>
            <a:fld id="{D00A0C22-1DC7-4CD7-A36B-BCA4D2ABEEB8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F0F68-15D0-E24D-5E9A-C5857D2F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7139" y="6248400"/>
            <a:ext cx="7543800" cy="365125"/>
          </a:xfrm>
        </p:spPr>
        <p:txBody>
          <a:bodyPr/>
          <a:lstStyle/>
          <a:p>
            <a:pPr algn="l"/>
            <a:r>
              <a:rPr lang="en-US" dirty="0"/>
              <a:t>Projects for EDGE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94680-D543-53FB-2F55-3B20F0EE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9812" y="6248400"/>
            <a:ext cx="551167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3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7C9551-7F32-11A9-4F1E-235C8786E9EA}"/>
              </a:ext>
            </a:extLst>
          </p:cNvPr>
          <p:cNvSpPr/>
          <p:nvPr/>
        </p:nvSpPr>
        <p:spPr>
          <a:xfrm>
            <a:off x="0" y="1010653"/>
            <a:ext cx="12192000" cy="9625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E14D0-B1B1-42C6-F8CB-2E895AA731BB}"/>
              </a:ext>
            </a:extLst>
          </p:cNvPr>
          <p:cNvSpPr txBox="1"/>
          <p:nvPr/>
        </p:nvSpPr>
        <p:spPr>
          <a:xfrm>
            <a:off x="433137" y="469232"/>
            <a:ext cx="221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CSE?</a:t>
            </a:r>
          </a:p>
        </p:txBody>
      </p:sp>
    </p:spTree>
    <p:extLst>
      <p:ext uri="{BB962C8B-B14F-4D97-AF65-F5344CB8AC3E}">
        <p14:creationId xmlns:p14="http://schemas.microsoft.com/office/powerpoint/2010/main" val="142464736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4827D-C0C4-9EB8-FE6C-86A4F7FF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00A0C22-1DC7-4CD7-A36B-BCA4D2ABEEB8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CF8D7-D441-730D-A76E-6B2701D3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Projects for EDGE program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79108-29AE-E4FE-ECE6-EFEF88A2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731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73</TotalTime>
  <Words>85</Words>
  <Application>Microsoft Office PowerPoint</Application>
  <PresentationFormat>Widescreen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Century Gothic</vt:lpstr>
      <vt:lpstr>Mesh</vt:lpstr>
      <vt:lpstr>Welcome to the Department of Chemistry                   University of Barisal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 CSE CLASS ROOM 01</dc:creator>
  <cp:lastModifiedBy>BU CSE CLASS ROOM 01</cp:lastModifiedBy>
  <cp:revision>1</cp:revision>
  <dcterms:created xsi:type="dcterms:W3CDTF">2025-01-27T10:10:28Z</dcterms:created>
  <dcterms:modified xsi:type="dcterms:W3CDTF">2025-01-27T11:24:03Z</dcterms:modified>
</cp:coreProperties>
</file>