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884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2246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95256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884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2246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964080" y="879120"/>
            <a:ext cx="4941000" cy="2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884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2246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95256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25884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42246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964080" y="879120"/>
            <a:ext cx="4941000" cy="2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5884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2246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95256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25884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42246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4080" y="879120"/>
            <a:ext cx="4941000" cy="2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66960" y="2116080"/>
            <a:ext cx="5491080" cy="15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7;p7"/>
          <p:cNvGrpSpPr/>
          <p:nvPr/>
        </p:nvGrpSpPr>
        <p:grpSpPr>
          <a:xfrm>
            <a:off x="0" y="758880"/>
            <a:ext cx="6098760" cy="6098760"/>
            <a:chOff x="0" y="758880"/>
            <a:chExt cx="6098760" cy="6098760"/>
          </a:xfrm>
        </p:grpSpPr>
        <p:sp>
          <p:nvSpPr>
            <p:cNvPr id="2" name="Google Shape;18;p7"/>
            <p:cNvSpPr/>
            <p:nvPr/>
          </p:nvSpPr>
          <p:spPr>
            <a:xfrm>
              <a:off x="0" y="758880"/>
              <a:ext cx="3073320" cy="40978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9;p7"/>
            <p:cNvSpPr/>
            <p:nvPr/>
          </p:nvSpPr>
          <p:spPr>
            <a:xfrm>
              <a:off x="0" y="4862160"/>
              <a:ext cx="1996200" cy="199548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20;p7"/>
            <p:cNvSpPr/>
            <p:nvPr/>
          </p:nvSpPr>
          <p:spPr>
            <a:xfrm>
              <a:off x="2097720" y="4857120"/>
              <a:ext cx="4001040" cy="20005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66960" y="4549680"/>
            <a:ext cx="549108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2;p7"/>
          <p:cNvSpPr/>
          <p:nvPr/>
        </p:nvSpPr>
        <p:spPr>
          <a:xfrm>
            <a:off x="5839920" y="5784480"/>
            <a:ext cx="21333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4;p8"/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44" name="Google Shape;25;p8"/>
            <p:cNvSpPr/>
            <p:nvPr/>
          </p:nvSpPr>
          <p:spPr>
            <a:xfrm flipV="1" rot="16200000">
              <a:off x="1219680" y="5118480"/>
              <a:ext cx="1490760" cy="19879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26;p8"/>
            <p:cNvSpPr/>
            <p:nvPr/>
          </p:nvSpPr>
          <p:spPr>
            <a:xfrm flipV="1" rot="16200000">
              <a:off x="0" y="5890680"/>
              <a:ext cx="968400" cy="9680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8"/>
            <p:cNvSpPr/>
            <p:nvPr/>
          </p:nvSpPr>
          <p:spPr>
            <a:xfrm flipV="1" rot="16200000">
              <a:off x="-484560" y="4385520"/>
              <a:ext cx="1941120" cy="9705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6095880" y="-22680"/>
            <a:ext cx="6095520" cy="69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6000"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30;p8"/>
          <p:cNvSpPr/>
          <p:nvPr/>
        </p:nvSpPr>
        <p:spPr>
          <a:xfrm>
            <a:off x="952560" y="1938960"/>
            <a:ext cx="21333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952560" y="2289240"/>
            <a:ext cx="4571640" cy="27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1E02E18-EA10-4B1C-BEEC-5ED5D52CD4C0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6000"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37;p9"/>
          <p:cNvSpPr/>
          <p:nvPr/>
        </p:nvSpPr>
        <p:spPr>
          <a:xfrm>
            <a:off x="952560" y="1938960"/>
            <a:ext cx="21333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oogle Shape;39;p9"/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94" name="Google Shape;40;p9"/>
            <p:cNvSpPr/>
            <p:nvPr/>
          </p:nvSpPr>
          <p:spPr>
            <a:xfrm rot="10800000">
              <a:off x="10519920" y="1091160"/>
              <a:ext cx="1675440" cy="22338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41;p9"/>
            <p:cNvSpPr/>
            <p:nvPr/>
          </p:nvSpPr>
          <p:spPr>
            <a:xfrm rot="10800000">
              <a:off x="11107440" y="0"/>
              <a:ext cx="1087920" cy="10879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42;p9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52560" y="228600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53640" y="3841920"/>
            <a:ext cx="4838400" cy="63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953640" y="347112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952560" y="5018040"/>
            <a:ext cx="4838400" cy="90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952560" y="464688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639972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6399720" y="228600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6399720" y="3841920"/>
            <a:ext cx="4838400" cy="90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1"/>
          <p:cNvSpPr>
            <a:spLocks noGrp="1"/>
          </p:cNvSpPr>
          <p:nvPr>
            <p:ph type="body"/>
          </p:nvPr>
        </p:nvSpPr>
        <p:spPr>
          <a:xfrm>
            <a:off x="6399720" y="347112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dt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7" name="PlaceHolder 13"/>
          <p:cNvSpPr>
            <a:spLocks noGrp="1"/>
          </p:cNvSpPr>
          <p:nvPr>
            <p:ph type="ftr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8" name="PlaceHolder 14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A1D0F95-F6C3-4967-B1E0-834E41BEEB8A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250240" y="148320"/>
            <a:ext cx="6461280" cy="11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Basic Details of the Team and Problem Statement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823720" y="1575720"/>
            <a:ext cx="6045480" cy="49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Ministry/Organization Name/Student Innovation: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PS Code:OS870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   </a:t>
            </a:r>
            <a:br/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Problem Statement Title: How to use aadhaar number of students to identify fake enrolment,duplication and authentication of students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Team Name: scouts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Team Leader Name: md riyan ahmed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Institute Code (AISHE): C-19515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Institute Name: guru nanak institutions technical campus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Theme Name: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212;p1" descr=""/>
          <p:cNvPicPr/>
          <p:nvPr/>
        </p:nvPicPr>
        <p:blipFill>
          <a:blip r:embed="rId1"/>
          <a:stretch/>
        </p:blipFill>
        <p:spPr>
          <a:xfrm>
            <a:off x="1036440" y="252360"/>
            <a:ext cx="3430800" cy="14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553392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9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Idea/Approach Details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964080" y="2118600"/>
            <a:ext cx="6023520" cy="4581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The faculty create a google form link and enter into our website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Arial"/>
              </a:rPr>
              <a:t>The website creates a new link of exam which will be given to the students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,Sans-Serif"/>
              <a:buChar char="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Arial"/>
              </a:rPr>
              <a:t>The students has to register in our website to take the test/exam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For registration, the student’s email and aadhaar number is taken and verified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The verified aadhaar number is bounded with the student’s email ID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The student with registered email are allowed to take the test/exam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Resulting in elimination of fake entries and duplications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Arial"/>
              </a:rPr>
              <a:t>The students have to login with the registered email ID to write the test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A9999E0-E2CC-48B5-B0D4-14B994268FF5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pic>
        <p:nvPicPr>
          <p:cNvPr id="151" name="Picture Placeholder 2" descr=""/>
          <p:cNvPicPr/>
          <p:nvPr/>
        </p:nvPicPr>
        <p:blipFill>
          <a:blip r:embed="rId1"/>
          <a:srcRect l="13350" t="0" r="13350" b="0"/>
          <a:stretch/>
        </p:blipFill>
        <p:spPr>
          <a:xfrm>
            <a:off x="7378560" y="144360"/>
            <a:ext cx="4689000" cy="3450960"/>
          </a:xfrm>
          <a:prstGeom prst="rect">
            <a:avLst/>
          </a:prstGeom>
          <a:ln w="0">
            <a:noFill/>
          </a:ln>
        </p:spPr>
      </p:pic>
      <p:sp>
        <p:nvSpPr>
          <p:cNvPr id="152" name="Google Shape;222;p2"/>
          <p:cNvSpPr/>
          <p:nvPr/>
        </p:nvSpPr>
        <p:spPr>
          <a:xfrm>
            <a:off x="7378560" y="3820680"/>
            <a:ext cx="4571640" cy="27586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 </a:t>
            </a: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Technology stack</a:t>
            </a: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Front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End              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8ad0d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HTML-jinja template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8ad0d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CSS –Designing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8ad0d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Back End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SQlite – storing database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Flask framework (python module)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52560" y="1096200"/>
            <a:ext cx="578052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2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Idea/Approach Details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952560" y="228600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Describe your Use Cases here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952560" y="2656800"/>
            <a:ext cx="4838400" cy="3922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anchor="t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Online exam/tests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Authentication form filling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Web courses  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F5BBD47-3F38-43E1-B53B-518B9F48D04F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57" name="Google Shape;231;p3"/>
          <p:cNvSpPr/>
          <p:nvPr/>
        </p:nvSpPr>
        <p:spPr>
          <a:xfrm>
            <a:off x="6095880" y="2286000"/>
            <a:ext cx="5143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Describe your Dependencies / Show stopper here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Google Shape;232;p3"/>
          <p:cNvSpPr/>
          <p:nvPr/>
        </p:nvSpPr>
        <p:spPr>
          <a:xfrm>
            <a:off x="6248520" y="2656800"/>
            <a:ext cx="4838400" cy="39225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 working operating system with windows/linux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 web browser i.e internet explorer, chrome, firefox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 web server to store user data and host the site 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661716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Team Member Details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964080" y="2062080"/>
            <a:ext cx="11144880" cy="4719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Leader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Branch (Btech/Mtech/PhD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Stream (ECE, CSE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Year (I,II,III,IV):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Member 1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Branch (Btech/Mtech/PhD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Stream (ECE, CSE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Year (I,II,III,IV):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Member 2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Branch (Btech/Mtech/PhD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Stream (ECE, CSE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Year (I,II,III,IV):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Member 3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Branch (Btech/Mtech/PhD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Stream (ECE, CSE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Year (I,II,III,IV):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Member 4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Branch (Btech/Mtech/PhD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Stream (ECE, CSE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Year (I,II,III,IV):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Member 5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Branch (Btech/Mtech/PhD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Stream (ECE, CSE etc):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Year (I,II,III,IV):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804160"/>
                </a:solidFill>
                <a:latin typeface="Libre Franklin"/>
                <a:ea typeface="Libre Franklin"/>
              </a:rPr>
              <a:t>Team Mentor 1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Category (Academic/Industry): 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Expertise (AI/ML/Blockchain etc): 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Domain Experience (in years):   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804160"/>
                </a:solidFill>
                <a:latin typeface="Libre Franklin"/>
                <a:ea typeface="Libre Franklin"/>
              </a:rPr>
              <a:t>Team Mentor 2 Name: Type Your Name Here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Category (Academic/Industry):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Expertise (AI/ML/Blockchain etc): 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Domain Experience (in years):   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2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Important Pointers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952560" y="228600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Please ensure below pointers are met while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952560" y="2656800"/>
            <a:ext cx="10572120" cy="392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Kindly keep the maximum slides limit to 4 pages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All the topics should be utilized for description of your idea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Try to avoid paragraphs and post your idea in points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Keep your explanation precisely and easy to understand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Idea should be unique and novel. If it has a business potential more weightage will be given.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Apart from this PPT abstract of your idea will be asked separately while submitting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You need to save the file in PDF and upload the same on portal. No PPT, Word Doc or any other format will be supported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You can delete this slide (Important Pointers) when you upload the details of your idea on SIH portal.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F376CE3-C17B-4DE3-A26E-C752955534BC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LibreOffice/7.2.6.2$Linux_X86_64 LibreOffice_project/20$Build-2</Application>
  <AppVersion>15.0000</AppVersion>
  <Words>710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  <dc:description/>
  <dc:language>en-IN</dc:language>
  <cp:lastModifiedBy>sahel ahmed</cp:lastModifiedBy>
  <dcterms:modified xsi:type="dcterms:W3CDTF">2022-03-28T11:02:30Z</dcterms:modified>
  <cp:revision>1</cp:revision>
  <dc:subject/>
  <dc:title>Basic Details of the Team and Problem Statement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5</vt:i4>
  </property>
  <property fmtid="{D5CDD505-2E9C-101B-9397-08002B2CF9AE}" pid="4" name="PresentationFormat">
    <vt:lpwstr>Widescreen</vt:lpwstr>
  </property>
  <property fmtid="{D5CDD505-2E9C-101B-9397-08002B2CF9AE}" pid="5" name="Slides">
    <vt:i4>5</vt:i4>
  </property>
</Properties>
</file>