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60" r:id="rId7"/>
    <p:sldId id="261" r:id="rId8"/>
    <p:sldId id="263" r:id="rId9"/>
    <p:sldId id="264" r:id="rId10"/>
    <p:sldId id="265" r:id="rId11"/>
    <p:sldId id="266" r:id="rId12"/>
    <p:sldId id="267" r:id="rId13"/>
    <p:sldId id="268"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2ADC"/>
    <a:srgbClr val="33CC33"/>
    <a:srgbClr val="00823B"/>
    <a:srgbClr val="120F49"/>
    <a:srgbClr val="009900"/>
    <a:srgbClr val="1414C2"/>
    <a:srgbClr val="FF9900"/>
    <a:srgbClr val="CCCC00"/>
    <a:srgbClr val="000066"/>
    <a:srgbClr val="041D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9" d="100"/>
          <a:sy n="49"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2B33C-CB0C-4B6D-84B0-0CAAF1A0EF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1EE176DB-4D62-4A0A-A137-BE3D2D122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A574FDC1-BF16-4F79-B870-64896DE82450}"/>
              </a:ext>
            </a:extLst>
          </p:cNvPr>
          <p:cNvSpPr>
            <a:spLocks noGrp="1"/>
          </p:cNvSpPr>
          <p:nvPr>
            <p:ph type="dt" sz="half" idx="10"/>
          </p:nvPr>
        </p:nvSpPr>
        <p:spPr/>
        <p:txBody>
          <a:bodyPr/>
          <a:lstStyle/>
          <a:p>
            <a:fld id="{5864E57E-D801-42BB-AFA8-C1BCDFA1CC80}" type="datetimeFigureOut">
              <a:rPr lang="en-ID" smtClean="0"/>
              <a:t>30/11/2020</a:t>
            </a:fld>
            <a:endParaRPr lang="en-ID"/>
          </a:p>
        </p:txBody>
      </p:sp>
      <p:sp>
        <p:nvSpPr>
          <p:cNvPr id="5" name="Footer Placeholder 4">
            <a:extLst>
              <a:ext uri="{FF2B5EF4-FFF2-40B4-BE49-F238E27FC236}">
                <a16:creationId xmlns:a16="http://schemas.microsoft.com/office/drawing/2014/main" id="{AFC71672-2951-4145-815C-2DA357804B7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E719BE6-0247-496E-B110-52EA819EEA38}"/>
              </a:ext>
            </a:extLst>
          </p:cNvPr>
          <p:cNvSpPr>
            <a:spLocks noGrp="1"/>
          </p:cNvSpPr>
          <p:nvPr>
            <p:ph type="sldNum" sz="quarter" idx="12"/>
          </p:nvPr>
        </p:nvSpPr>
        <p:spPr/>
        <p:txBody>
          <a:bodyPr/>
          <a:lstStyle/>
          <a:p>
            <a:fld id="{7F8F0A55-DAC7-4D8F-A1BE-FB02AFDBDBB6}" type="slidenum">
              <a:rPr lang="en-ID" smtClean="0"/>
              <a:t>‹#›</a:t>
            </a:fld>
            <a:endParaRPr lang="en-ID"/>
          </a:p>
        </p:txBody>
      </p:sp>
    </p:spTree>
    <p:extLst>
      <p:ext uri="{BB962C8B-B14F-4D97-AF65-F5344CB8AC3E}">
        <p14:creationId xmlns:p14="http://schemas.microsoft.com/office/powerpoint/2010/main" val="95659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B200-5209-40A1-A85C-9788DA39996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D78D918-748D-4FEF-8563-6CFD1C382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14E81C7-6173-41B7-A82C-5310B0B0F6AC}"/>
              </a:ext>
            </a:extLst>
          </p:cNvPr>
          <p:cNvSpPr>
            <a:spLocks noGrp="1"/>
          </p:cNvSpPr>
          <p:nvPr>
            <p:ph type="dt" sz="half" idx="10"/>
          </p:nvPr>
        </p:nvSpPr>
        <p:spPr/>
        <p:txBody>
          <a:bodyPr/>
          <a:lstStyle/>
          <a:p>
            <a:fld id="{5864E57E-D801-42BB-AFA8-C1BCDFA1CC80}" type="datetimeFigureOut">
              <a:rPr lang="en-ID" smtClean="0"/>
              <a:t>30/11/2020</a:t>
            </a:fld>
            <a:endParaRPr lang="en-ID"/>
          </a:p>
        </p:txBody>
      </p:sp>
      <p:sp>
        <p:nvSpPr>
          <p:cNvPr id="5" name="Footer Placeholder 4">
            <a:extLst>
              <a:ext uri="{FF2B5EF4-FFF2-40B4-BE49-F238E27FC236}">
                <a16:creationId xmlns:a16="http://schemas.microsoft.com/office/drawing/2014/main" id="{31D98D13-0AE3-455F-BEF9-7A772AD4B91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3B26511-4511-44D5-A397-5A52E38B9834}"/>
              </a:ext>
            </a:extLst>
          </p:cNvPr>
          <p:cNvSpPr>
            <a:spLocks noGrp="1"/>
          </p:cNvSpPr>
          <p:nvPr>
            <p:ph type="sldNum" sz="quarter" idx="12"/>
          </p:nvPr>
        </p:nvSpPr>
        <p:spPr/>
        <p:txBody>
          <a:bodyPr/>
          <a:lstStyle/>
          <a:p>
            <a:fld id="{7F8F0A55-DAC7-4D8F-A1BE-FB02AFDBDBB6}" type="slidenum">
              <a:rPr lang="en-ID" smtClean="0"/>
              <a:t>‹#›</a:t>
            </a:fld>
            <a:endParaRPr lang="en-ID"/>
          </a:p>
        </p:txBody>
      </p:sp>
    </p:spTree>
    <p:extLst>
      <p:ext uri="{BB962C8B-B14F-4D97-AF65-F5344CB8AC3E}">
        <p14:creationId xmlns:p14="http://schemas.microsoft.com/office/powerpoint/2010/main" val="2757620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5ED55F-56CC-4C00-8C34-6373E40506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24179F6-7B5B-4331-90A4-BECC9D7C90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FD22D46-D089-40C0-9536-789B80CFB962}"/>
              </a:ext>
            </a:extLst>
          </p:cNvPr>
          <p:cNvSpPr>
            <a:spLocks noGrp="1"/>
          </p:cNvSpPr>
          <p:nvPr>
            <p:ph type="dt" sz="half" idx="10"/>
          </p:nvPr>
        </p:nvSpPr>
        <p:spPr/>
        <p:txBody>
          <a:bodyPr/>
          <a:lstStyle/>
          <a:p>
            <a:fld id="{5864E57E-D801-42BB-AFA8-C1BCDFA1CC80}" type="datetimeFigureOut">
              <a:rPr lang="en-ID" smtClean="0"/>
              <a:t>30/11/2020</a:t>
            </a:fld>
            <a:endParaRPr lang="en-ID"/>
          </a:p>
        </p:txBody>
      </p:sp>
      <p:sp>
        <p:nvSpPr>
          <p:cNvPr id="5" name="Footer Placeholder 4">
            <a:extLst>
              <a:ext uri="{FF2B5EF4-FFF2-40B4-BE49-F238E27FC236}">
                <a16:creationId xmlns:a16="http://schemas.microsoft.com/office/drawing/2014/main" id="{C25EBA5A-68E1-4F12-8F34-D7AE513894A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6CFED0A-0C03-47F3-9149-CB8A30A6BA0F}"/>
              </a:ext>
            </a:extLst>
          </p:cNvPr>
          <p:cNvSpPr>
            <a:spLocks noGrp="1"/>
          </p:cNvSpPr>
          <p:nvPr>
            <p:ph type="sldNum" sz="quarter" idx="12"/>
          </p:nvPr>
        </p:nvSpPr>
        <p:spPr/>
        <p:txBody>
          <a:bodyPr/>
          <a:lstStyle/>
          <a:p>
            <a:fld id="{7F8F0A55-DAC7-4D8F-A1BE-FB02AFDBDBB6}" type="slidenum">
              <a:rPr lang="en-ID" smtClean="0"/>
              <a:t>‹#›</a:t>
            </a:fld>
            <a:endParaRPr lang="en-ID"/>
          </a:p>
        </p:txBody>
      </p:sp>
    </p:spTree>
    <p:extLst>
      <p:ext uri="{BB962C8B-B14F-4D97-AF65-F5344CB8AC3E}">
        <p14:creationId xmlns:p14="http://schemas.microsoft.com/office/powerpoint/2010/main" val="1242471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C8C6-7126-459A-AE86-052DE941758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B3B47F6-1730-4D42-BAA0-D4C237E94C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1EC6C82-451F-4841-BC3E-85F12D0FB362}"/>
              </a:ext>
            </a:extLst>
          </p:cNvPr>
          <p:cNvSpPr>
            <a:spLocks noGrp="1"/>
          </p:cNvSpPr>
          <p:nvPr>
            <p:ph type="dt" sz="half" idx="10"/>
          </p:nvPr>
        </p:nvSpPr>
        <p:spPr/>
        <p:txBody>
          <a:bodyPr/>
          <a:lstStyle/>
          <a:p>
            <a:fld id="{5864E57E-D801-42BB-AFA8-C1BCDFA1CC80}" type="datetimeFigureOut">
              <a:rPr lang="en-ID" smtClean="0"/>
              <a:t>30/11/2020</a:t>
            </a:fld>
            <a:endParaRPr lang="en-ID"/>
          </a:p>
        </p:txBody>
      </p:sp>
      <p:sp>
        <p:nvSpPr>
          <p:cNvPr id="5" name="Footer Placeholder 4">
            <a:extLst>
              <a:ext uri="{FF2B5EF4-FFF2-40B4-BE49-F238E27FC236}">
                <a16:creationId xmlns:a16="http://schemas.microsoft.com/office/drawing/2014/main" id="{E748CEF9-24FA-414B-B8DF-03062BE22F8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760CA06-F8EA-4DCE-A90B-1FE80A43B2A3}"/>
              </a:ext>
            </a:extLst>
          </p:cNvPr>
          <p:cNvSpPr>
            <a:spLocks noGrp="1"/>
          </p:cNvSpPr>
          <p:nvPr>
            <p:ph type="sldNum" sz="quarter" idx="12"/>
          </p:nvPr>
        </p:nvSpPr>
        <p:spPr/>
        <p:txBody>
          <a:bodyPr/>
          <a:lstStyle/>
          <a:p>
            <a:fld id="{7F8F0A55-DAC7-4D8F-A1BE-FB02AFDBDBB6}" type="slidenum">
              <a:rPr lang="en-ID" smtClean="0"/>
              <a:t>‹#›</a:t>
            </a:fld>
            <a:endParaRPr lang="en-ID"/>
          </a:p>
        </p:txBody>
      </p:sp>
    </p:spTree>
    <p:extLst>
      <p:ext uri="{BB962C8B-B14F-4D97-AF65-F5344CB8AC3E}">
        <p14:creationId xmlns:p14="http://schemas.microsoft.com/office/powerpoint/2010/main" val="29045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BDED-8E47-412C-9DDE-B7DD25AFE4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6E9CDECC-6C34-48CF-8FC2-E33C6A14C5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B83925-8D81-402E-8FCE-2BA5B467CC1D}"/>
              </a:ext>
            </a:extLst>
          </p:cNvPr>
          <p:cNvSpPr>
            <a:spLocks noGrp="1"/>
          </p:cNvSpPr>
          <p:nvPr>
            <p:ph type="dt" sz="half" idx="10"/>
          </p:nvPr>
        </p:nvSpPr>
        <p:spPr/>
        <p:txBody>
          <a:bodyPr/>
          <a:lstStyle/>
          <a:p>
            <a:fld id="{5864E57E-D801-42BB-AFA8-C1BCDFA1CC80}" type="datetimeFigureOut">
              <a:rPr lang="en-ID" smtClean="0"/>
              <a:t>30/11/2020</a:t>
            </a:fld>
            <a:endParaRPr lang="en-ID"/>
          </a:p>
        </p:txBody>
      </p:sp>
      <p:sp>
        <p:nvSpPr>
          <p:cNvPr id="5" name="Footer Placeholder 4">
            <a:extLst>
              <a:ext uri="{FF2B5EF4-FFF2-40B4-BE49-F238E27FC236}">
                <a16:creationId xmlns:a16="http://schemas.microsoft.com/office/drawing/2014/main" id="{9174F9DE-7E29-40C2-B9F9-D6FC3A4773F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077E3BD-7F90-4A84-94D4-665AE657B8A5}"/>
              </a:ext>
            </a:extLst>
          </p:cNvPr>
          <p:cNvSpPr>
            <a:spLocks noGrp="1"/>
          </p:cNvSpPr>
          <p:nvPr>
            <p:ph type="sldNum" sz="quarter" idx="12"/>
          </p:nvPr>
        </p:nvSpPr>
        <p:spPr/>
        <p:txBody>
          <a:bodyPr/>
          <a:lstStyle/>
          <a:p>
            <a:fld id="{7F8F0A55-DAC7-4D8F-A1BE-FB02AFDBDBB6}" type="slidenum">
              <a:rPr lang="en-ID" smtClean="0"/>
              <a:t>‹#›</a:t>
            </a:fld>
            <a:endParaRPr lang="en-ID"/>
          </a:p>
        </p:txBody>
      </p:sp>
    </p:spTree>
    <p:extLst>
      <p:ext uri="{BB962C8B-B14F-4D97-AF65-F5344CB8AC3E}">
        <p14:creationId xmlns:p14="http://schemas.microsoft.com/office/powerpoint/2010/main" val="418505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8A2B-D1B7-4580-801F-C065736AC73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E75BD86-A8ED-427D-9486-3B2DBB388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394316A7-3D85-4D11-BB86-83DE5C194E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A3EFD004-5181-4AE1-97E7-77345044A47C}"/>
              </a:ext>
            </a:extLst>
          </p:cNvPr>
          <p:cNvSpPr>
            <a:spLocks noGrp="1"/>
          </p:cNvSpPr>
          <p:nvPr>
            <p:ph type="dt" sz="half" idx="10"/>
          </p:nvPr>
        </p:nvSpPr>
        <p:spPr/>
        <p:txBody>
          <a:bodyPr/>
          <a:lstStyle/>
          <a:p>
            <a:fld id="{5864E57E-D801-42BB-AFA8-C1BCDFA1CC80}" type="datetimeFigureOut">
              <a:rPr lang="en-ID" smtClean="0"/>
              <a:t>30/11/2020</a:t>
            </a:fld>
            <a:endParaRPr lang="en-ID"/>
          </a:p>
        </p:txBody>
      </p:sp>
      <p:sp>
        <p:nvSpPr>
          <p:cNvPr id="6" name="Footer Placeholder 5">
            <a:extLst>
              <a:ext uri="{FF2B5EF4-FFF2-40B4-BE49-F238E27FC236}">
                <a16:creationId xmlns:a16="http://schemas.microsoft.com/office/drawing/2014/main" id="{71112D39-AC5C-4472-8FA0-1FD83503BDB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F8E6E0F-D9E4-4A6D-89BB-5249097D590D}"/>
              </a:ext>
            </a:extLst>
          </p:cNvPr>
          <p:cNvSpPr>
            <a:spLocks noGrp="1"/>
          </p:cNvSpPr>
          <p:nvPr>
            <p:ph type="sldNum" sz="quarter" idx="12"/>
          </p:nvPr>
        </p:nvSpPr>
        <p:spPr/>
        <p:txBody>
          <a:bodyPr/>
          <a:lstStyle/>
          <a:p>
            <a:fld id="{7F8F0A55-DAC7-4D8F-A1BE-FB02AFDBDBB6}" type="slidenum">
              <a:rPr lang="en-ID" smtClean="0"/>
              <a:t>‹#›</a:t>
            </a:fld>
            <a:endParaRPr lang="en-ID"/>
          </a:p>
        </p:txBody>
      </p:sp>
    </p:spTree>
    <p:extLst>
      <p:ext uri="{BB962C8B-B14F-4D97-AF65-F5344CB8AC3E}">
        <p14:creationId xmlns:p14="http://schemas.microsoft.com/office/powerpoint/2010/main" val="181937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1A27-839D-41C3-B8AC-4CAB4A1C3549}"/>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954853E-BFAC-4CC3-8703-6F353B76A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F4CC86-642D-4D01-BDEF-246D475E9E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E6752DF6-A37F-4F3F-A4A7-709958EC3B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E26F0E-7E47-4778-96C9-F0B2C06A21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E01D1B2F-E6F4-4075-AA13-0A2B3A239D48}"/>
              </a:ext>
            </a:extLst>
          </p:cNvPr>
          <p:cNvSpPr>
            <a:spLocks noGrp="1"/>
          </p:cNvSpPr>
          <p:nvPr>
            <p:ph type="dt" sz="half" idx="10"/>
          </p:nvPr>
        </p:nvSpPr>
        <p:spPr/>
        <p:txBody>
          <a:bodyPr/>
          <a:lstStyle/>
          <a:p>
            <a:fld id="{5864E57E-D801-42BB-AFA8-C1BCDFA1CC80}" type="datetimeFigureOut">
              <a:rPr lang="en-ID" smtClean="0"/>
              <a:t>30/11/2020</a:t>
            </a:fld>
            <a:endParaRPr lang="en-ID"/>
          </a:p>
        </p:txBody>
      </p:sp>
      <p:sp>
        <p:nvSpPr>
          <p:cNvPr id="8" name="Footer Placeholder 7">
            <a:extLst>
              <a:ext uri="{FF2B5EF4-FFF2-40B4-BE49-F238E27FC236}">
                <a16:creationId xmlns:a16="http://schemas.microsoft.com/office/drawing/2014/main" id="{81D4D936-2046-4B59-AB51-D62A3604749D}"/>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ECDCFA89-83CB-49F9-8B56-E58B3DDE9A91}"/>
              </a:ext>
            </a:extLst>
          </p:cNvPr>
          <p:cNvSpPr>
            <a:spLocks noGrp="1"/>
          </p:cNvSpPr>
          <p:nvPr>
            <p:ph type="sldNum" sz="quarter" idx="12"/>
          </p:nvPr>
        </p:nvSpPr>
        <p:spPr/>
        <p:txBody>
          <a:bodyPr/>
          <a:lstStyle/>
          <a:p>
            <a:fld id="{7F8F0A55-DAC7-4D8F-A1BE-FB02AFDBDBB6}" type="slidenum">
              <a:rPr lang="en-ID" smtClean="0"/>
              <a:t>‹#›</a:t>
            </a:fld>
            <a:endParaRPr lang="en-ID"/>
          </a:p>
        </p:txBody>
      </p:sp>
    </p:spTree>
    <p:extLst>
      <p:ext uri="{BB962C8B-B14F-4D97-AF65-F5344CB8AC3E}">
        <p14:creationId xmlns:p14="http://schemas.microsoft.com/office/powerpoint/2010/main" val="60824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EF40-216C-4F5A-B32F-301D808C7E5A}"/>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FC11CA9B-8A48-4107-8A12-93B2A6D52FC4}"/>
              </a:ext>
            </a:extLst>
          </p:cNvPr>
          <p:cNvSpPr>
            <a:spLocks noGrp="1"/>
          </p:cNvSpPr>
          <p:nvPr>
            <p:ph type="dt" sz="half" idx="10"/>
          </p:nvPr>
        </p:nvSpPr>
        <p:spPr/>
        <p:txBody>
          <a:bodyPr/>
          <a:lstStyle/>
          <a:p>
            <a:fld id="{5864E57E-D801-42BB-AFA8-C1BCDFA1CC80}" type="datetimeFigureOut">
              <a:rPr lang="en-ID" smtClean="0"/>
              <a:t>30/11/2020</a:t>
            </a:fld>
            <a:endParaRPr lang="en-ID"/>
          </a:p>
        </p:txBody>
      </p:sp>
      <p:sp>
        <p:nvSpPr>
          <p:cNvPr id="4" name="Footer Placeholder 3">
            <a:extLst>
              <a:ext uri="{FF2B5EF4-FFF2-40B4-BE49-F238E27FC236}">
                <a16:creationId xmlns:a16="http://schemas.microsoft.com/office/drawing/2014/main" id="{91B0784D-5C76-47C1-B006-F59B6359B7CD}"/>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8BBB82AB-A356-48E6-8FBE-6A5A6C31A795}"/>
              </a:ext>
            </a:extLst>
          </p:cNvPr>
          <p:cNvSpPr>
            <a:spLocks noGrp="1"/>
          </p:cNvSpPr>
          <p:nvPr>
            <p:ph type="sldNum" sz="quarter" idx="12"/>
          </p:nvPr>
        </p:nvSpPr>
        <p:spPr/>
        <p:txBody>
          <a:bodyPr/>
          <a:lstStyle/>
          <a:p>
            <a:fld id="{7F8F0A55-DAC7-4D8F-A1BE-FB02AFDBDBB6}" type="slidenum">
              <a:rPr lang="en-ID" smtClean="0"/>
              <a:t>‹#›</a:t>
            </a:fld>
            <a:endParaRPr lang="en-ID"/>
          </a:p>
        </p:txBody>
      </p:sp>
    </p:spTree>
    <p:extLst>
      <p:ext uri="{BB962C8B-B14F-4D97-AF65-F5344CB8AC3E}">
        <p14:creationId xmlns:p14="http://schemas.microsoft.com/office/powerpoint/2010/main" val="409870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D626B2-EC57-4D42-B41C-F935C9E46640}"/>
              </a:ext>
            </a:extLst>
          </p:cNvPr>
          <p:cNvSpPr>
            <a:spLocks noGrp="1"/>
          </p:cNvSpPr>
          <p:nvPr>
            <p:ph type="dt" sz="half" idx="10"/>
          </p:nvPr>
        </p:nvSpPr>
        <p:spPr/>
        <p:txBody>
          <a:bodyPr/>
          <a:lstStyle/>
          <a:p>
            <a:fld id="{5864E57E-D801-42BB-AFA8-C1BCDFA1CC80}" type="datetimeFigureOut">
              <a:rPr lang="en-ID" smtClean="0"/>
              <a:t>30/11/2020</a:t>
            </a:fld>
            <a:endParaRPr lang="en-ID"/>
          </a:p>
        </p:txBody>
      </p:sp>
      <p:sp>
        <p:nvSpPr>
          <p:cNvPr id="3" name="Footer Placeholder 2">
            <a:extLst>
              <a:ext uri="{FF2B5EF4-FFF2-40B4-BE49-F238E27FC236}">
                <a16:creationId xmlns:a16="http://schemas.microsoft.com/office/drawing/2014/main" id="{EAC69210-8D93-46EA-9D79-111C5F68D4A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88DD145B-AC6A-4CC1-AF22-DE997733AE2D}"/>
              </a:ext>
            </a:extLst>
          </p:cNvPr>
          <p:cNvSpPr>
            <a:spLocks noGrp="1"/>
          </p:cNvSpPr>
          <p:nvPr>
            <p:ph type="sldNum" sz="quarter" idx="12"/>
          </p:nvPr>
        </p:nvSpPr>
        <p:spPr/>
        <p:txBody>
          <a:bodyPr/>
          <a:lstStyle/>
          <a:p>
            <a:fld id="{7F8F0A55-DAC7-4D8F-A1BE-FB02AFDBDBB6}" type="slidenum">
              <a:rPr lang="en-ID" smtClean="0"/>
              <a:t>‹#›</a:t>
            </a:fld>
            <a:endParaRPr lang="en-ID"/>
          </a:p>
        </p:txBody>
      </p:sp>
    </p:spTree>
    <p:extLst>
      <p:ext uri="{BB962C8B-B14F-4D97-AF65-F5344CB8AC3E}">
        <p14:creationId xmlns:p14="http://schemas.microsoft.com/office/powerpoint/2010/main" val="3621414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16A3-CFA0-4AF0-8356-DA344B59A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690773C8-6653-48A4-8354-CED1D1C21C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2056EAE2-D0AF-4052-BA76-906515561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361247-BF23-4B01-B47E-BB051B6D81A8}"/>
              </a:ext>
            </a:extLst>
          </p:cNvPr>
          <p:cNvSpPr>
            <a:spLocks noGrp="1"/>
          </p:cNvSpPr>
          <p:nvPr>
            <p:ph type="dt" sz="half" idx="10"/>
          </p:nvPr>
        </p:nvSpPr>
        <p:spPr/>
        <p:txBody>
          <a:bodyPr/>
          <a:lstStyle/>
          <a:p>
            <a:fld id="{5864E57E-D801-42BB-AFA8-C1BCDFA1CC80}" type="datetimeFigureOut">
              <a:rPr lang="en-ID" smtClean="0"/>
              <a:t>30/11/2020</a:t>
            </a:fld>
            <a:endParaRPr lang="en-ID"/>
          </a:p>
        </p:txBody>
      </p:sp>
      <p:sp>
        <p:nvSpPr>
          <p:cNvPr id="6" name="Footer Placeholder 5">
            <a:extLst>
              <a:ext uri="{FF2B5EF4-FFF2-40B4-BE49-F238E27FC236}">
                <a16:creationId xmlns:a16="http://schemas.microsoft.com/office/drawing/2014/main" id="{010E8DF3-55E1-4D2A-BC04-D2DAFBA7A3C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3F59AF1-33D7-45D0-BB8E-CF81E0466268}"/>
              </a:ext>
            </a:extLst>
          </p:cNvPr>
          <p:cNvSpPr>
            <a:spLocks noGrp="1"/>
          </p:cNvSpPr>
          <p:nvPr>
            <p:ph type="sldNum" sz="quarter" idx="12"/>
          </p:nvPr>
        </p:nvSpPr>
        <p:spPr/>
        <p:txBody>
          <a:bodyPr/>
          <a:lstStyle/>
          <a:p>
            <a:fld id="{7F8F0A55-DAC7-4D8F-A1BE-FB02AFDBDBB6}" type="slidenum">
              <a:rPr lang="en-ID" smtClean="0"/>
              <a:t>‹#›</a:t>
            </a:fld>
            <a:endParaRPr lang="en-ID"/>
          </a:p>
        </p:txBody>
      </p:sp>
    </p:spTree>
    <p:extLst>
      <p:ext uri="{BB962C8B-B14F-4D97-AF65-F5344CB8AC3E}">
        <p14:creationId xmlns:p14="http://schemas.microsoft.com/office/powerpoint/2010/main" val="149839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B296-8440-4E0C-9011-941088DE57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522A9D84-0D6C-44F5-81D7-7894DCB943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8B332DC1-2A49-4132-BFD3-651141D19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A521F-E5AB-47EB-AB47-1717CF008F6C}"/>
              </a:ext>
            </a:extLst>
          </p:cNvPr>
          <p:cNvSpPr>
            <a:spLocks noGrp="1"/>
          </p:cNvSpPr>
          <p:nvPr>
            <p:ph type="dt" sz="half" idx="10"/>
          </p:nvPr>
        </p:nvSpPr>
        <p:spPr/>
        <p:txBody>
          <a:bodyPr/>
          <a:lstStyle/>
          <a:p>
            <a:fld id="{5864E57E-D801-42BB-AFA8-C1BCDFA1CC80}" type="datetimeFigureOut">
              <a:rPr lang="en-ID" smtClean="0"/>
              <a:t>30/11/2020</a:t>
            </a:fld>
            <a:endParaRPr lang="en-ID"/>
          </a:p>
        </p:txBody>
      </p:sp>
      <p:sp>
        <p:nvSpPr>
          <p:cNvPr id="6" name="Footer Placeholder 5">
            <a:extLst>
              <a:ext uri="{FF2B5EF4-FFF2-40B4-BE49-F238E27FC236}">
                <a16:creationId xmlns:a16="http://schemas.microsoft.com/office/drawing/2014/main" id="{8A7F7C2C-26DB-44B2-A29A-0D80BDAF6C2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0B3E432-1F4E-4E6C-877D-FA5418A0F2D5}"/>
              </a:ext>
            </a:extLst>
          </p:cNvPr>
          <p:cNvSpPr>
            <a:spLocks noGrp="1"/>
          </p:cNvSpPr>
          <p:nvPr>
            <p:ph type="sldNum" sz="quarter" idx="12"/>
          </p:nvPr>
        </p:nvSpPr>
        <p:spPr/>
        <p:txBody>
          <a:bodyPr/>
          <a:lstStyle/>
          <a:p>
            <a:fld id="{7F8F0A55-DAC7-4D8F-A1BE-FB02AFDBDBB6}" type="slidenum">
              <a:rPr lang="en-ID" smtClean="0"/>
              <a:t>‹#›</a:t>
            </a:fld>
            <a:endParaRPr lang="en-ID"/>
          </a:p>
        </p:txBody>
      </p:sp>
    </p:spTree>
    <p:extLst>
      <p:ext uri="{BB962C8B-B14F-4D97-AF65-F5344CB8AC3E}">
        <p14:creationId xmlns:p14="http://schemas.microsoft.com/office/powerpoint/2010/main" val="111847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6667E-4771-4452-AB10-B4DDA1D993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11B0D303-2044-4B3C-80AA-24FD9C7B8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4FD64DF-78B9-4EDE-B07E-0C0381281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4E57E-D801-42BB-AFA8-C1BCDFA1CC80}" type="datetimeFigureOut">
              <a:rPr lang="en-ID" smtClean="0"/>
              <a:t>30/11/2020</a:t>
            </a:fld>
            <a:endParaRPr lang="en-ID"/>
          </a:p>
        </p:txBody>
      </p:sp>
      <p:sp>
        <p:nvSpPr>
          <p:cNvPr id="5" name="Footer Placeholder 4">
            <a:extLst>
              <a:ext uri="{FF2B5EF4-FFF2-40B4-BE49-F238E27FC236}">
                <a16:creationId xmlns:a16="http://schemas.microsoft.com/office/drawing/2014/main" id="{2E6DA47C-2B69-4DAB-BA8B-FD86C16BEB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0B163D5C-3A6B-4D43-8141-8D7EE218A5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8F0A55-DAC7-4D8F-A1BE-FB02AFDBDBB6}" type="slidenum">
              <a:rPr lang="en-ID" smtClean="0"/>
              <a:t>‹#›</a:t>
            </a:fld>
            <a:endParaRPr lang="en-ID"/>
          </a:p>
        </p:txBody>
      </p:sp>
    </p:spTree>
    <p:extLst>
      <p:ext uri="{BB962C8B-B14F-4D97-AF65-F5344CB8AC3E}">
        <p14:creationId xmlns:p14="http://schemas.microsoft.com/office/powerpoint/2010/main" val="1670954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8425028-8F19-4B6A-A989-240156626D8E}"/>
              </a:ext>
            </a:extLst>
          </p:cNvPr>
          <p:cNvSpPr/>
          <p:nvPr/>
        </p:nvSpPr>
        <p:spPr>
          <a:xfrm>
            <a:off x="-3398" y="0"/>
            <a:ext cx="12195397" cy="6858000"/>
          </a:xfrm>
          <a:prstGeom prst="rect">
            <a:avLst/>
          </a:prstGeom>
          <a:gradFill>
            <a:gsLst>
              <a:gs pos="100000">
                <a:schemeClr val="tx1">
                  <a:lumMod val="75000"/>
                  <a:lumOff val="25000"/>
                </a:schemeClr>
              </a:gs>
              <a:gs pos="98000">
                <a:schemeClr val="bg2">
                  <a:lumMod val="25000"/>
                </a:schemeClr>
              </a:gs>
              <a:gs pos="78000">
                <a:schemeClr val="bg2">
                  <a:lumMod val="1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24">
            <a:extLst>
              <a:ext uri="{FF2B5EF4-FFF2-40B4-BE49-F238E27FC236}">
                <a16:creationId xmlns:a16="http://schemas.microsoft.com/office/drawing/2014/main" id="{E9B430E7-94BE-45B2-B5B5-E49CDC7651DE}"/>
              </a:ext>
            </a:extLst>
          </p:cNvPr>
          <p:cNvSpPr/>
          <p:nvPr/>
        </p:nvSpPr>
        <p:spPr>
          <a:xfrm>
            <a:off x="106016" y="0"/>
            <a:ext cx="5452381" cy="1859435"/>
          </a:xfrm>
          <a:custGeom>
            <a:avLst/>
            <a:gdLst>
              <a:gd name="connsiteX0" fmla="*/ 0 w 2425148"/>
              <a:gd name="connsiteY0" fmla="*/ 0 h 914400"/>
              <a:gd name="connsiteX1" fmla="*/ 2425148 w 2425148"/>
              <a:gd name="connsiteY1" fmla="*/ 0 h 914400"/>
              <a:gd name="connsiteX2" fmla="*/ 2425148 w 2425148"/>
              <a:gd name="connsiteY2" fmla="*/ 914400 h 914400"/>
              <a:gd name="connsiteX3" fmla="*/ 0 w 2425148"/>
              <a:gd name="connsiteY3" fmla="*/ 914400 h 914400"/>
              <a:gd name="connsiteX4" fmla="*/ 0 w 2425148"/>
              <a:gd name="connsiteY4" fmla="*/ 0 h 914400"/>
              <a:gd name="connsiteX0" fmla="*/ 0 w 4187687"/>
              <a:gd name="connsiteY0" fmla="*/ 0 h 914400"/>
              <a:gd name="connsiteX1" fmla="*/ 4187687 w 4187687"/>
              <a:gd name="connsiteY1" fmla="*/ 0 h 914400"/>
              <a:gd name="connsiteX2" fmla="*/ 4187687 w 4187687"/>
              <a:gd name="connsiteY2" fmla="*/ 914400 h 914400"/>
              <a:gd name="connsiteX3" fmla="*/ 1762539 w 4187687"/>
              <a:gd name="connsiteY3" fmla="*/ 914400 h 914400"/>
              <a:gd name="connsiteX4" fmla="*/ 0 w 4187687"/>
              <a:gd name="connsiteY4" fmla="*/ 0 h 914400"/>
              <a:gd name="connsiteX0" fmla="*/ 0 w 4187687"/>
              <a:gd name="connsiteY0" fmla="*/ 0 h 914400"/>
              <a:gd name="connsiteX1" fmla="*/ 1934817 w 4187687"/>
              <a:gd name="connsiteY1" fmla="*/ 13253 h 914400"/>
              <a:gd name="connsiteX2" fmla="*/ 4187687 w 4187687"/>
              <a:gd name="connsiteY2" fmla="*/ 914400 h 914400"/>
              <a:gd name="connsiteX3" fmla="*/ 1762539 w 4187687"/>
              <a:gd name="connsiteY3" fmla="*/ 914400 h 914400"/>
              <a:gd name="connsiteX4" fmla="*/ 0 w 4187687"/>
              <a:gd name="connsiteY4" fmla="*/ 0 h 914400"/>
              <a:gd name="connsiteX0" fmla="*/ 0 w 4187687"/>
              <a:gd name="connsiteY0" fmla="*/ 0 h 914400"/>
              <a:gd name="connsiteX1" fmla="*/ 1921565 w 4187687"/>
              <a:gd name="connsiteY1" fmla="*/ 120 h 914400"/>
              <a:gd name="connsiteX2" fmla="*/ 4187687 w 4187687"/>
              <a:gd name="connsiteY2" fmla="*/ 914400 h 914400"/>
              <a:gd name="connsiteX3" fmla="*/ 1762539 w 4187687"/>
              <a:gd name="connsiteY3" fmla="*/ 914400 h 914400"/>
              <a:gd name="connsiteX4" fmla="*/ 0 w 4187687"/>
              <a:gd name="connsiteY4" fmla="*/ 0 h 914400"/>
              <a:gd name="connsiteX0" fmla="*/ 0 w 4187687"/>
              <a:gd name="connsiteY0" fmla="*/ 13013 h 927413"/>
              <a:gd name="connsiteX1" fmla="*/ 1459098 w 4187687"/>
              <a:gd name="connsiteY1" fmla="*/ 0 h 927413"/>
              <a:gd name="connsiteX2" fmla="*/ 4187687 w 4187687"/>
              <a:gd name="connsiteY2" fmla="*/ 927413 h 927413"/>
              <a:gd name="connsiteX3" fmla="*/ 1762539 w 4187687"/>
              <a:gd name="connsiteY3" fmla="*/ 927413 h 927413"/>
              <a:gd name="connsiteX4" fmla="*/ 0 w 4187687"/>
              <a:gd name="connsiteY4" fmla="*/ 13013 h 927413"/>
              <a:gd name="connsiteX0" fmla="*/ 0 w 4187687"/>
              <a:gd name="connsiteY0" fmla="*/ 0 h 927533"/>
              <a:gd name="connsiteX1" fmla="*/ 1459098 w 4187687"/>
              <a:gd name="connsiteY1" fmla="*/ 120 h 927533"/>
              <a:gd name="connsiteX2" fmla="*/ 4187687 w 4187687"/>
              <a:gd name="connsiteY2" fmla="*/ 927533 h 927533"/>
              <a:gd name="connsiteX3" fmla="*/ 1762539 w 4187687"/>
              <a:gd name="connsiteY3" fmla="*/ 927533 h 927533"/>
              <a:gd name="connsiteX4" fmla="*/ 0 w 4187687"/>
              <a:gd name="connsiteY4" fmla="*/ 0 h 927533"/>
              <a:gd name="connsiteX0" fmla="*/ 0 w 4187687"/>
              <a:gd name="connsiteY0" fmla="*/ 0 h 940926"/>
              <a:gd name="connsiteX1" fmla="*/ 1459098 w 4187687"/>
              <a:gd name="connsiteY1" fmla="*/ 120 h 940926"/>
              <a:gd name="connsiteX2" fmla="*/ 4187687 w 4187687"/>
              <a:gd name="connsiteY2" fmla="*/ 927533 h 940926"/>
              <a:gd name="connsiteX3" fmla="*/ 2407562 w 4187687"/>
              <a:gd name="connsiteY3" fmla="*/ 940926 h 940926"/>
              <a:gd name="connsiteX4" fmla="*/ 0 w 4187687"/>
              <a:gd name="connsiteY4" fmla="*/ 0 h 940926"/>
              <a:gd name="connsiteX0" fmla="*/ 0 w 4197610"/>
              <a:gd name="connsiteY0" fmla="*/ 0 h 941047"/>
              <a:gd name="connsiteX1" fmla="*/ 1459098 w 4197610"/>
              <a:gd name="connsiteY1" fmla="*/ 120 h 941047"/>
              <a:gd name="connsiteX2" fmla="*/ 4197610 w 4197610"/>
              <a:gd name="connsiteY2" fmla="*/ 941047 h 941047"/>
              <a:gd name="connsiteX3" fmla="*/ 2407562 w 4197610"/>
              <a:gd name="connsiteY3" fmla="*/ 940926 h 941047"/>
              <a:gd name="connsiteX4" fmla="*/ 0 w 4197610"/>
              <a:gd name="connsiteY4" fmla="*/ 0 h 941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7610" h="941047">
                <a:moveTo>
                  <a:pt x="0" y="0"/>
                </a:moveTo>
                <a:lnTo>
                  <a:pt x="1459098" y="120"/>
                </a:lnTo>
                <a:lnTo>
                  <a:pt x="4197610" y="941047"/>
                </a:lnTo>
                <a:lnTo>
                  <a:pt x="2407562" y="940926"/>
                </a:lnTo>
                <a:lnTo>
                  <a:pt x="0" y="0"/>
                </a:lnTo>
                <a:close/>
              </a:path>
            </a:pathLst>
          </a:cu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Rectangle 26">
            <a:extLst>
              <a:ext uri="{FF2B5EF4-FFF2-40B4-BE49-F238E27FC236}">
                <a16:creationId xmlns:a16="http://schemas.microsoft.com/office/drawing/2014/main" id="{05B256FD-7238-4A98-9DC7-21378AA38C44}"/>
              </a:ext>
            </a:extLst>
          </p:cNvPr>
          <p:cNvSpPr/>
          <p:nvPr/>
        </p:nvSpPr>
        <p:spPr>
          <a:xfrm>
            <a:off x="0" y="212034"/>
            <a:ext cx="3233530" cy="2277947"/>
          </a:xfrm>
          <a:custGeom>
            <a:avLst/>
            <a:gdLst>
              <a:gd name="connsiteX0" fmla="*/ 0 w 1489877"/>
              <a:gd name="connsiteY0" fmla="*/ 0 h 1232452"/>
              <a:gd name="connsiteX1" fmla="*/ 1489877 w 1489877"/>
              <a:gd name="connsiteY1" fmla="*/ 0 h 1232452"/>
              <a:gd name="connsiteX2" fmla="*/ 1489877 w 1489877"/>
              <a:gd name="connsiteY2" fmla="*/ 1232452 h 1232452"/>
              <a:gd name="connsiteX3" fmla="*/ 0 w 1489877"/>
              <a:gd name="connsiteY3" fmla="*/ 1232452 h 1232452"/>
              <a:gd name="connsiteX4" fmla="*/ 0 w 1489877"/>
              <a:gd name="connsiteY4" fmla="*/ 0 h 1232452"/>
              <a:gd name="connsiteX0" fmla="*/ 0 w 3212660"/>
              <a:gd name="connsiteY0" fmla="*/ 0 h 2411895"/>
              <a:gd name="connsiteX1" fmla="*/ 3212660 w 3212660"/>
              <a:gd name="connsiteY1" fmla="*/ 1179443 h 2411895"/>
              <a:gd name="connsiteX2" fmla="*/ 3212660 w 3212660"/>
              <a:gd name="connsiteY2" fmla="*/ 2411895 h 2411895"/>
              <a:gd name="connsiteX3" fmla="*/ 1722783 w 3212660"/>
              <a:gd name="connsiteY3" fmla="*/ 2411895 h 2411895"/>
              <a:gd name="connsiteX4" fmla="*/ 0 w 3212660"/>
              <a:gd name="connsiteY4" fmla="*/ 0 h 2411895"/>
              <a:gd name="connsiteX0" fmla="*/ 0 w 3212660"/>
              <a:gd name="connsiteY0" fmla="*/ 0 h 2411895"/>
              <a:gd name="connsiteX1" fmla="*/ 3212660 w 3212660"/>
              <a:gd name="connsiteY1" fmla="*/ 1179443 h 2411895"/>
              <a:gd name="connsiteX2" fmla="*/ 3212660 w 3212660"/>
              <a:gd name="connsiteY2" fmla="*/ 2411895 h 2411895"/>
              <a:gd name="connsiteX3" fmla="*/ 26505 w 3212660"/>
              <a:gd name="connsiteY3" fmla="*/ 1470990 h 2411895"/>
              <a:gd name="connsiteX4" fmla="*/ 0 w 3212660"/>
              <a:gd name="connsiteY4" fmla="*/ 0 h 2411895"/>
              <a:gd name="connsiteX0" fmla="*/ 0 w 3212660"/>
              <a:gd name="connsiteY0" fmla="*/ 0 h 3087756"/>
              <a:gd name="connsiteX1" fmla="*/ 3212660 w 3212660"/>
              <a:gd name="connsiteY1" fmla="*/ 1179443 h 3087756"/>
              <a:gd name="connsiteX2" fmla="*/ 2324764 w 3212660"/>
              <a:gd name="connsiteY2" fmla="*/ 3087756 h 3087756"/>
              <a:gd name="connsiteX3" fmla="*/ 26505 w 3212660"/>
              <a:gd name="connsiteY3" fmla="*/ 1470990 h 3087756"/>
              <a:gd name="connsiteX4" fmla="*/ 0 w 3212660"/>
              <a:gd name="connsiteY4" fmla="*/ 0 h 3087756"/>
              <a:gd name="connsiteX0" fmla="*/ 0 w 2974121"/>
              <a:gd name="connsiteY0" fmla="*/ 0 h 3087756"/>
              <a:gd name="connsiteX1" fmla="*/ 2974121 w 2974121"/>
              <a:gd name="connsiteY1" fmla="*/ 1828800 h 3087756"/>
              <a:gd name="connsiteX2" fmla="*/ 2324764 w 2974121"/>
              <a:gd name="connsiteY2" fmla="*/ 3087756 h 3087756"/>
              <a:gd name="connsiteX3" fmla="*/ 26505 w 2974121"/>
              <a:gd name="connsiteY3" fmla="*/ 1470990 h 3087756"/>
              <a:gd name="connsiteX4" fmla="*/ 0 w 2974121"/>
              <a:gd name="connsiteY4" fmla="*/ 0 h 3087756"/>
              <a:gd name="connsiteX0" fmla="*/ 0 w 3080139"/>
              <a:gd name="connsiteY0" fmla="*/ 0 h 3087756"/>
              <a:gd name="connsiteX1" fmla="*/ 3080139 w 3080139"/>
              <a:gd name="connsiteY1" fmla="*/ 1643270 h 3087756"/>
              <a:gd name="connsiteX2" fmla="*/ 2324764 w 3080139"/>
              <a:gd name="connsiteY2" fmla="*/ 3087756 h 3087756"/>
              <a:gd name="connsiteX3" fmla="*/ 26505 w 3080139"/>
              <a:gd name="connsiteY3" fmla="*/ 1470990 h 3087756"/>
              <a:gd name="connsiteX4" fmla="*/ 0 w 3080139"/>
              <a:gd name="connsiteY4" fmla="*/ 0 h 3087756"/>
              <a:gd name="connsiteX0" fmla="*/ 0 w 3080139"/>
              <a:gd name="connsiteY0" fmla="*/ 0 h 3101009"/>
              <a:gd name="connsiteX1" fmla="*/ 3080139 w 3080139"/>
              <a:gd name="connsiteY1" fmla="*/ 1643270 h 3101009"/>
              <a:gd name="connsiteX2" fmla="*/ 2351269 w 3080139"/>
              <a:gd name="connsiteY2" fmla="*/ 3101009 h 3101009"/>
              <a:gd name="connsiteX3" fmla="*/ 26505 w 3080139"/>
              <a:gd name="connsiteY3" fmla="*/ 1470990 h 3101009"/>
              <a:gd name="connsiteX4" fmla="*/ 0 w 3080139"/>
              <a:gd name="connsiteY4" fmla="*/ 0 h 3101009"/>
              <a:gd name="connsiteX0" fmla="*/ 0 w 3146400"/>
              <a:gd name="connsiteY0" fmla="*/ 0 h 3101009"/>
              <a:gd name="connsiteX1" fmla="*/ 3146400 w 3146400"/>
              <a:gd name="connsiteY1" fmla="*/ 1872229 h 3101009"/>
              <a:gd name="connsiteX2" fmla="*/ 2351269 w 3146400"/>
              <a:gd name="connsiteY2" fmla="*/ 3101009 h 3101009"/>
              <a:gd name="connsiteX3" fmla="*/ 26505 w 3146400"/>
              <a:gd name="connsiteY3" fmla="*/ 1470990 h 3101009"/>
              <a:gd name="connsiteX4" fmla="*/ 0 w 3146400"/>
              <a:gd name="connsiteY4" fmla="*/ 0 h 3101009"/>
              <a:gd name="connsiteX0" fmla="*/ 0 w 3146400"/>
              <a:gd name="connsiteY0" fmla="*/ 0 h 3755179"/>
              <a:gd name="connsiteX1" fmla="*/ 3146400 w 3146400"/>
              <a:gd name="connsiteY1" fmla="*/ 1872229 h 3755179"/>
              <a:gd name="connsiteX2" fmla="*/ 2377773 w 3146400"/>
              <a:gd name="connsiteY2" fmla="*/ 3755179 h 3755179"/>
              <a:gd name="connsiteX3" fmla="*/ 26505 w 3146400"/>
              <a:gd name="connsiteY3" fmla="*/ 1470990 h 3755179"/>
              <a:gd name="connsiteX4" fmla="*/ 0 w 3146400"/>
              <a:gd name="connsiteY4" fmla="*/ 0 h 3755179"/>
              <a:gd name="connsiteX0" fmla="*/ 0 w 3146400"/>
              <a:gd name="connsiteY0" fmla="*/ 0 h 2643090"/>
              <a:gd name="connsiteX1" fmla="*/ 3146400 w 3146400"/>
              <a:gd name="connsiteY1" fmla="*/ 1872229 h 2643090"/>
              <a:gd name="connsiteX2" fmla="*/ 2801843 w 3146400"/>
              <a:gd name="connsiteY2" fmla="*/ 2643090 h 2643090"/>
              <a:gd name="connsiteX3" fmla="*/ 26505 w 3146400"/>
              <a:gd name="connsiteY3" fmla="*/ 1470990 h 2643090"/>
              <a:gd name="connsiteX4" fmla="*/ 0 w 3146400"/>
              <a:gd name="connsiteY4" fmla="*/ 0 h 2643090"/>
              <a:gd name="connsiteX0" fmla="*/ 0 w 3146400"/>
              <a:gd name="connsiteY0" fmla="*/ 0 h 2659444"/>
              <a:gd name="connsiteX1" fmla="*/ 3146400 w 3146400"/>
              <a:gd name="connsiteY1" fmla="*/ 1872229 h 2659444"/>
              <a:gd name="connsiteX2" fmla="*/ 2841599 w 3146400"/>
              <a:gd name="connsiteY2" fmla="*/ 2659444 h 2659444"/>
              <a:gd name="connsiteX3" fmla="*/ 26505 w 3146400"/>
              <a:gd name="connsiteY3" fmla="*/ 1470990 h 2659444"/>
              <a:gd name="connsiteX4" fmla="*/ 0 w 3146400"/>
              <a:gd name="connsiteY4" fmla="*/ 0 h 2659444"/>
              <a:gd name="connsiteX0" fmla="*/ 13251 w 3159651"/>
              <a:gd name="connsiteY0" fmla="*/ 0 h 2659444"/>
              <a:gd name="connsiteX1" fmla="*/ 3159651 w 3159651"/>
              <a:gd name="connsiteY1" fmla="*/ 1872229 h 2659444"/>
              <a:gd name="connsiteX2" fmla="*/ 2854850 w 3159651"/>
              <a:gd name="connsiteY2" fmla="*/ 2659444 h 2659444"/>
              <a:gd name="connsiteX3" fmla="*/ 0 w 3159651"/>
              <a:gd name="connsiteY3" fmla="*/ 1470990 h 2659444"/>
              <a:gd name="connsiteX4" fmla="*/ 13251 w 3159651"/>
              <a:gd name="connsiteY4" fmla="*/ 0 h 2659444"/>
              <a:gd name="connsiteX0" fmla="*/ 13251 w 3239164"/>
              <a:gd name="connsiteY0" fmla="*/ 0 h 2659444"/>
              <a:gd name="connsiteX1" fmla="*/ 3239164 w 3239164"/>
              <a:gd name="connsiteY1" fmla="*/ 1886008 h 2659444"/>
              <a:gd name="connsiteX2" fmla="*/ 2854850 w 3239164"/>
              <a:gd name="connsiteY2" fmla="*/ 2659444 h 2659444"/>
              <a:gd name="connsiteX3" fmla="*/ 0 w 3239164"/>
              <a:gd name="connsiteY3" fmla="*/ 1470990 h 2659444"/>
              <a:gd name="connsiteX4" fmla="*/ 13251 w 3239164"/>
              <a:gd name="connsiteY4" fmla="*/ 0 h 2659444"/>
              <a:gd name="connsiteX0" fmla="*/ 13251 w 3239164"/>
              <a:gd name="connsiteY0" fmla="*/ 0 h 2494090"/>
              <a:gd name="connsiteX1" fmla="*/ 3239164 w 3239164"/>
              <a:gd name="connsiteY1" fmla="*/ 1886008 h 2494090"/>
              <a:gd name="connsiteX2" fmla="*/ 2934363 w 3239164"/>
              <a:gd name="connsiteY2" fmla="*/ 2494090 h 2494090"/>
              <a:gd name="connsiteX3" fmla="*/ 0 w 3239164"/>
              <a:gd name="connsiteY3" fmla="*/ 1470990 h 2494090"/>
              <a:gd name="connsiteX4" fmla="*/ 13251 w 3239164"/>
              <a:gd name="connsiteY4" fmla="*/ 0 h 2494090"/>
              <a:gd name="connsiteX0" fmla="*/ 13251 w 3253232"/>
              <a:gd name="connsiteY0" fmla="*/ 0 h 2494090"/>
              <a:gd name="connsiteX1" fmla="*/ 3253232 w 3253232"/>
              <a:gd name="connsiteY1" fmla="*/ 1856753 h 2494090"/>
              <a:gd name="connsiteX2" fmla="*/ 2934363 w 3253232"/>
              <a:gd name="connsiteY2" fmla="*/ 2494090 h 2494090"/>
              <a:gd name="connsiteX3" fmla="*/ 0 w 3253232"/>
              <a:gd name="connsiteY3" fmla="*/ 1470990 h 2494090"/>
              <a:gd name="connsiteX4" fmla="*/ 13251 w 3253232"/>
              <a:gd name="connsiteY4" fmla="*/ 0 h 2494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3232" h="2494090">
                <a:moveTo>
                  <a:pt x="13251" y="0"/>
                </a:moveTo>
                <a:lnTo>
                  <a:pt x="3253232" y="1856753"/>
                </a:lnTo>
                <a:lnTo>
                  <a:pt x="2934363" y="2494090"/>
                </a:lnTo>
                <a:lnTo>
                  <a:pt x="0" y="1470990"/>
                </a:lnTo>
                <a:lnTo>
                  <a:pt x="13251"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8" name="Rectangle 27">
            <a:extLst>
              <a:ext uri="{FF2B5EF4-FFF2-40B4-BE49-F238E27FC236}">
                <a16:creationId xmlns:a16="http://schemas.microsoft.com/office/drawing/2014/main" id="{41ACEEAD-4554-4319-BCFA-AFEC6B8607C0}"/>
              </a:ext>
            </a:extLst>
          </p:cNvPr>
          <p:cNvSpPr/>
          <p:nvPr/>
        </p:nvSpPr>
        <p:spPr>
          <a:xfrm>
            <a:off x="4397894" y="3356115"/>
            <a:ext cx="2374957" cy="3501885"/>
          </a:xfrm>
          <a:custGeom>
            <a:avLst/>
            <a:gdLst>
              <a:gd name="connsiteX0" fmla="*/ 0 w 1595897"/>
              <a:gd name="connsiteY0" fmla="*/ 0 h 3124201"/>
              <a:gd name="connsiteX1" fmla="*/ 1595897 w 1595897"/>
              <a:gd name="connsiteY1" fmla="*/ 0 h 3124201"/>
              <a:gd name="connsiteX2" fmla="*/ 1595897 w 1595897"/>
              <a:gd name="connsiteY2" fmla="*/ 3124201 h 3124201"/>
              <a:gd name="connsiteX3" fmla="*/ 0 w 1595897"/>
              <a:gd name="connsiteY3" fmla="*/ 3124201 h 3124201"/>
              <a:gd name="connsiteX4" fmla="*/ 0 w 1595897"/>
              <a:gd name="connsiteY4" fmla="*/ 0 h 3124201"/>
              <a:gd name="connsiteX0" fmla="*/ 1272209 w 1595897"/>
              <a:gd name="connsiteY0" fmla="*/ 0 h 3150706"/>
              <a:gd name="connsiteX1" fmla="*/ 1595897 w 1595897"/>
              <a:gd name="connsiteY1" fmla="*/ 26505 h 3150706"/>
              <a:gd name="connsiteX2" fmla="*/ 1595897 w 1595897"/>
              <a:gd name="connsiteY2" fmla="*/ 3150706 h 3150706"/>
              <a:gd name="connsiteX3" fmla="*/ 0 w 1595897"/>
              <a:gd name="connsiteY3" fmla="*/ 3150706 h 3150706"/>
              <a:gd name="connsiteX4" fmla="*/ 1272209 w 1595897"/>
              <a:gd name="connsiteY4" fmla="*/ 0 h 3150706"/>
              <a:gd name="connsiteX0" fmla="*/ 1272209 w 2523549"/>
              <a:gd name="connsiteY0" fmla="*/ 0 h 3150706"/>
              <a:gd name="connsiteX1" fmla="*/ 2523549 w 2523549"/>
              <a:gd name="connsiteY1" fmla="*/ 0 h 3150706"/>
              <a:gd name="connsiteX2" fmla="*/ 1595897 w 2523549"/>
              <a:gd name="connsiteY2" fmla="*/ 3150706 h 3150706"/>
              <a:gd name="connsiteX3" fmla="*/ 0 w 2523549"/>
              <a:gd name="connsiteY3" fmla="*/ 3150706 h 3150706"/>
              <a:gd name="connsiteX4" fmla="*/ 1272209 w 2523549"/>
              <a:gd name="connsiteY4" fmla="*/ 0 h 3150706"/>
              <a:gd name="connsiteX0" fmla="*/ 1272209 w 1781427"/>
              <a:gd name="connsiteY0" fmla="*/ 0 h 3150706"/>
              <a:gd name="connsiteX1" fmla="*/ 1781427 w 1781427"/>
              <a:gd name="connsiteY1" fmla="*/ 609600 h 3150706"/>
              <a:gd name="connsiteX2" fmla="*/ 1595897 w 1781427"/>
              <a:gd name="connsiteY2" fmla="*/ 3150706 h 3150706"/>
              <a:gd name="connsiteX3" fmla="*/ 0 w 1781427"/>
              <a:gd name="connsiteY3" fmla="*/ 3150706 h 3150706"/>
              <a:gd name="connsiteX4" fmla="*/ 1272209 w 1781427"/>
              <a:gd name="connsiteY4" fmla="*/ 0 h 3150706"/>
              <a:gd name="connsiteX0" fmla="*/ 1033670 w 1781427"/>
              <a:gd name="connsiteY0" fmla="*/ 0 h 3309732"/>
              <a:gd name="connsiteX1" fmla="*/ 1781427 w 1781427"/>
              <a:gd name="connsiteY1" fmla="*/ 768626 h 3309732"/>
              <a:gd name="connsiteX2" fmla="*/ 1595897 w 1781427"/>
              <a:gd name="connsiteY2" fmla="*/ 3309732 h 3309732"/>
              <a:gd name="connsiteX3" fmla="*/ 0 w 1781427"/>
              <a:gd name="connsiteY3" fmla="*/ 3309732 h 3309732"/>
              <a:gd name="connsiteX4" fmla="*/ 1033670 w 1781427"/>
              <a:gd name="connsiteY4" fmla="*/ 0 h 3309732"/>
              <a:gd name="connsiteX0" fmla="*/ 1590262 w 1781427"/>
              <a:gd name="connsiteY0" fmla="*/ 0 h 3296480"/>
              <a:gd name="connsiteX1" fmla="*/ 1781427 w 1781427"/>
              <a:gd name="connsiteY1" fmla="*/ 755374 h 3296480"/>
              <a:gd name="connsiteX2" fmla="*/ 1595897 w 1781427"/>
              <a:gd name="connsiteY2" fmla="*/ 3296480 h 3296480"/>
              <a:gd name="connsiteX3" fmla="*/ 0 w 1781427"/>
              <a:gd name="connsiteY3" fmla="*/ 3296480 h 3296480"/>
              <a:gd name="connsiteX4" fmla="*/ 1590262 w 1781427"/>
              <a:gd name="connsiteY4" fmla="*/ 0 h 3296480"/>
              <a:gd name="connsiteX0" fmla="*/ 1590262 w 2072975"/>
              <a:gd name="connsiteY0" fmla="*/ 0 h 3296480"/>
              <a:gd name="connsiteX1" fmla="*/ 2072975 w 2072975"/>
              <a:gd name="connsiteY1" fmla="*/ 768626 h 3296480"/>
              <a:gd name="connsiteX2" fmla="*/ 1595897 w 2072975"/>
              <a:gd name="connsiteY2" fmla="*/ 3296480 h 3296480"/>
              <a:gd name="connsiteX3" fmla="*/ 0 w 2072975"/>
              <a:gd name="connsiteY3" fmla="*/ 3296480 h 3296480"/>
              <a:gd name="connsiteX4" fmla="*/ 1590262 w 2072975"/>
              <a:gd name="connsiteY4" fmla="*/ 0 h 3296480"/>
              <a:gd name="connsiteX0" fmla="*/ 1590262 w 1794679"/>
              <a:gd name="connsiteY0" fmla="*/ 0 h 3296480"/>
              <a:gd name="connsiteX1" fmla="*/ 1794679 w 1794679"/>
              <a:gd name="connsiteY1" fmla="*/ 768626 h 3296480"/>
              <a:gd name="connsiteX2" fmla="*/ 1595897 w 1794679"/>
              <a:gd name="connsiteY2" fmla="*/ 3296480 h 3296480"/>
              <a:gd name="connsiteX3" fmla="*/ 0 w 1794679"/>
              <a:gd name="connsiteY3" fmla="*/ 3296480 h 3296480"/>
              <a:gd name="connsiteX4" fmla="*/ 1590262 w 1794679"/>
              <a:gd name="connsiteY4" fmla="*/ 0 h 3296480"/>
              <a:gd name="connsiteX0" fmla="*/ 1590262 w 1887444"/>
              <a:gd name="connsiteY0" fmla="*/ 0 h 3296480"/>
              <a:gd name="connsiteX1" fmla="*/ 1887444 w 1887444"/>
              <a:gd name="connsiteY1" fmla="*/ 755374 h 3296480"/>
              <a:gd name="connsiteX2" fmla="*/ 1595897 w 1887444"/>
              <a:gd name="connsiteY2" fmla="*/ 3296480 h 3296480"/>
              <a:gd name="connsiteX3" fmla="*/ 0 w 1887444"/>
              <a:gd name="connsiteY3" fmla="*/ 3296480 h 3296480"/>
              <a:gd name="connsiteX4" fmla="*/ 1590262 w 1887444"/>
              <a:gd name="connsiteY4" fmla="*/ 0 h 3296480"/>
              <a:gd name="connsiteX0" fmla="*/ 1590262 w 2099478"/>
              <a:gd name="connsiteY0" fmla="*/ 0 h 3296480"/>
              <a:gd name="connsiteX1" fmla="*/ 2099478 w 2099478"/>
              <a:gd name="connsiteY1" fmla="*/ 530087 h 3296480"/>
              <a:gd name="connsiteX2" fmla="*/ 1595897 w 2099478"/>
              <a:gd name="connsiteY2" fmla="*/ 3296480 h 3296480"/>
              <a:gd name="connsiteX3" fmla="*/ 0 w 2099478"/>
              <a:gd name="connsiteY3" fmla="*/ 3296480 h 3296480"/>
              <a:gd name="connsiteX4" fmla="*/ 1590262 w 2099478"/>
              <a:gd name="connsiteY4" fmla="*/ 0 h 3296480"/>
              <a:gd name="connsiteX0" fmla="*/ 1590262 w 2099478"/>
              <a:gd name="connsiteY0" fmla="*/ 0 h 3296480"/>
              <a:gd name="connsiteX1" fmla="*/ 2099478 w 2099478"/>
              <a:gd name="connsiteY1" fmla="*/ 583096 h 3296480"/>
              <a:gd name="connsiteX2" fmla="*/ 1595897 w 2099478"/>
              <a:gd name="connsiteY2" fmla="*/ 3296480 h 3296480"/>
              <a:gd name="connsiteX3" fmla="*/ 0 w 2099478"/>
              <a:gd name="connsiteY3" fmla="*/ 3296480 h 3296480"/>
              <a:gd name="connsiteX4" fmla="*/ 1590262 w 2099478"/>
              <a:gd name="connsiteY4" fmla="*/ 0 h 3296480"/>
              <a:gd name="connsiteX0" fmla="*/ 1590262 w 2059721"/>
              <a:gd name="connsiteY0" fmla="*/ 0 h 3296480"/>
              <a:gd name="connsiteX1" fmla="*/ 2059721 w 2059721"/>
              <a:gd name="connsiteY1" fmla="*/ 662609 h 3296480"/>
              <a:gd name="connsiteX2" fmla="*/ 1595897 w 2059721"/>
              <a:gd name="connsiteY2" fmla="*/ 3296480 h 3296480"/>
              <a:gd name="connsiteX3" fmla="*/ 0 w 2059721"/>
              <a:gd name="connsiteY3" fmla="*/ 3296480 h 3296480"/>
              <a:gd name="connsiteX4" fmla="*/ 1590262 w 2059721"/>
              <a:gd name="connsiteY4" fmla="*/ 0 h 3296480"/>
              <a:gd name="connsiteX0" fmla="*/ 1590262 w 2258504"/>
              <a:gd name="connsiteY0" fmla="*/ 0 h 3296480"/>
              <a:gd name="connsiteX1" fmla="*/ 2258504 w 2258504"/>
              <a:gd name="connsiteY1" fmla="*/ 1099931 h 3296480"/>
              <a:gd name="connsiteX2" fmla="*/ 1595897 w 2258504"/>
              <a:gd name="connsiteY2" fmla="*/ 3296480 h 3296480"/>
              <a:gd name="connsiteX3" fmla="*/ 0 w 2258504"/>
              <a:gd name="connsiteY3" fmla="*/ 3296480 h 3296480"/>
              <a:gd name="connsiteX4" fmla="*/ 1590262 w 2258504"/>
              <a:gd name="connsiteY4" fmla="*/ 0 h 3296480"/>
              <a:gd name="connsiteX0" fmla="*/ 1590262 w 2258504"/>
              <a:gd name="connsiteY0" fmla="*/ 0 h 3296480"/>
              <a:gd name="connsiteX1" fmla="*/ 2258504 w 2258504"/>
              <a:gd name="connsiteY1" fmla="*/ 1099931 h 3296480"/>
              <a:gd name="connsiteX2" fmla="*/ 1542888 w 2258504"/>
              <a:gd name="connsiteY2" fmla="*/ 3269976 h 3296480"/>
              <a:gd name="connsiteX3" fmla="*/ 0 w 2258504"/>
              <a:gd name="connsiteY3" fmla="*/ 3296480 h 3296480"/>
              <a:gd name="connsiteX4" fmla="*/ 1590262 w 2258504"/>
              <a:gd name="connsiteY4" fmla="*/ 0 h 3296480"/>
              <a:gd name="connsiteX0" fmla="*/ 1590262 w 2086226"/>
              <a:gd name="connsiteY0" fmla="*/ 0 h 3296480"/>
              <a:gd name="connsiteX1" fmla="*/ 2086226 w 2086226"/>
              <a:gd name="connsiteY1" fmla="*/ 1219201 h 3296480"/>
              <a:gd name="connsiteX2" fmla="*/ 1542888 w 2086226"/>
              <a:gd name="connsiteY2" fmla="*/ 3269976 h 3296480"/>
              <a:gd name="connsiteX3" fmla="*/ 0 w 2086226"/>
              <a:gd name="connsiteY3" fmla="*/ 3296480 h 3296480"/>
              <a:gd name="connsiteX4" fmla="*/ 1590262 w 2086226"/>
              <a:gd name="connsiteY4" fmla="*/ 0 h 3296480"/>
              <a:gd name="connsiteX0" fmla="*/ 1590262 w 2086226"/>
              <a:gd name="connsiteY0" fmla="*/ 0 h 3307506"/>
              <a:gd name="connsiteX1" fmla="*/ 2086226 w 2086226"/>
              <a:gd name="connsiteY1" fmla="*/ 1219201 h 3307506"/>
              <a:gd name="connsiteX2" fmla="*/ 1542888 w 2086226"/>
              <a:gd name="connsiteY2" fmla="*/ 3307506 h 3307506"/>
              <a:gd name="connsiteX3" fmla="*/ 0 w 2086226"/>
              <a:gd name="connsiteY3" fmla="*/ 3296480 h 3307506"/>
              <a:gd name="connsiteX4" fmla="*/ 1590262 w 2086226"/>
              <a:gd name="connsiteY4" fmla="*/ 0 h 3307506"/>
              <a:gd name="connsiteX0" fmla="*/ 1639002 w 2134966"/>
              <a:gd name="connsiteY0" fmla="*/ 0 h 3334011"/>
              <a:gd name="connsiteX1" fmla="*/ 2134966 w 2134966"/>
              <a:gd name="connsiteY1" fmla="*/ 1219201 h 3334011"/>
              <a:gd name="connsiteX2" fmla="*/ 1591628 w 2134966"/>
              <a:gd name="connsiteY2" fmla="*/ 3307506 h 3334011"/>
              <a:gd name="connsiteX3" fmla="*/ 0 w 2134966"/>
              <a:gd name="connsiteY3" fmla="*/ 3334011 h 3334011"/>
              <a:gd name="connsiteX4" fmla="*/ 1639002 w 2134966"/>
              <a:gd name="connsiteY4" fmla="*/ 0 h 3334011"/>
              <a:gd name="connsiteX0" fmla="*/ 1639002 w 2134966"/>
              <a:gd name="connsiteY0" fmla="*/ 0 h 3358553"/>
              <a:gd name="connsiteX1" fmla="*/ 2134966 w 2134966"/>
              <a:gd name="connsiteY1" fmla="*/ 1219201 h 3358553"/>
              <a:gd name="connsiteX2" fmla="*/ 1591628 w 2134966"/>
              <a:gd name="connsiteY2" fmla="*/ 3358553 h 3358553"/>
              <a:gd name="connsiteX3" fmla="*/ 0 w 2134966"/>
              <a:gd name="connsiteY3" fmla="*/ 3334011 h 3358553"/>
              <a:gd name="connsiteX4" fmla="*/ 1639002 w 2134966"/>
              <a:gd name="connsiteY4" fmla="*/ 0 h 3358553"/>
              <a:gd name="connsiteX0" fmla="*/ 1687742 w 2183706"/>
              <a:gd name="connsiteY0" fmla="*/ 0 h 3372296"/>
              <a:gd name="connsiteX1" fmla="*/ 2183706 w 2183706"/>
              <a:gd name="connsiteY1" fmla="*/ 1219201 h 3372296"/>
              <a:gd name="connsiteX2" fmla="*/ 1640368 w 2183706"/>
              <a:gd name="connsiteY2" fmla="*/ 3358553 h 3372296"/>
              <a:gd name="connsiteX3" fmla="*/ 0 w 2183706"/>
              <a:gd name="connsiteY3" fmla="*/ 3372296 h 3372296"/>
              <a:gd name="connsiteX4" fmla="*/ 1687742 w 2183706"/>
              <a:gd name="connsiteY4" fmla="*/ 0 h 3372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3706" h="3372296">
                <a:moveTo>
                  <a:pt x="1687742" y="0"/>
                </a:moveTo>
                <a:lnTo>
                  <a:pt x="2183706" y="1219201"/>
                </a:lnTo>
                <a:lnTo>
                  <a:pt x="1640368" y="3358553"/>
                </a:lnTo>
                <a:lnTo>
                  <a:pt x="0" y="3372296"/>
                </a:lnTo>
                <a:lnTo>
                  <a:pt x="1687742" y="0"/>
                </a:lnTo>
                <a:close/>
              </a:path>
            </a:pathLst>
          </a:cu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Hexagon 21">
            <a:extLst>
              <a:ext uri="{FF2B5EF4-FFF2-40B4-BE49-F238E27FC236}">
                <a16:creationId xmlns:a16="http://schemas.microsoft.com/office/drawing/2014/main" id="{748AA7D9-1F25-4B4E-A2DC-90F956043887}"/>
              </a:ext>
            </a:extLst>
          </p:cNvPr>
          <p:cNvSpPr/>
          <p:nvPr/>
        </p:nvSpPr>
        <p:spPr>
          <a:xfrm>
            <a:off x="2279477" y="1845366"/>
            <a:ext cx="4320000" cy="3780000"/>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Hexagon 23">
            <a:extLst>
              <a:ext uri="{FF2B5EF4-FFF2-40B4-BE49-F238E27FC236}">
                <a16:creationId xmlns:a16="http://schemas.microsoft.com/office/drawing/2014/main" id="{8CC25800-7A68-4150-A447-135A513FA166}"/>
              </a:ext>
            </a:extLst>
          </p:cNvPr>
          <p:cNvSpPr/>
          <p:nvPr/>
        </p:nvSpPr>
        <p:spPr>
          <a:xfrm>
            <a:off x="2459477" y="1997714"/>
            <a:ext cx="3960000" cy="3492000"/>
          </a:xfrm>
          <a:prstGeom prst="hexagon">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Isosceles Triangle 29">
            <a:extLst>
              <a:ext uri="{FF2B5EF4-FFF2-40B4-BE49-F238E27FC236}">
                <a16:creationId xmlns:a16="http://schemas.microsoft.com/office/drawing/2014/main" id="{D53770D2-C62A-4CD9-BB58-35B9DEC7AE38}"/>
              </a:ext>
            </a:extLst>
          </p:cNvPr>
          <p:cNvSpPr/>
          <p:nvPr/>
        </p:nvSpPr>
        <p:spPr>
          <a:xfrm>
            <a:off x="6255386" y="4601870"/>
            <a:ext cx="1034930" cy="2256130"/>
          </a:xfrm>
          <a:prstGeom prst="triangle">
            <a:avLst>
              <a:gd name="adj" fmla="val 57673"/>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9" name="TextBox 48">
            <a:extLst>
              <a:ext uri="{FF2B5EF4-FFF2-40B4-BE49-F238E27FC236}">
                <a16:creationId xmlns:a16="http://schemas.microsoft.com/office/drawing/2014/main" id="{DBCA345E-8070-4803-94E5-9ECB6C83E2FE}"/>
              </a:ext>
            </a:extLst>
          </p:cNvPr>
          <p:cNvSpPr txBox="1"/>
          <p:nvPr/>
        </p:nvSpPr>
        <p:spPr>
          <a:xfrm>
            <a:off x="5753698" y="2122564"/>
            <a:ext cx="7248938" cy="3046988"/>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800" dirty="0">
                <a:ln w="0">
                  <a:solidFill>
                    <a:schemeClr val="bg1"/>
                  </a:solidFill>
                </a:ln>
                <a:solidFill>
                  <a:schemeClr val="bg1"/>
                </a:solidFill>
                <a:effectLst>
                  <a:outerShdw blurRad="63500" sx="102000" sy="102000" algn="ctr" rotWithShape="0">
                    <a:prstClr val="black">
                      <a:alpha val="40000"/>
                    </a:prstClr>
                  </a:outerShdw>
                  <a:reflection blurRad="6350" stA="60000" endA="900" endPos="60000" dist="29997" dir="5400000" sy="-100000" algn="bl" rotWithShape="0"/>
                </a:effectLst>
                <a:latin typeface="Times New Roman" panose="02020603050405020304" pitchFamily="18" charset="0"/>
                <a:cs typeface="Times New Roman" panose="02020603050405020304" pitchFamily="18" charset="0"/>
              </a:rPr>
              <a:t>APLIKASI </a:t>
            </a:r>
          </a:p>
          <a:p>
            <a:pPr algn="ctr"/>
            <a:r>
              <a:rPr lang="en-US" sz="4800" dirty="0">
                <a:ln w="0">
                  <a:solidFill>
                    <a:schemeClr val="bg1"/>
                  </a:solidFill>
                </a:ln>
                <a:solidFill>
                  <a:schemeClr val="bg1"/>
                </a:solidFill>
                <a:effectLst>
                  <a:outerShdw blurRad="63500" sx="102000" sy="102000" algn="ctr" rotWithShape="0">
                    <a:prstClr val="black">
                      <a:alpha val="40000"/>
                    </a:prstClr>
                  </a:outerShdw>
                  <a:reflection blurRad="6350" stA="60000" endA="900" endPos="60000" dist="29997" dir="5400000" sy="-100000" algn="bl" rotWithShape="0"/>
                </a:effectLst>
                <a:latin typeface="Times New Roman" panose="02020603050405020304" pitchFamily="18" charset="0"/>
                <a:cs typeface="Times New Roman" panose="02020603050405020304" pitchFamily="18" charset="0"/>
              </a:rPr>
              <a:t>KOMPRES FILE ALGORITMA</a:t>
            </a:r>
          </a:p>
          <a:p>
            <a:pPr algn="ctr"/>
            <a:r>
              <a:rPr lang="en-US" sz="4800" dirty="0">
                <a:ln w="0">
                  <a:solidFill>
                    <a:schemeClr val="bg1"/>
                  </a:solidFill>
                </a:ln>
                <a:solidFill>
                  <a:schemeClr val="bg1"/>
                </a:solidFill>
                <a:effectLst>
                  <a:outerShdw blurRad="63500" sx="102000" sy="102000" algn="ctr" rotWithShape="0">
                    <a:prstClr val="black">
                      <a:alpha val="40000"/>
                    </a:prstClr>
                  </a:outerShdw>
                  <a:reflection blurRad="6350" stA="60000" endA="900" endPos="60000" dist="29997" dir="5400000" sy="-100000" algn="bl" rotWithShape="0"/>
                </a:effectLst>
                <a:latin typeface="Times New Roman" panose="02020603050405020304" pitchFamily="18" charset="0"/>
                <a:cs typeface="Times New Roman" panose="02020603050405020304" pitchFamily="18" charset="0"/>
              </a:rPr>
              <a:t> HUFFMAN</a:t>
            </a:r>
            <a:endParaRPr lang="en-ID" sz="4800" dirty="0">
              <a:ln w="0">
                <a:solidFill>
                  <a:schemeClr val="bg1"/>
                </a:solidFill>
              </a:ln>
              <a:solidFill>
                <a:schemeClr val="bg1"/>
              </a:solidFill>
              <a:effectLst>
                <a:outerShdw blurRad="63500" sx="102000" sy="102000" algn="ctr" rotWithShape="0">
                  <a:prstClr val="black">
                    <a:alpha val="40000"/>
                  </a:prstClr>
                </a:outerShdw>
                <a:reflection blurRad="6350" stA="60000" endA="900" endPos="60000" dist="29997" dir="5400000" sy="-10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15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18DFCE8-4A81-47FE-B0F9-8D8D973869CF}"/>
              </a:ext>
            </a:extLst>
          </p:cNvPr>
          <p:cNvSpPr/>
          <p:nvPr/>
        </p:nvSpPr>
        <p:spPr>
          <a:xfrm flipH="1" flipV="1">
            <a:off x="718663" y="222621"/>
            <a:ext cx="7841677" cy="546978"/>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Oval 7">
            <a:extLst>
              <a:ext uri="{FF2B5EF4-FFF2-40B4-BE49-F238E27FC236}">
                <a16:creationId xmlns:a16="http://schemas.microsoft.com/office/drawing/2014/main" id="{723569BF-E3AA-4180-A76A-DF326E85B7B7}"/>
              </a:ext>
            </a:extLst>
          </p:cNvPr>
          <p:cNvSpPr/>
          <p:nvPr/>
        </p:nvSpPr>
        <p:spPr>
          <a:xfrm>
            <a:off x="0" y="0"/>
            <a:ext cx="1098271" cy="992221"/>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C2D5DC78-F8CC-4635-B0C0-65B45DF831F7}"/>
              </a:ext>
            </a:extLst>
          </p:cNvPr>
          <p:cNvSpPr/>
          <p:nvPr/>
        </p:nvSpPr>
        <p:spPr>
          <a:xfrm>
            <a:off x="109827" y="99222"/>
            <a:ext cx="864000" cy="8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b="1"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72B7A24-F2BF-43A3-8D01-138D40EDF61B}"/>
              </a:ext>
            </a:extLst>
          </p:cNvPr>
          <p:cNvSpPr txBox="1"/>
          <p:nvPr/>
        </p:nvSpPr>
        <p:spPr>
          <a:xfrm>
            <a:off x="1098271" y="311444"/>
            <a:ext cx="746206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USE CASE DESKRIPSI LOGIN</a:t>
            </a:r>
            <a:endParaRPr lang="en-ID"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D61B175-47EE-455B-B57F-A4BBAA5458DA}"/>
              </a:ext>
            </a:extLst>
          </p:cNvPr>
          <p:cNvSpPr txBox="1"/>
          <p:nvPr/>
        </p:nvSpPr>
        <p:spPr>
          <a:xfrm>
            <a:off x="123883" y="346556"/>
            <a:ext cx="85050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ADBO</a:t>
            </a:r>
            <a:endParaRPr lang="en-ID" sz="1600" b="1" dirty="0">
              <a:latin typeface="Times New Roman" panose="02020603050405020304" pitchFamily="18" charset="0"/>
              <a:cs typeface="Times New Roman" panose="02020603050405020304" pitchFamily="18" charset="0"/>
            </a:endParaRPr>
          </a:p>
        </p:txBody>
      </p:sp>
      <p:graphicFrame>
        <p:nvGraphicFramePr>
          <p:cNvPr id="6" name="Table 17">
            <a:extLst>
              <a:ext uri="{FF2B5EF4-FFF2-40B4-BE49-F238E27FC236}">
                <a16:creationId xmlns:a16="http://schemas.microsoft.com/office/drawing/2014/main" id="{3B2EE300-53C7-436A-9843-F2B417719220}"/>
              </a:ext>
            </a:extLst>
          </p:cNvPr>
          <p:cNvGraphicFramePr>
            <a:graphicFrameLocks noGrp="1"/>
          </p:cNvGraphicFramePr>
          <p:nvPr>
            <p:extLst>
              <p:ext uri="{D42A27DB-BD31-4B8C-83A1-F6EECF244321}">
                <p14:modId xmlns:p14="http://schemas.microsoft.com/office/powerpoint/2010/main" val="3370109639"/>
              </p:ext>
            </p:extLst>
          </p:nvPr>
        </p:nvGraphicFramePr>
        <p:xfrm>
          <a:off x="109827" y="1011393"/>
          <a:ext cx="11754513" cy="5823301"/>
        </p:xfrm>
        <a:graphic>
          <a:graphicData uri="http://schemas.openxmlformats.org/drawingml/2006/table">
            <a:tbl>
              <a:tblPr firstRow="1" bandRow="1">
                <a:tableStyleId>{5940675A-B579-460E-94D1-54222C63F5DA}</a:tableStyleId>
              </a:tblPr>
              <a:tblGrid>
                <a:gridCol w="1930411">
                  <a:extLst>
                    <a:ext uri="{9D8B030D-6E8A-4147-A177-3AD203B41FA5}">
                      <a16:colId xmlns:a16="http://schemas.microsoft.com/office/drawing/2014/main" val="1995945598"/>
                    </a:ext>
                  </a:extLst>
                </a:gridCol>
                <a:gridCol w="5000642">
                  <a:extLst>
                    <a:ext uri="{9D8B030D-6E8A-4147-A177-3AD203B41FA5}">
                      <a16:colId xmlns:a16="http://schemas.microsoft.com/office/drawing/2014/main" val="1960843440"/>
                    </a:ext>
                  </a:extLst>
                </a:gridCol>
                <a:gridCol w="4823460">
                  <a:extLst>
                    <a:ext uri="{9D8B030D-6E8A-4147-A177-3AD203B41FA5}">
                      <a16:colId xmlns:a16="http://schemas.microsoft.com/office/drawing/2014/main" val="920530514"/>
                    </a:ext>
                  </a:extLst>
                </a:gridCol>
              </a:tblGrid>
              <a:tr h="329750">
                <a:tc>
                  <a:txBody>
                    <a:bodyPr/>
                    <a:lstStyle/>
                    <a:p>
                      <a:r>
                        <a:rPr lang="en-US" sz="1600" b="1" kern="1200" dirty="0">
                          <a:solidFill>
                            <a:schemeClr val="tx1"/>
                          </a:solidFill>
                          <a:effectLst/>
                          <a:latin typeface="+mn-lt"/>
                          <a:ea typeface="+mn-ea"/>
                          <a:cs typeface="+mn-cs"/>
                        </a:rPr>
                        <a:t>Use Case Name</a:t>
                      </a:r>
                      <a:endParaRPr lang="en-ID" sz="1600" dirty="0"/>
                    </a:p>
                  </a:txBody>
                  <a:tcPr/>
                </a:tc>
                <a:tc gridSpan="2">
                  <a:txBody>
                    <a:bodyPr/>
                    <a:lstStyle/>
                    <a:p>
                      <a:r>
                        <a:rPr lang="en-US" sz="1600" kern="1200" dirty="0" err="1">
                          <a:solidFill>
                            <a:schemeClr val="tx1"/>
                          </a:solidFill>
                          <a:effectLst/>
                          <a:latin typeface="+mn-lt"/>
                          <a:ea typeface="+mn-ea"/>
                          <a:cs typeface="+mn-cs"/>
                        </a:rPr>
                        <a:t>Registrasi</a:t>
                      </a:r>
                      <a:endParaRPr lang="en-ID" sz="1600" dirty="0"/>
                    </a:p>
                  </a:txBody>
                  <a:tcPr/>
                </a:tc>
                <a:tc hMerge="1">
                  <a:txBody>
                    <a:bodyPr/>
                    <a:lstStyle/>
                    <a:p>
                      <a:endParaRPr lang="en-ID" dirty="0"/>
                    </a:p>
                  </a:txBody>
                  <a:tcPr/>
                </a:tc>
                <a:extLst>
                  <a:ext uri="{0D108BD9-81ED-4DB2-BD59-A6C34878D82A}">
                    <a16:rowId xmlns:a16="http://schemas.microsoft.com/office/drawing/2014/main" val="741935484"/>
                  </a:ext>
                </a:extLst>
              </a:tr>
              <a:tr h="329750">
                <a:tc>
                  <a:txBody>
                    <a:bodyPr/>
                    <a:lstStyle/>
                    <a:p>
                      <a:r>
                        <a:rPr lang="en-US" sz="1600" b="1" kern="1200" dirty="0">
                          <a:solidFill>
                            <a:schemeClr val="tx1"/>
                          </a:solidFill>
                          <a:effectLst/>
                          <a:latin typeface="+mn-lt"/>
                          <a:ea typeface="+mn-ea"/>
                          <a:cs typeface="+mn-cs"/>
                        </a:rPr>
                        <a:t>Triger Event</a:t>
                      </a:r>
                      <a:endParaRPr lang="en-ID" sz="1600" dirty="0"/>
                    </a:p>
                  </a:txBody>
                  <a:tcPr/>
                </a:tc>
                <a:tc gridSpan="2">
                  <a:txBody>
                    <a:bodyPr/>
                    <a:lstStyle/>
                    <a:p>
                      <a:r>
                        <a:rPr lang="en-US" sz="1600" kern="1200" dirty="0" err="1">
                          <a:solidFill>
                            <a:schemeClr val="tx1"/>
                          </a:solidFill>
                          <a:effectLst/>
                          <a:latin typeface="+mn-lt"/>
                          <a:ea typeface="+mn-ea"/>
                          <a:cs typeface="+mn-cs"/>
                        </a:rPr>
                        <a:t>Aktor</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memilih</a:t>
                      </a:r>
                      <a:r>
                        <a:rPr lang="en-US" sz="1600" kern="1200" dirty="0">
                          <a:solidFill>
                            <a:schemeClr val="tx1"/>
                          </a:solidFill>
                          <a:effectLst/>
                          <a:latin typeface="+mn-lt"/>
                          <a:ea typeface="+mn-ea"/>
                          <a:cs typeface="+mn-cs"/>
                        </a:rPr>
                        <a:t> menu </a:t>
                      </a:r>
                      <a:r>
                        <a:rPr lang="en-US" sz="1600" kern="1200" dirty="0" err="1">
                          <a:solidFill>
                            <a:schemeClr val="tx1"/>
                          </a:solidFill>
                          <a:effectLst/>
                          <a:latin typeface="+mn-lt"/>
                          <a:ea typeface="+mn-ea"/>
                          <a:cs typeface="+mn-cs"/>
                        </a:rPr>
                        <a:t>registrasi</a:t>
                      </a:r>
                      <a:r>
                        <a:rPr lang="en-US" sz="1600" kern="1200" dirty="0">
                          <a:solidFill>
                            <a:schemeClr val="tx1"/>
                          </a:solidFill>
                          <a:effectLst/>
                          <a:latin typeface="+mn-lt"/>
                          <a:ea typeface="+mn-ea"/>
                          <a:cs typeface="+mn-cs"/>
                        </a:rPr>
                        <a:t> pada </a:t>
                      </a:r>
                      <a:r>
                        <a:rPr lang="en-US" sz="1600" kern="1200" dirty="0" err="1">
                          <a:solidFill>
                            <a:schemeClr val="tx1"/>
                          </a:solidFill>
                          <a:effectLst/>
                          <a:latin typeface="+mn-lt"/>
                          <a:ea typeface="+mn-ea"/>
                          <a:cs typeface="+mn-cs"/>
                        </a:rPr>
                        <a:t>halaman</a:t>
                      </a:r>
                      <a:r>
                        <a:rPr lang="en-US" sz="1600" kern="1200" dirty="0">
                          <a:solidFill>
                            <a:schemeClr val="tx1"/>
                          </a:solidFill>
                          <a:effectLst/>
                          <a:latin typeface="+mn-lt"/>
                          <a:ea typeface="+mn-ea"/>
                          <a:cs typeface="+mn-cs"/>
                        </a:rPr>
                        <a:t> login</a:t>
                      </a:r>
                      <a:endParaRPr lang="en-ID" sz="1600" dirty="0"/>
                    </a:p>
                  </a:txBody>
                  <a:tcPr/>
                </a:tc>
                <a:tc hMerge="1">
                  <a:txBody>
                    <a:bodyPr/>
                    <a:lstStyle/>
                    <a:p>
                      <a:endParaRPr lang="en-ID" dirty="0"/>
                    </a:p>
                  </a:txBody>
                  <a:tcPr/>
                </a:tc>
                <a:extLst>
                  <a:ext uri="{0D108BD9-81ED-4DB2-BD59-A6C34878D82A}">
                    <a16:rowId xmlns:a16="http://schemas.microsoft.com/office/drawing/2014/main" val="3174665782"/>
                  </a:ext>
                </a:extLst>
              </a:tr>
              <a:tr h="329750">
                <a:tc>
                  <a:txBody>
                    <a:bodyPr/>
                    <a:lstStyle/>
                    <a:p>
                      <a:r>
                        <a:rPr lang="en-US" sz="1600" b="1" dirty="0" err="1"/>
                        <a:t>Aktor</a:t>
                      </a:r>
                      <a:endParaRPr lang="en-ID" sz="1600" b="1"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User</a:t>
                      </a:r>
                      <a:endParaRPr lang="en-ID" sz="1600" dirty="0"/>
                    </a:p>
                  </a:txBody>
                  <a:tcPr/>
                </a:tc>
                <a:tc hMerge="1">
                  <a:txBody>
                    <a:bodyPr/>
                    <a:lstStyle/>
                    <a:p>
                      <a:endParaRPr lang="en-ID" dirty="0"/>
                    </a:p>
                  </a:txBody>
                  <a:tcPr/>
                </a:tc>
                <a:extLst>
                  <a:ext uri="{0D108BD9-81ED-4DB2-BD59-A6C34878D82A}">
                    <a16:rowId xmlns:a16="http://schemas.microsoft.com/office/drawing/2014/main" val="1210178009"/>
                  </a:ext>
                </a:extLst>
              </a:tr>
              <a:tr h="329750">
                <a:tc>
                  <a:txBody>
                    <a:bodyPr/>
                    <a:lstStyle/>
                    <a:p>
                      <a:r>
                        <a:rPr lang="en-US" sz="1600" b="1" kern="1200" dirty="0">
                          <a:solidFill>
                            <a:schemeClr val="tx1"/>
                          </a:solidFill>
                          <a:effectLst/>
                          <a:latin typeface="+mn-lt"/>
                          <a:ea typeface="+mn-ea"/>
                          <a:cs typeface="+mn-cs"/>
                        </a:rPr>
                        <a:t>Pre-condition</a:t>
                      </a:r>
                      <a:endParaRPr lang="en-ID" sz="1600"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Registrasi</a:t>
                      </a:r>
                      <a:r>
                        <a:rPr lang="en-US" sz="1600" dirty="0"/>
                        <a:t> </a:t>
                      </a:r>
                      <a:r>
                        <a:rPr lang="en-US" sz="1600" dirty="0" err="1"/>
                        <a:t>tervalidasi</a:t>
                      </a:r>
                      <a:endParaRPr lang="en-ID" sz="1600" dirty="0"/>
                    </a:p>
                  </a:txBody>
                  <a:tcPr/>
                </a:tc>
                <a:tc hMerge="1">
                  <a:txBody>
                    <a:bodyPr/>
                    <a:lstStyle/>
                    <a:p>
                      <a:endParaRPr lang="en-ID" dirty="0"/>
                    </a:p>
                  </a:txBody>
                  <a:tcPr/>
                </a:tc>
                <a:extLst>
                  <a:ext uri="{0D108BD9-81ED-4DB2-BD59-A6C34878D82A}">
                    <a16:rowId xmlns:a16="http://schemas.microsoft.com/office/drawing/2014/main" val="3837318376"/>
                  </a:ext>
                </a:extLst>
              </a:tr>
              <a:tr h="329750">
                <a:tc>
                  <a:txBody>
                    <a:bodyPr/>
                    <a:lstStyle/>
                    <a:p>
                      <a:r>
                        <a:rPr lang="en-US" sz="1600" b="1" kern="1200" dirty="0">
                          <a:solidFill>
                            <a:schemeClr val="tx1"/>
                          </a:solidFill>
                          <a:effectLst/>
                          <a:latin typeface="+mn-lt"/>
                          <a:ea typeface="+mn-ea"/>
                          <a:cs typeface="+mn-cs"/>
                        </a:rPr>
                        <a:t>Post-condition</a:t>
                      </a:r>
                      <a:endParaRPr lang="en-ID" sz="1600" dirty="0"/>
                    </a:p>
                  </a:txBody>
                  <a:tcPr/>
                </a:tc>
                <a:tc gridSpan="2">
                  <a:txBody>
                    <a:bodyPr/>
                    <a:lstStyle/>
                    <a:p>
                      <a:r>
                        <a:rPr lang="en-US" sz="1600" kern="1200" dirty="0">
                          <a:solidFill>
                            <a:schemeClr val="tx1"/>
                          </a:solidFill>
                          <a:effectLst/>
                          <a:latin typeface="+mn-lt"/>
                          <a:ea typeface="+mn-ea"/>
                          <a:cs typeface="+mn-cs"/>
                        </a:rPr>
                        <a:t>-User </a:t>
                      </a:r>
                      <a:r>
                        <a:rPr lang="en-US" sz="1600" kern="1200" dirty="0" err="1">
                          <a:solidFill>
                            <a:schemeClr val="tx1"/>
                          </a:solidFill>
                          <a:effectLst/>
                          <a:latin typeface="+mn-lt"/>
                          <a:ea typeface="+mn-ea"/>
                          <a:cs typeface="+mn-cs"/>
                        </a:rPr>
                        <a:t>berhasil</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melakukan</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registrasi</a:t>
                      </a:r>
                      <a:r>
                        <a:rPr lang="en-US" sz="1600" kern="1200" dirty="0">
                          <a:solidFill>
                            <a:schemeClr val="tx1"/>
                          </a:solidFill>
                          <a:effectLst/>
                          <a:latin typeface="+mn-lt"/>
                          <a:ea typeface="+mn-ea"/>
                          <a:cs typeface="+mn-cs"/>
                        </a:rPr>
                        <a:t> | -User </a:t>
                      </a:r>
                      <a:r>
                        <a:rPr lang="en-US" sz="1600" kern="1200" dirty="0" err="1">
                          <a:solidFill>
                            <a:schemeClr val="tx1"/>
                          </a:solidFill>
                          <a:effectLst/>
                          <a:latin typeface="+mn-lt"/>
                          <a:ea typeface="+mn-ea"/>
                          <a:cs typeface="+mn-cs"/>
                        </a:rPr>
                        <a:t>dapat</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melakukan</a:t>
                      </a:r>
                      <a:r>
                        <a:rPr lang="en-US" sz="1600" kern="1200" dirty="0">
                          <a:solidFill>
                            <a:schemeClr val="tx1"/>
                          </a:solidFill>
                          <a:effectLst/>
                          <a:latin typeface="+mn-lt"/>
                          <a:ea typeface="+mn-ea"/>
                          <a:cs typeface="+mn-cs"/>
                        </a:rPr>
                        <a:t> login</a:t>
                      </a:r>
                      <a:endParaRPr lang="en-ID" sz="1600" dirty="0"/>
                    </a:p>
                  </a:txBody>
                  <a:tcPr/>
                </a:tc>
                <a:tc hMerge="1">
                  <a:txBody>
                    <a:bodyPr/>
                    <a:lstStyle/>
                    <a:p>
                      <a:endParaRPr lang="en-ID" dirty="0"/>
                    </a:p>
                  </a:txBody>
                  <a:tcPr/>
                </a:tc>
                <a:extLst>
                  <a:ext uri="{0D108BD9-81ED-4DB2-BD59-A6C34878D82A}">
                    <a16:rowId xmlns:a16="http://schemas.microsoft.com/office/drawing/2014/main" val="945864842"/>
                  </a:ext>
                </a:extLst>
              </a:tr>
              <a:tr h="274455">
                <a:tc>
                  <a:txBody>
                    <a:bodyPr/>
                    <a:lstStyle/>
                    <a:p>
                      <a:r>
                        <a:rPr lang="en-US" sz="1600" b="1" kern="1200" dirty="0">
                          <a:solidFill>
                            <a:schemeClr val="tx1"/>
                          </a:solidFill>
                          <a:effectLst/>
                          <a:latin typeface="+mn-lt"/>
                          <a:ea typeface="+mn-ea"/>
                          <a:cs typeface="+mn-cs"/>
                        </a:rPr>
                        <a:t>Normal Course</a:t>
                      </a:r>
                      <a:endParaRPr lang="en-ID" sz="1600" dirty="0"/>
                    </a:p>
                  </a:txBody>
                  <a:tcPr/>
                </a:tc>
                <a:tc>
                  <a:txBody>
                    <a:bodyPr/>
                    <a:lstStyle/>
                    <a:p>
                      <a:pPr algn="ctr"/>
                      <a:r>
                        <a:rPr lang="en-US" sz="1600" b="1" dirty="0" err="1"/>
                        <a:t>Aktor</a:t>
                      </a:r>
                      <a:endParaRPr lang="en-US" sz="16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err="1"/>
                        <a:t>Sistem</a:t>
                      </a:r>
                      <a:endParaRPr lang="en-ID" sz="1600" b="1" dirty="0"/>
                    </a:p>
                    <a:p>
                      <a:pPr algn="ctr"/>
                      <a:endParaRPr lang="en-ID" sz="1600" b="1" dirty="0"/>
                    </a:p>
                  </a:txBody>
                  <a:tcPr/>
                </a:tc>
                <a:extLst>
                  <a:ext uri="{0D108BD9-81ED-4DB2-BD59-A6C34878D82A}">
                    <a16:rowId xmlns:a16="http://schemas.microsoft.com/office/drawing/2014/main" val="1088333459"/>
                  </a:ext>
                </a:extLst>
              </a:tr>
              <a:tr h="356065">
                <a:tc>
                  <a:txBody>
                    <a:bodyPr/>
                    <a:lstStyle/>
                    <a:p>
                      <a:endParaRPr lang="en-ID" sz="1600" dirty="0"/>
                    </a:p>
                  </a:txBody>
                  <a:tcPr/>
                </a:tc>
                <a:tc>
                  <a:txBody>
                    <a:bodyPr/>
                    <a:lstStyle/>
                    <a:p>
                      <a:r>
                        <a:rPr lang="en-US" sz="1600" kern="1200" dirty="0">
                          <a:solidFill>
                            <a:schemeClr val="tx1"/>
                          </a:solidFill>
                          <a:effectLst/>
                          <a:latin typeface="+mn-lt"/>
                          <a:ea typeface="+mn-ea"/>
                          <a:cs typeface="+mn-cs"/>
                        </a:rPr>
                        <a:t>1.Membuka </a:t>
                      </a:r>
                      <a:r>
                        <a:rPr lang="en-US" sz="1600" kern="1200" dirty="0" err="1">
                          <a:solidFill>
                            <a:schemeClr val="tx1"/>
                          </a:solidFill>
                          <a:effectLst/>
                          <a:latin typeface="+mn-lt"/>
                          <a:ea typeface="+mn-ea"/>
                          <a:cs typeface="+mn-cs"/>
                        </a:rPr>
                        <a:t>aplikasi</a:t>
                      </a:r>
                      <a:r>
                        <a:rPr lang="en-US" sz="1600" kern="1200" dirty="0">
                          <a:solidFill>
                            <a:schemeClr val="tx1"/>
                          </a:solidFill>
                          <a:effectLst/>
                          <a:latin typeface="+mn-lt"/>
                          <a:ea typeface="+mn-ea"/>
                          <a:cs typeface="+mn-cs"/>
                        </a:rPr>
                        <a:t> </a:t>
                      </a:r>
                      <a:endParaRPr lang="en-US" sz="1600" dirty="0"/>
                    </a:p>
                  </a:txBody>
                  <a:tcPr/>
                </a:tc>
                <a:tc>
                  <a:txBody>
                    <a:bodyPr/>
                    <a:lstStyle/>
                    <a:p>
                      <a:endParaRPr lang="en-ID" sz="1600" dirty="0"/>
                    </a:p>
                  </a:txBody>
                  <a:tcPr/>
                </a:tc>
                <a:extLst>
                  <a:ext uri="{0D108BD9-81ED-4DB2-BD59-A6C34878D82A}">
                    <a16:rowId xmlns:a16="http://schemas.microsoft.com/office/drawing/2014/main" val="1095621530"/>
                  </a:ext>
                </a:extLst>
              </a:tr>
              <a:tr h="329750">
                <a:tc>
                  <a:txBody>
                    <a:bodyPr/>
                    <a:lstStyle/>
                    <a:p>
                      <a:endParaRPr lang="en-ID" sz="1600" dirty="0"/>
                    </a:p>
                  </a:txBody>
                  <a:tcPr/>
                </a:tc>
                <a:tc>
                  <a:txBody>
                    <a:bodyPr/>
                    <a:lstStyle/>
                    <a:p>
                      <a:endParaRPr lang="en-US" sz="1600" dirty="0"/>
                    </a:p>
                  </a:txBody>
                  <a:tcPr/>
                </a:tc>
                <a:tc>
                  <a:txBody>
                    <a:bodyPr/>
                    <a:lstStyle/>
                    <a:p>
                      <a:r>
                        <a:rPr lang="en-US" sz="1600" kern="1200" dirty="0">
                          <a:solidFill>
                            <a:schemeClr val="tx1"/>
                          </a:solidFill>
                          <a:effectLst/>
                          <a:latin typeface="+mn-lt"/>
                          <a:ea typeface="+mn-ea"/>
                          <a:cs typeface="+mn-cs"/>
                        </a:rPr>
                        <a:t>2.Menampilkan </a:t>
                      </a:r>
                      <a:r>
                        <a:rPr lang="en-US" sz="1600" kern="1200" dirty="0" err="1">
                          <a:solidFill>
                            <a:schemeClr val="tx1"/>
                          </a:solidFill>
                          <a:effectLst/>
                          <a:latin typeface="+mn-lt"/>
                          <a:ea typeface="+mn-ea"/>
                          <a:cs typeface="+mn-cs"/>
                        </a:rPr>
                        <a:t>halaman</a:t>
                      </a:r>
                      <a:r>
                        <a:rPr lang="en-US" sz="1600" kern="1200" dirty="0">
                          <a:solidFill>
                            <a:schemeClr val="tx1"/>
                          </a:solidFill>
                          <a:effectLst/>
                          <a:latin typeface="+mn-lt"/>
                          <a:ea typeface="+mn-ea"/>
                          <a:cs typeface="+mn-cs"/>
                        </a:rPr>
                        <a:t> login</a:t>
                      </a:r>
                      <a:endParaRPr lang="en-ID" sz="1600" dirty="0"/>
                    </a:p>
                  </a:txBody>
                  <a:tcPr/>
                </a:tc>
                <a:extLst>
                  <a:ext uri="{0D108BD9-81ED-4DB2-BD59-A6C34878D82A}">
                    <a16:rowId xmlns:a16="http://schemas.microsoft.com/office/drawing/2014/main" val="2852852620"/>
                  </a:ext>
                </a:extLst>
              </a:tr>
              <a:tr h="329750">
                <a:tc>
                  <a:txBody>
                    <a:bodyPr/>
                    <a:lstStyle/>
                    <a:p>
                      <a:endParaRPr lang="en-ID" sz="1600" dirty="0"/>
                    </a:p>
                  </a:txBody>
                  <a:tcPr/>
                </a:tc>
                <a:tc>
                  <a:txBody>
                    <a:bodyPr/>
                    <a:lstStyle/>
                    <a:p>
                      <a:r>
                        <a:rPr lang="en-US" sz="1600" kern="1200" dirty="0">
                          <a:solidFill>
                            <a:schemeClr val="tx1"/>
                          </a:solidFill>
                          <a:effectLst/>
                          <a:latin typeface="+mn-lt"/>
                          <a:ea typeface="+mn-ea"/>
                          <a:cs typeface="+mn-cs"/>
                        </a:rPr>
                        <a:t>3.Mengisi username dan password</a:t>
                      </a:r>
                      <a:endParaRPr lang="en-US" sz="1600" dirty="0"/>
                    </a:p>
                  </a:txBody>
                  <a:tcPr/>
                </a:tc>
                <a:tc>
                  <a:txBody>
                    <a:bodyPr/>
                    <a:lstStyle/>
                    <a:p>
                      <a:endParaRPr lang="en-ID" sz="1600" dirty="0"/>
                    </a:p>
                  </a:txBody>
                  <a:tcPr/>
                </a:tc>
                <a:extLst>
                  <a:ext uri="{0D108BD9-81ED-4DB2-BD59-A6C34878D82A}">
                    <a16:rowId xmlns:a16="http://schemas.microsoft.com/office/drawing/2014/main" val="4076761044"/>
                  </a:ext>
                </a:extLst>
              </a:tr>
              <a:tr h="329750">
                <a:tc>
                  <a:txBody>
                    <a:bodyPr/>
                    <a:lstStyle/>
                    <a:p>
                      <a:endParaRPr lang="en-ID" sz="1600" dirty="0"/>
                    </a:p>
                  </a:txBody>
                  <a:tcPr/>
                </a:tc>
                <a:tc>
                  <a:txBody>
                    <a:bodyPr/>
                    <a:lstStyle/>
                    <a:p>
                      <a:endParaRPr lang="en-US" sz="1600" dirty="0"/>
                    </a:p>
                  </a:txBody>
                  <a:tcPr/>
                </a:tc>
                <a:tc>
                  <a:txBody>
                    <a:bodyPr/>
                    <a:lstStyle/>
                    <a:p>
                      <a:r>
                        <a:rPr lang="en-US" sz="1600" kern="1200" dirty="0">
                          <a:solidFill>
                            <a:schemeClr val="tx1"/>
                          </a:solidFill>
                          <a:effectLst/>
                          <a:latin typeface="+mn-lt"/>
                          <a:ea typeface="+mn-ea"/>
                          <a:cs typeface="+mn-cs"/>
                        </a:rPr>
                        <a:t>4.Verifikasi username dan password</a:t>
                      </a:r>
                      <a:endParaRPr lang="en-ID" sz="1600" dirty="0"/>
                    </a:p>
                  </a:txBody>
                  <a:tcPr/>
                </a:tc>
                <a:extLst>
                  <a:ext uri="{0D108BD9-81ED-4DB2-BD59-A6C34878D82A}">
                    <a16:rowId xmlns:a16="http://schemas.microsoft.com/office/drawing/2014/main" val="1497094181"/>
                  </a:ext>
                </a:extLst>
              </a:tr>
              <a:tr h="329750">
                <a:tc>
                  <a:txBody>
                    <a:bodyPr/>
                    <a:lstStyle/>
                    <a:p>
                      <a:endParaRPr lang="en-ID" sz="1600" dirty="0"/>
                    </a:p>
                  </a:txBody>
                  <a:tcPr/>
                </a:tc>
                <a:tc>
                  <a:txBody>
                    <a:bodyPr/>
                    <a:lstStyle/>
                    <a:p>
                      <a:endParaRPr lang="en-US" sz="1600" dirty="0"/>
                    </a:p>
                  </a:txBody>
                  <a:tcPr/>
                </a:tc>
                <a:tc>
                  <a:txBody>
                    <a:bodyPr/>
                    <a:lstStyle/>
                    <a:p>
                      <a:r>
                        <a:rPr lang="en-US" sz="1600" kern="1200" dirty="0">
                          <a:solidFill>
                            <a:schemeClr val="tx1"/>
                          </a:solidFill>
                          <a:effectLst/>
                          <a:latin typeface="+mn-lt"/>
                          <a:ea typeface="+mn-ea"/>
                          <a:cs typeface="+mn-cs"/>
                        </a:rPr>
                        <a:t>5.Muncul </a:t>
                      </a:r>
                      <a:r>
                        <a:rPr lang="en-US" sz="1600" kern="1200" dirty="0" err="1">
                          <a:solidFill>
                            <a:schemeClr val="tx1"/>
                          </a:solidFill>
                          <a:effectLst/>
                          <a:latin typeface="+mn-lt"/>
                          <a:ea typeface="+mn-ea"/>
                          <a:cs typeface="+mn-cs"/>
                        </a:rPr>
                        <a:t>pesan</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Berhasil</a:t>
                      </a:r>
                      <a:r>
                        <a:rPr lang="en-US" sz="1600" kern="1200" dirty="0">
                          <a:solidFill>
                            <a:schemeClr val="tx1"/>
                          </a:solidFill>
                          <a:effectLst/>
                          <a:latin typeface="+mn-lt"/>
                          <a:ea typeface="+mn-ea"/>
                          <a:cs typeface="+mn-cs"/>
                        </a:rPr>
                        <a:t> login</a:t>
                      </a:r>
                      <a:endParaRPr lang="en-ID" sz="1600" dirty="0"/>
                    </a:p>
                  </a:txBody>
                  <a:tcPr/>
                </a:tc>
                <a:extLst>
                  <a:ext uri="{0D108BD9-81ED-4DB2-BD59-A6C34878D82A}">
                    <a16:rowId xmlns:a16="http://schemas.microsoft.com/office/drawing/2014/main" val="3695744481"/>
                  </a:ext>
                </a:extLst>
              </a:tr>
              <a:tr h="329750">
                <a:tc>
                  <a:txBody>
                    <a:bodyPr/>
                    <a:lstStyle/>
                    <a:p>
                      <a:endParaRPr lang="en-ID" sz="1600" dirty="0"/>
                    </a:p>
                  </a:txBody>
                  <a:tcPr/>
                </a:tc>
                <a:tc>
                  <a:txBody>
                    <a:bodyPr/>
                    <a:lstStyle/>
                    <a:p>
                      <a:endParaRPr lang="en-US" sz="1600" dirty="0"/>
                    </a:p>
                  </a:txBody>
                  <a:tcPr/>
                </a:tc>
                <a:tc>
                  <a:txBody>
                    <a:bodyPr/>
                    <a:lstStyle/>
                    <a:p>
                      <a:r>
                        <a:rPr lang="en-US" sz="1600" kern="1200" dirty="0">
                          <a:solidFill>
                            <a:schemeClr val="tx1"/>
                          </a:solidFill>
                          <a:effectLst/>
                          <a:latin typeface="+mn-lt"/>
                          <a:ea typeface="+mn-ea"/>
                          <a:cs typeface="+mn-cs"/>
                        </a:rPr>
                        <a:t>6.Menampilkan menu </a:t>
                      </a:r>
                      <a:r>
                        <a:rPr lang="en-US" sz="1600" kern="1200" dirty="0" err="1">
                          <a:solidFill>
                            <a:schemeClr val="tx1"/>
                          </a:solidFill>
                          <a:effectLst/>
                          <a:latin typeface="+mn-lt"/>
                          <a:ea typeface="+mn-ea"/>
                          <a:cs typeface="+mn-cs"/>
                        </a:rPr>
                        <a:t>halaman</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kompres</a:t>
                      </a:r>
                      <a:r>
                        <a:rPr lang="en-US" sz="1600" kern="1200" dirty="0">
                          <a:solidFill>
                            <a:schemeClr val="tx1"/>
                          </a:solidFill>
                          <a:effectLst/>
                          <a:latin typeface="+mn-lt"/>
                          <a:ea typeface="+mn-ea"/>
                          <a:cs typeface="+mn-cs"/>
                        </a:rPr>
                        <a:t> file</a:t>
                      </a:r>
                      <a:endParaRPr lang="en-ID" sz="1600" dirty="0"/>
                    </a:p>
                  </a:txBody>
                  <a:tcPr/>
                </a:tc>
                <a:extLst>
                  <a:ext uri="{0D108BD9-81ED-4DB2-BD59-A6C34878D82A}">
                    <a16:rowId xmlns:a16="http://schemas.microsoft.com/office/drawing/2014/main" val="820518613"/>
                  </a:ext>
                </a:extLst>
              </a:tr>
              <a:tr h="329750">
                <a:tc>
                  <a:txBody>
                    <a:bodyPr/>
                    <a:lstStyle/>
                    <a:p>
                      <a:r>
                        <a:rPr lang="en-US" sz="1600" b="1" kern="1200" dirty="0">
                          <a:solidFill>
                            <a:schemeClr val="tx1"/>
                          </a:solidFill>
                          <a:effectLst/>
                          <a:latin typeface="+mn-lt"/>
                          <a:ea typeface="+mn-ea"/>
                          <a:cs typeface="+mn-cs"/>
                        </a:rPr>
                        <a:t>Alternative Course</a:t>
                      </a:r>
                      <a:endParaRPr lang="en-ID" sz="1600" dirty="0"/>
                    </a:p>
                  </a:txBody>
                  <a:tcPr/>
                </a:tc>
                <a:tc>
                  <a:txBody>
                    <a:bodyPr/>
                    <a:lstStyle/>
                    <a:p>
                      <a:pPr algn="ctr"/>
                      <a:r>
                        <a:rPr lang="en-US" sz="1600" b="1" dirty="0" err="1"/>
                        <a:t>Aktor</a:t>
                      </a:r>
                      <a:endParaRPr lang="en-ID" sz="1600" b="1" dirty="0"/>
                    </a:p>
                  </a:txBody>
                  <a:tcPr/>
                </a:tc>
                <a:tc>
                  <a:txBody>
                    <a:bodyPr/>
                    <a:lstStyle/>
                    <a:p>
                      <a:pPr algn="ctr"/>
                      <a:r>
                        <a:rPr lang="en-US" sz="1600" b="1" dirty="0" err="1"/>
                        <a:t>Sistem</a:t>
                      </a:r>
                      <a:endParaRPr lang="en-ID" sz="1600" b="1" dirty="0"/>
                    </a:p>
                  </a:txBody>
                  <a:tcPr/>
                </a:tc>
                <a:extLst>
                  <a:ext uri="{0D108BD9-81ED-4DB2-BD59-A6C34878D82A}">
                    <a16:rowId xmlns:a16="http://schemas.microsoft.com/office/drawing/2014/main" val="3690937573"/>
                  </a:ext>
                </a:extLst>
              </a:tr>
              <a:tr h="329750">
                <a:tc>
                  <a:txBody>
                    <a:bodyPr/>
                    <a:lstStyle/>
                    <a:p>
                      <a:endParaRPr lang="en-ID" sz="1600" dirty="0"/>
                    </a:p>
                  </a:txBody>
                  <a:tcPr/>
                </a:tc>
                <a:tc>
                  <a:txBody>
                    <a:bodyPr/>
                    <a:lstStyle/>
                    <a:p>
                      <a:endParaRPr lang="en-ID" sz="1600" dirty="0"/>
                    </a:p>
                  </a:txBody>
                  <a:tcPr/>
                </a:tc>
                <a:tc>
                  <a:txBody>
                    <a:bodyPr/>
                    <a:lstStyle/>
                    <a:p>
                      <a:r>
                        <a:rPr lang="en-US" sz="1600" kern="1200" dirty="0">
                          <a:solidFill>
                            <a:schemeClr val="tx1"/>
                          </a:solidFill>
                          <a:effectLst/>
                          <a:latin typeface="+mn-lt"/>
                          <a:ea typeface="+mn-ea"/>
                          <a:cs typeface="+mn-cs"/>
                        </a:rPr>
                        <a:t>3a. </a:t>
                      </a:r>
                      <a:r>
                        <a:rPr lang="en-US" sz="1600" kern="1200" dirty="0" err="1">
                          <a:solidFill>
                            <a:schemeClr val="tx1"/>
                          </a:solidFill>
                          <a:effectLst/>
                          <a:latin typeface="+mn-lt"/>
                          <a:ea typeface="+mn-ea"/>
                          <a:cs typeface="+mn-cs"/>
                        </a:rPr>
                        <a:t>Muncul</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pesan</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karena</a:t>
                      </a:r>
                      <a:r>
                        <a:rPr lang="en-US" sz="1600" kern="1200" dirty="0">
                          <a:solidFill>
                            <a:schemeClr val="tx1"/>
                          </a:solidFill>
                          <a:effectLst/>
                          <a:latin typeface="+mn-lt"/>
                          <a:ea typeface="+mn-ea"/>
                          <a:cs typeface="+mn-cs"/>
                        </a:rPr>
                        <a:t> data </a:t>
                      </a:r>
                      <a:r>
                        <a:rPr lang="en-US" sz="1600" kern="1200" dirty="0" err="1">
                          <a:solidFill>
                            <a:schemeClr val="tx1"/>
                          </a:solidFill>
                          <a:effectLst/>
                          <a:latin typeface="+mn-lt"/>
                          <a:ea typeface="+mn-ea"/>
                          <a:cs typeface="+mn-cs"/>
                        </a:rPr>
                        <a:t>tidak</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ada</a:t>
                      </a:r>
                      <a:endParaRPr lang="en-ID" sz="1600" dirty="0"/>
                    </a:p>
                  </a:txBody>
                  <a:tcPr/>
                </a:tc>
                <a:extLst>
                  <a:ext uri="{0D108BD9-81ED-4DB2-BD59-A6C34878D82A}">
                    <a16:rowId xmlns:a16="http://schemas.microsoft.com/office/drawing/2014/main" val="1963338859"/>
                  </a:ext>
                </a:extLst>
              </a:tr>
              <a:tr h="395399">
                <a:tc>
                  <a:txBody>
                    <a:bodyPr/>
                    <a:lstStyle/>
                    <a:p>
                      <a:endParaRPr lang="en-ID" sz="1600" dirty="0"/>
                    </a:p>
                  </a:txBody>
                  <a:tcPr/>
                </a:tc>
                <a:tc>
                  <a:txBody>
                    <a:bodyPr/>
                    <a:lstStyle/>
                    <a:p>
                      <a:r>
                        <a:rPr lang="en-US" sz="1600" kern="1200" dirty="0">
                          <a:solidFill>
                            <a:schemeClr val="tx1"/>
                          </a:solidFill>
                          <a:effectLst/>
                          <a:latin typeface="+mn-lt"/>
                          <a:ea typeface="+mn-ea"/>
                          <a:cs typeface="+mn-cs"/>
                        </a:rPr>
                        <a:t>3b. User </a:t>
                      </a:r>
                      <a:r>
                        <a:rPr lang="en-US" sz="1600" kern="1200" dirty="0" err="1">
                          <a:solidFill>
                            <a:schemeClr val="tx1"/>
                          </a:solidFill>
                          <a:effectLst/>
                          <a:latin typeface="+mn-lt"/>
                          <a:ea typeface="+mn-ea"/>
                          <a:cs typeface="+mn-cs"/>
                        </a:rPr>
                        <a:t>dapat</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mengisi</a:t>
                      </a:r>
                      <a:r>
                        <a:rPr lang="en-US" sz="1600" kern="1200" dirty="0">
                          <a:solidFill>
                            <a:schemeClr val="tx1"/>
                          </a:solidFill>
                          <a:effectLst/>
                          <a:latin typeface="+mn-lt"/>
                          <a:ea typeface="+mn-ea"/>
                          <a:cs typeface="+mn-cs"/>
                        </a:rPr>
                        <a:t> username dan password </a:t>
                      </a:r>
                      <a:r>
                        <a:rPr lang="en-US" sz="1600" kern="1200" dirty="0" err="1">
                          <a:solidFill>
                            <a:schemeClr val="tx1"/>
                          </a:solidFill>
                          <a:effectLst/>
                          <a:latin typeface="+mn-lt"/>
                          <a:ea typeface="+mn-ea"/>
                          <a:cs typeface="+mn-cs"/>
                        </a:rPr>
                        <a:t>kembali</a:t>
                      </a:r>
                      <a:endParaRPr lang="en-ID" sz="1600" dirty="0"/>
                    </a:p>
                  </a:txBody>
                  <a:tcPr/>
                </a:tc>
                <a:tc>
                  <a:txBody>
                    <a:bodyPr/>
                    <a:lstStyle/>
                    <a:p>
                      <a:endParaRPr lang="en-ID" sz="1600" dirty="0"/>
                    </a:p>
                  </a:txBody>
                  <a:tcPr/>
                </a:tc>
                <a:extLst>
                  <a:ext uri="{0D108BD9-81ED-4DB2-BD59-A6C34878D82A}">
                    <a16:rowId xmlns:a16="http://schemas.microsoft.com/office/drawing/2014/main" val="3058266930"/>
                  </a:ext>
                </a:extLst>
              </a:tr>
              <a:tr h="469357">
                <a:tc>
                  <a:txBody>
                    <a:bodyPr/>
                    <a:lstStyle/>
                    <a:p>
                      <a:r>
                        <a:rPr lang="en-US" sz="1600" b="1" kern="1200" dirty="0">
                          <a:solidFill>
                            <a:schemeClr val="tx1"/>
                          </a:solidFill>
                          <a:effectLst/>
                          <a:latin typeface="+mn-lt"/>
                          <a:ea typeface="+mn-ea"/>
                          <a:cs typeface="+mn-cs"/>
                        </a:rPr>
                        <a:t>Exception</a:t>
                      </a:r>
                      <a:endParaRPr lang="en-ID" sz="1600" dirty="0"/>
                    </a:p>
                  </a:txBody>
                  <a:tcPr/>
                </a:tc>
                <a:tc gridSpan="2">
                  <a:txBody>
                    <a:bodyPr/>
                    <a:lstStyle/>
                    <a:p>
                      <a:r>
                        <a:rPr lang="en-US" sz="1600" kern="1200" dirty="0">
                          <a:solidFill>
                            <a:schemeClr val="tx1"/>
                          </a:solidFill>
                          <a:effectLst/>
                          <a:latin typeface="+mn-lt"/>
                          <a:ea typeface="+mn-ea"/>
                          <a:cs typeface="+mn-cs"/>
                        </a:rPr>
                        <a:t>User </a:t>
                      </a:r>
                      <a:r>
                        <a:rPr lang="en-US" sz="1600" kern="1200" dirty="0" err="1">
                          <a:solidFill>
                            <a:schemeClr val="tx1"/>
                          </a:solidFill>
                          <a:effectLst/>
                          <a:latin typeface="+mn-lt"/>
                          <a:ea typeface="+mn-ea"/>
                          <a:cs typeface="+mn-cs"/>
                        </a:rPr>
                        <a:t>dapat</a:t>
                      </a:r>
                      <a:r>
                        <a:rPr lang="en-US" sz="1600" kern="1200" dirty="0">
                          <a:solidFill>
                            <a:schemeClr val="tx1"/>
                          </a:solidFill>
                          <a:effectLst/>
                          <a:latin typeface="+mn-lt"/>
                          <a:ea typeface="+mn-ea"/>
                          <a:cs typeface="+mn-cs"/>
                        </a:rPr>
                        <a:t> login </a:t>
                      </a:r>
                      <a:r>
                        <a:rPr lang="en-US" sz="1600" kern="1200" dirty="0" err="1">
                          <a:solidFill>
                            <a:schemeClr val="tx1"/>
                          </a:solidFill>
                          <a:effectLst/>
                          <a:latin typeface="+mn-lt"/>
                          <a:ea typeface="+mn-ea"/>
                          <a:cs typeface="+mn-cs"/>
                        </a:rPr>
                        <a:t>tanpa</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registrasi</a:t>
                      </a:r>
                      <a:r>
                        <a:rPr lang="en-US" sz="1600" kern="1200" dirty="0">
                          <a:solidFill>
                            <a:schemeClr val="tx1"/>
                          </a:solidFill>
                          <a:effectLst/>
                          <a:latin typeface="+mn-lt"/>
                          <a:ea typeface="+mn-ea"/>
                          <a:cs typeface="+mn-cs"/>
                        </a:rPr>
                        <a:t> </a:t>
                      </a:r>
                      <a:endParaRPr lang="en-ID" sz="1600" dirty="0"/>
                    </a:p>
                  </a:txBody>
                  <a:tcPr/>
                </a:tc>
                <a:tc hMerge="1">
                  <a:txBody>
                    <a:bodyPr/>
                    <a:lstStyle/>
                    <a:p>
                      <a:endParaRPr lang="en-ID" dirty="0"/>
                    </a:p>
                  </a:txBody>
                  <a:tcPr/>
                </a:tc>
                <a:extLst>
                  <a:ext uri="{0D108BD9-81ED-4DB2-BD59-A6C34878D82A}">
                    <a16:rowId xmlns:a16="http://schemas.microsoft.com/office/drawing/2014/main" val="446758225"/>
                  </a:ext>
                </a:extLst>
              </a:tr>
            </a:tbl>
          </a:graphicData>
        </a:graphic>
      </p:graphicFrame>
    </p:spTree>
    <p:extLst>
      <p:ext uri="{BB962C8B-B14F-4D97-AF65-F5344CB8AC3E}">
        <p14:creationId xmlns:p14="http://schemas.microsoft.com/office/powerpoint/2010/main" val="1255480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18DFCE8-4A81-47FE-B0F9-8D8D973869CF}"/>
              </a:ext>
            </a:extLst>
          </p:cNvPr>
          <p:cNvSpPr/>
          <p:nvPr/>
        </p:nvSpPr>
        <p:spPr>
          <a:xfrm flipH="1" flipV="1">
            <a:off x="718663" y="222621"/>
            <a:ext cx="7841677" cy="546978"/>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Oval 7">
            <a:extLst>
              <a:ext uri="{FF2B5EF4-FFF2-40B4-BE49-F238E27FC236}">
                <a16:creationId xmlns:a16="http://schemas.microsoft.com/office/drawing/2014/main" id="{723569BF-E3AA-4180-A76A-DF326E85B7B7}"/>
              </a:ext>
            </a:extLst>
          </p:cNvPr>
          <p:cNvSpPr/>
          <p:nvPr/>
        </p:nvSpPr>
        <p:spPr>
          <a:xfrm>
            <a:off x="0" y="0"/>
            <a:ext cx="1098271" cy="992221"/>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C2D5DC78-F8CC-4635-B0C0-65B45DF831F7}"/>
              </a:ext>
            </a:extLst>
          </p:cNvPr>
          <p:cNvSpPr/>
          <p:nvPr/>
        </p:nvSpPr>
        <p:spPr>
          <a:xfrm>
            <a:off x="109827" y="99222"/>
            <a:ext cx="864000" cy="8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b="1"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72B7A24-F2BF-43A3-8D01-138D40EDF61B}"/>
              </a:ext>
            </a:extLst>
          </p:cNvPr>
          <p:cNvSpPr txBox="1"/>
          <p:nvPr/>
        </p:nvSpPr>
        <p:spPr>
          <a:xfrm>
            <a:off x="1098271" y="311444"/>
            <a:ext cx="746206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CLASS DIAGRAM</a:t>
            </a:r>
            <a:endParaRPr lang="en-ID"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D61B175-47EE-455B-B57F-A4BBAA5458DA}"/>
              </a:ext>
            </a:extLst>
          </p:cNvPr>
          <p:cNvSpPr txBox="1"/>
          <p:nvPr/>
        </p:nvSpPr>
        <p:spPr>
          <a:xfrm>
            <a:off x="123883" y="346556"/>
            <a:ext cx="85050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ADBO</a:t>
            </a:r>
            <a:endParaRPr lang="en-ID" sz="1600" b="1"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80B19D19-6E68-4E01-BF56-AB2A4AC1088D}"/>
              </a:ext>
            </a:extLst>
          </p:cNvPr>
          <p:cNvPicPr/>
          <p:nvPr/>
        </p:nvPicPr>
        <p:blipFill>
          <a:blip r:embed="rId2">
            <a:extLst>
              <a:ext uri="{28A0092B-C50C-407E-A947-70E740481C1C}">
                <a14:useLocalDpi xmlns:a14="http://schemas.microsoft.com/office/drawing/2010/main" val="0"/>
              </a:ext>
            </a:extLst>
          </a:blip>
          <a:stretch>
            <a:fillRect/>
          </a:stretch>
        </p:blipFill>
        <p:spPr>
          <a:xfrm>
            <a:off x="123883" y="1052045"/>
            <a:ext cx="8709659" cy="5583334"/>
          </a:xfrm>
          <a:prstGeom prst="rect">
            <a:avLst/>
          </a:prstGeom>
        </p:spPr>
      </p:pic>
      <p:sp>
        <p:nvSpPr>
          <p:cNvPr id="19" name="TextBox 18">
            <a:extLst>
              <a:ext uri="{FF2B5EF4-FFF2-40B4-BE49-F238E27FC236}">
                <a16:creationId xmlns:a16="http://schemas.microsoft.com/office/drawing/2014/main" id="{C9FE87EC-DD04-47CD-8E9D-07FE380B8820}"/>
              </a:ext>
            </a:extLst>
          </p:cNvPr>
          <p:cNvSpPr txBox="1"/>
          <p:nvPr/>
        </p:nvSpPr>
        <p:spPr>
          <a:xfrm>
            <a:off x="8833542" y="1052045"/>
            <a:ext cx="3131479" cy="665118"/>
          </a:xfrm>
          <a:prstGeom prst="rect">
            <a:avLst/>
          </a:prstGeom>
          <a:noFill/>
          <a:ln w="57150">
            <a:solidFill>
              <a:schemeClr val="accent2"/>
            </a:solidFill>
          </a:ln>
        </p:spPr>
        <p:txBody>
          <a:bodyPr wrap="square" rtlCol="0">
            <a:spAutoFit/>
          </a:bodyPr>
          <a:lstStyle/>
          <a:p>
            <a:pPr lvl="0" algn="ct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Class diagram pada system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aplikasi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kompres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file</a:t>
            </a: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32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18DFCE8-4A81-47FE-B0F9-8D8D973869CF}"/>
              </a:ext>
            </a:extLst>
          </p:cNvPr>
          <p:cNvSpPr/>
          <p:nvPr/>
        </p:nvSpPr>
        <p:spPr>
          <a:xfrm flipH="1" flipV="1">
            <a:off x="718663" y="222621"/>
            <a:ext cx="7841677" cy="546978"/>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Oval 7">
            <a:extLst>
              <a:ext uri="{FF2B5EF4-FFF2-40B4-BE49-F238E27FC236}">
                <a16:creationId xmlns:a16="http://schemas.microsoft.com/office/drawing/2014/main" id="{723569BF-E3AA-4180-A76A-DF326E85B7B7}"/>
              </a:ext>
            </a:extLst>
          </p:cNvPr>
          <p:cNvSpPr/>
          <p:nvPr/>
        </p:nvSpPr>
        <p:spPr>
          <a:xfrm>
            <a:off x="0" y="0"/>
            <a:ext cx="1098271" cy="992221"/>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C2D5DC78-F8CC-4635-B0C0-65B45DF831F7}"/>
              </a:ext>
            </a:extLst>
          </p:cNvPr>
          <p:cNvSpPr/>
          <p:nvPr/>
        </p:nvSpPr>
        <p:spPr>
          <a:xfrm>
            <a:off x="109827" y="99222"/>
            <a:ext cx="864000" cy="8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b="1"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72B7A24-F2BF-43A3-8D01-138D40EDF61B}"/>
              </a:ext>
            </a:extLst>
          </p:cNvPr>
          <p:cNvSpPr txBox="1"/>
          <p:nvPr/>
        </p:nvSpPr>
        <p:spPr>
          <a:xfrm>
            <a:off x="1098271" y="311444"/>
            <a:ext cx="746206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KLASIFIKASI BAGIAN APLIKASINYA</a:t>
            </a:r>
            <a:endParaRPr lang="en-ID"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D61B175-47EE-455B-B57F-A4BBAA5458DA}"/>
              </a:ext>
            </a:extLst>
          </p:cNvPr>
          <p:cNvSpPr txBox="1"/>
          <p:nvPr/>
        </p:nvSpPr>
        <p:spPr>
          <a:xfrm>
            <a:off x="123883" y="346556"/>
            <a:ext cx="850503"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PBO</a:t>
            </a:r>
            <a:endParaRPr lang="en-ID" sz="16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E489B5E-9728-4E54-BEBD-0231D332EB4D}"/>
              </a:ext>
            </a:extLst>
          </p:cNvPr>
          <p:cNvPicPr/>
          <p:nvPr/>
        </p:nvPicPr>
        <p:blipFill rotWithShape="1">
          <a:blip r:embed="rId2">
            <a:extLst>
              <a:ext uri="{28A0092B-C50C-407E-A947-70E740481C1C}">
                <a14:useLocalDpi xmlns:a14="http://schemas.microsoft.com/office/drawing/2010/main" val="0"/>
              </a:ext>
            </a:extLst>
          </a:blip>
          <a:srcRect l="35256" t="20239" r="35257" b="26169"/>
          <a:stretch/>
        </p:blipFill>
        <p:spPr bwMode="auto">
          <a:xfrm>
            <a:off x="123883" y="1330025"/>
            <a:ext cx="3892830" cy="4197950"/>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9B9D3337-9CD6-4D5C-A1D2-BBA46C68C119}"/>
              </a:ext>
            </a:extLst>
          </p:cNvPr>
          <p:cNvPicPr/>
          <p:nvPr/>
        </p:nvPicPr>
        <p:blipFill rotWithShape="1">
          <a:blip r:embed="rId3">
            <a:extLst>
              <a:ext uri="{28A0092B-C50C-407E-A947-70E740481C1C}">
                <a14:useLocalDpi xmlns:a14="http://schemas.microsoft.com/office/drawing/2010/main" val="0"/>
              </a:ext>
            </a:extLst>
          </a:blip>
          <a:srcRect l="26764" t="10547" r="26922" b="16762"/>
          <a:stretch/>
        </p:blipFill>
        <p:spPr bwMode="auto">
          <a:xfrm>
            <a:off x="4478712" y="1330025"/>
            <a:ext cx="3892830" cy="4197950"/>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9C68021C-0173-49D8-B632-3A776A0CC49D}"/>
              </a:ext>
            </a:extLst>
          </p:cNvPr>
          <p:cNvSpPr txBox="1"/>
          <p:nvPr/>
        </p:nvSpPr>
        <p:spPr>
          <a:xfrm>
            <a:off x="123883" y="981133"/>
            <a:ext cx="1996465"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Tampilan</a:t>
            </a:r>
            <a:r>
              <a:rPr lang="en-US" dirty="0">
                <a:latin typeface="Times New Roman" panose="02020603050405020304" pitchFamily="18" charset="0"/>
                <a:cs typeface="Times New Roman" panose="02020603050405020304" pitchFamily="18" charset="0"/>
              </a:rPr>
              <a:t> Login</a:t>
            </a:r>
            <a:endParaRPr lang="en-ID"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D5020E7-9623-4612-AFC7-22E0F1AE40E5}"/>
              </a:ext>
            </a:extLst>
          </p:cNvPr>
          <p:cNvSpPr txBox="1"/>
          <p:nvPr/>
        </p:nvSpPr>
        <p:spPr>
          <a:xfrm>
            <a:off x="4441186" y="1013425"/>
            <a:ext cx="2542710"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Tampilan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Registrasi</a:t>
            </a:r>
            <a:endParaRPr lang="en-ID"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1D25DBF-EDAA-4978-930F-87D4A2DC63F1}"/>
              </a:ext>
            </a:extLst>
          </p:cNvPr>
          <p:cNvSpPr txBox="1"/>
          <p:nvPr/>
        </p:nvSpPr>
        <p:spPr>
          <a:xfrm>
            <a:off x="8560340" y="1289470"/>
            <a:ext cx="3131479" cy="3241208"/>
          </a:xfrm>
          <a:prstGeom prst="rect">
            <a:avLst/>
          </a:prstGeom>
          <a:noFill/>
          <a:ln w="57150">
            <a:solidFill>
              <a:schemeClr val="accent2"/>
            </a:solidFill>
          </a:ln>
        </p:spPr>
        <p:txBody>
          <a:bodyPr wrap="square" rtlCol="0">
            <a:spAutoFit/>
          </a:bodyPr>
          <a:lstStyle/>
          <a:p>
            <a:pPr lvl="0" algn="ctr">
              <a:lnSpc>
                <a:spcPct val="107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Klasifikasi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tampilan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login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terdapat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field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teks</a:t>
            </a:r>
            <a:r>
              <a:rPr lang="en-US" dirty="0">
                <a:effectLst/>
                <a:latin typeface="Times New Roman" panose="02020603050405020304" pitchFamily="18" charset="0"/>
                <a:ea typeface="Calibri" panose="020F0502020204030204" pitchFamily="34" charset="0"/>
                <a:cs typeface="Times New Roman" panose="02020603050405020304" pitchFamily="18" charset="0"/>
              </a:rPr>
              <a:t> username dan password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serta</a:t>
            </a:r>
            <a:r>
              <a:rPr lang="en-US" dirty="0">
                <a:effectLst/>
                <a:latin typeface="Times New Roman" panose="02020603050405020304" pitchFamily="18" charset="0"/>
                <a:ea typeface="Calibri" panose="020F0502020204030204" pitchFamily="34" charset="0"/>
                <a:cs typeface="Times New Roman" panose="02020603050405020304" pitchFamily="18" charset="0"/>
              </a:rPr>
              <a:t> menu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menuju</a:t>
            </a:r>
            <a:r>
              <a:rPr lang="en-US" dirty="0">
                <a:effectLst/>
                <a:latin typeface="Times New Roman" panose="02020603050405020304" pitchFamily="18" charset="0"/>
                <a:ea typeface="Calibri" panose="020F0502020204030204" pitchFamily="34" charset="0"/>
                <a:cs typeface="Times New Roman" panose="02020603050405020304" pitchFamily="18" charset="0"/>
              </a:rPr>
              <a:t> form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registrasi</a:t>
            </a:r>
            <a:r>
              <a:rPr lang="en-US" dirty="0">
                <a:latin typeface="Times New Roman" panose="02020603050405020304" pitchFamily="18" charset="0"/>
                <a:ea typeface="Calibri" panose="020F0502020204030204" pitchFamily="34" charset="0"/>
                <a:cs typeface="Times New Roman" panose="02020603050405020304" pitchFamily="18" charset="0"/>
              </a:rPr>
              <a:t>.</a:t>
            </a:r>
          </a:p>
          <a:p>
            <a:pPr lvl="0" algn="ctr">
              <a:lnSpc>
                <a:spcPct val="107000"/>
              </a:lnSpc>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lvl="0" algn="ctr">
              <a:lnSpc>
                <a:spcPct val="107000"/>
              </a:lnSpc>
              <a:spcAft>
                <a:spcPts val="800"/>
              </a:spcAft>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Klasifikasi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tampilan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re</a:t>
            </a:r>
            <a:r>
              <a:rPr lang="en-US" dirty="0" err="1">
                <a:latin typeface="Times New Roman" panose="02020603050405020304" pitchFamily="18" charset="0"/>
                <a:ea typeface="Calibri" panose="020F0502020204030204" pitchFamily="34" charset="0"/>
                <a:cs typeface="Times New Roman" panose="02020603050405020304" pitchFamily="18" charset="0"/>
              </a:rPr>
              <a:t>gistrasi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terdapat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nama</a:t>
            </a:r>
            <a:r>
              <a:rPr lang="en-US" dirty="0">
                <a:latin typeface="Times New Roman" panose="02020603050405020304" pitchFamily="18" charset="0"/>
                <a:ea typeface="Calibri" panose="020F0502020204030204" pitchFamily="34" charset="0"/>
                <a:cs typeface="Times New Roman" panose="02020603050405020304" pitchFamily="18" charset="0"/>
              </a:rPr>
              <a:t>, username, password</a:t>
            </a:r>
            <a:r>
              <a:rPr lang="en-US"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ketik</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ulang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password,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serta</a:t>
            </a:r>
            <a:r>
              <a:rPr lang="en-US" dirty="0">
                <a:effectLst/>
                <a:latin typeface="Times New Roman" panose="02020603050405020304" pitchFamily="18" charset="0"/>
                <a:ea typeface="Calibri" panose="020F0502020204030204" pitchFamily="34" charset="0"/>
                <a:cs typeface="Times New Roman" panose="02020603050405020304" pitchFamily="18" charset="0"/>
              </a:rPr>
              <a:t> button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hapus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regist</a:t>
            </a:r>
            <a:r>
              <a:rPr lang="en-US"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kembali</a:t>
            </a: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899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18DFCE8-4A81-47FE-B0F9-8D8D973869CF}"/>
              </a:ext>
            </a:extLst>
          </p:cNvPr>
          <p:cNvSpPr/>
          <p:nvPr/>
        </p:nvSpPr>
        <p:spPr>
          <a:xfrm flipH="1" flipV="1">
            <a:off x="718663" y="222621"/>
            <a:ext cx="7841677" cy="546978"/>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Oval 7">
            <a:extLst>
              <a:ext uri="{FF2B5EF4-FFF2-40B4-BE49-F238E27FC236}">
                <a16:creationId xmlns:a16="http://schemas.microsoft.com/office/drawing/2014/main" id="{723569BF-E3AA-4180-A76A-DF326E85B7B7}"/>
              </a:ext>
            </a:extLst>
          </p:cNvPr>
          <p:cNvSpPr/>
          <p:nvPr/>
        </p:nvSpPr>
        <p:spPr>
          <a:xfrm>
            <a:off x="0" y="0"/>
            <a:ext cx="1098271" cy="992221"/>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C2D5DC78-F8CC-4635-B0C0-65B45DF831F7}"/>
              </a:ext>
            </a:extLst>
          </p:cNvPr>
          <p:cNvSpPr/>
          <p:nvPr/>
        </p:nvSpPr>
        <p:spPr>
          <a:xfrm>
            <a:off x="109827" y="99222"/>
            <a:ext cx="864000" cy="8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b="1"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72B7A24-F2BF-43A3-8D01-138D40EDF61B}"/>
              </a:ext>
            </a:extLst>
          </p:cNvPr>
          <p:cNvSpPr txBox="1"/>
          <p:nvPr/>
        </p:nvSpPr>
        <p:spPr>
          <a:xfrm>
            <a:off x="1098271" y="311444"/>
            <a:ext cx="746206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KLASIFIKASI BAGIAN APLIKASINYA</a:t>
            </a:r>
            <a:endParaRPr lang="en-ID"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D61B175-47EE-455B-B57F-A4BBAA5458DA}"/>
              </a:ext>
            </a:extLst>
          </p:cNvPr>
          <p:cNvSpPr txBox="1"/>
          <p:nvPr/>
        </p:nvSpPr>
        <p:spPr>
          <a:xfrm>
            <a:off x="123883" y="346556"/>
            <a:ext cx="850503"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PBO</a:t>
            </a:r>
            <a:endParaRPr lang="en-ID" sz="1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C68021C-0173-49D8-B632-3A776A0CC49D}"/>
              </a:ext>
            </a:extLst>
          </p:cNvPr>
          <p:cNvSpPr txBox="1"/>
          <p:nvPr/>
        </p:nvSpPr>
        <p:spPr>
          <a:xfrm>
            <a:off x="123883" y="972122"/>
            <a:ext cx="3936393"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Tampilan</a:t>
            </a:r>
            <a:r>
              <a:rPr lang="en-US" dirty="0">
                <a:latin typeface="Times New Roman" panose="02020603050405020304" pitchFamily="18" charset="0"/>
                <a:cs typeface="Times New Roman" panose="02020603050405020304" pitchFamily="18" charset="0"/>
              </a:rPr>
              <a:t> Menu </a:t>
            </a:r>
            <a:r>
              <a:rPr lang="en-US" dirty="0" err="1">
                <a:latin typeface="Times New Roman" panose="02020603050405020304" pitchFamily="18" charset="0"/>
                <a:cs typeface="Times New Roman" panose="02020603050405020304" pitchFamily="18" charset="0"/>
              </a:rPr>
              <a:t>Kompres</a:t>
            </a:r>
            <a:r>
              <a:rPr lang="en-US" dirty="0">
                <a:latin typeface="Times New Roman" panose="02020603050405020304" pitchFamily="18" charset="0"/>
                <a:cs typeface="Times New Roman" panose="02020603050405020304" pitchFamily="18" charset="0"/>
              </a:rPr>
              <a:t> File</a:t>
            </a:r>
            <a:endParaRPr lang="en-ID"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3E2DB1C1-79D1-4F8E-95C2-2572F340686D}"/>
              </a:ext>
            </a:extLst>
          </p:cNvPr>
          <p:cNvPicPr/>
          <p:nvPr/>
        </p:nvPicPr>
        <p:blipFill rotWithShape="1">
          <a:blip r:embed="rId2">
            <a:extLst>
              <a:ext uri="{28A0092B-C50C-407E-A947-70E740481C1C}">
                <a14:useLocalDpi xmlns:a14="http://schemas.microsoft.com/office/drawing/2010/main" val="0"/>
              </a:ext>
            </a:extLst>
          </a:blip>
          <a:srcRect l="7532" t="8267" r="7532" b="13911"/>
          <a:stretch/>
        </p:blipFill>
        <p:spPr bwMode="auto">
          <a:xfrm>
            <a:off x="154276" y="1350354"/>
            <a:ext cx="7812000" cy="4680000"/>
          </a:xfrm>
          <a:prstGeom prst="rect">
            <a:avLst/>
          </a:prstGeom>
          <a:ln>
            <a:no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FFF5BEDA-BA01-496C-B557-D8EBEB6C4B2D}"/>
              </a:ext>
            </a:extLst>
          </p:cNvPr>
          <p:cNvSpPr txBox="1"/>
          <p:nvPr/>
        </p:nvSpPr>
        <p:spPr>
          <a:xfrm>
            <a:off x="8560340" y="1289470"/>
            <a:ext cx="3131479" cy="1554208"/>
          </a:xfrm>
          <a:prstGeom prst="rect">
            <a:avLst/>
          </a:prstGeom>
          <a:noFill/>
          <a:ln w="57150">
            <a:solidFill>
              <a:schemeClr val="accent2"/>
            </a:solidFill>
          </a:ln>
        </p:spPr>
        <p:txBody>
          <a:bodyPr wrap="square" rtlCol="0">
            <a:spAutoFit/>
          </a:bodyPr>
          <a:lstStyle/>
          <a:p>
            <a:pPr lvl="0" algn="ctr">
              <a:lnSpc>
                <a:spcPct val="107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Klasifikasi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tampilan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menu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kompres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file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terdapat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field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teks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a:t>
            </a:r>
            <a:r>
              <a:rPr lang="en-US" dirty="0">
                <a:effectLst/>
                <a:latin typeface="Times New Roman" panose="02020603050405020304" pitchFamily="18" charset="0"/>
                <a:ea typeface="Calibri" panose="020F0502020204030204" pitchFamily="34" charset="0"/>
                <a:cs typeface="Times New Roman" panose="02020603050405020304" pitchFamily="18" charset="0"/>
              </a:rPr>
              <a:t>ength, bit encoding, dan field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dekompres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teks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serta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tombol</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tombol</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lainnya</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2989232"/>
      </p:ext>
    </p:extLst>
  </p:cSld>
  <p:clrMapOvr>
    <a:masterClrMapping/>
  </p:clrMapOvr>
  <mc:AlternateContent xmlns:mc="http://schemas.openxmlformats.org/markup-compatibility/2006">
    <mc:Choice xmlns:p14="http://schemas.microsoft.com/office/powerpoint/2010/main" Requires="p14">
      <p:transition spd="slow" p14:dur="2000" advTm="22057"/>
    </mc:Choice>
    <mc:Fallback>
      <p:transition spd="slow" advTm="22057"/>
    </mc:Fallback>
  </mc:AlternateContent>
  <p:extLst>
    <p:ext uri="{3A86A75C-4F4B-4683-9AE1-C65F6400EC91}">
      <p14:laserTraceLst xmlns:p14="http://schemas.microsoft.com/office/powerpoint/2010/main">
        <p14:tracePtLst>
          <p14:tracePt t="14280" x="10680700" y="2214563"/>
          <p14:tracePt t="14344" x="11991975" y="1701800"/>
          <p14:tracePt t="14352" x="11853863" y="1739900"/>
          <p14:tracePt t="14360" x="11703050" y="1776413"/>
          <p14:tracePt t="14368" x="11553825" y="1814513"/>
          <p14:tracePt t="14376" x="11415713" y="1827213"/>
          <p14:tracePt t="14384" x="11177588" y="1865313"/>
          <p14:tracePt t="14392" x="10939463" y="1914525"/>
          <p14:tracePt t="14400" x="10652125" y="1952625"/>
          <p14:tracePt t="14409" x="10477500" y="1965325"/>
          <p14:tracePt t="14416" x="10313988" y="2001838"/>
          <p14:tracePt t="14424" x="10164763" y="2014538"/>
          <p14:tracePt t="14432" x="10101263" y="2014538"/>
          <p14:tracePt t="14440" x="10064750" y="2027238"/>
          <p14:tracePt t="14448" x="10039350" y="2027238"/>
          <p14:tracePt t="14616" x="10026650" y="2039938"/>
          <p14:tracePt t="14640" x="10026650" y="2052638"/>
          <p14:tracePt t="14648" x="10026650" y="2065338"/>
          <p14:tracePt t="14656" x="10026650" y="2127250"/>
          <p14:tracePt t="14664" x="10001250" y="2214563"/>
          <p14:tracePt t="14672" x="9901238" y="2339975"/>
          <p14:tracePt t="14680" x="9788525" y="2465388"/>
          <p14:tracePt t="14688" x="9688513" y="2565400"/>
          <p14:tracePt t="14696" x="9525000" y="2627313"/>
          <p14:tracePt t="14704" x="9388475" y="2665413"/>
          <p14:tracePt t="14712" x="9263063" y="2690813"/>
          <p14:tracePt t="14720" x="9137650" y="2690813"/>
          <p14:tracePt t="14729" x="9024938" y="2716213"/>
          <p14:tracePt t="14736" x="8937625" y="2716213"/>
          <p14:tracePt t="14744" x="8850313" y="2716213"/>
          <p14:tracePt t="14752" x="8774113" y="2678113"/>
          <p14:tracePt t="14762" x="8699500" y="2590800"/>
          <p14:tracePt t="14768" x="8661400" y="2552700"/>
          <p14:tracePt t="14776" x="8612188" y="2478088"/>
          <p14:tracePt t="14784" x="8612188" y="2390775"/>
          <p14:tracePt t="14791" x="8612188" y="2303463"/>
          <p14:tracePt t="14800" x="8612188" y="1978025"/>
          <p14:tracePt t="14808" x="8661400" y="1827213"/>
          <p14:tracePt t="14816" x="8824913" y="1727200"/>
          <p14:tracePt t="14824" x="9012238" y="1639888"/>
          <p14:tracePt t="14832" x="9188450" y="1589088"/>
          <p14:tracePt t="14840" x="9350375" y="1576388"/>
          <p14:tracePt t="14848" x="9525000" y="1576388"/>
          <p14:tracePt t="14856" x="9688513" y="1576388"/>
          <p14:tracePt t="14864" x="9788525" y="1589088"/>
          <p14:tracePt t="14871" x="9852025" y="1652588"/>
          <p14:tracePt t="14880" x="9875838" y="1765300"/>
          <p14:tracePt t="14888" x="9875838" y="1914525"/>
          <p14:tracePt t="14896" x="9875838" y="2078038"/>
          <p14:tracePt t="14904" x="9801225" y="2239963"/>
          <p14:tracePt t="14912" x="9675813" y="2365375"/>
          <p14:tracePt t="14920" x="9513888" y="2490788"/>
          <p14:tracePt t="14928" x="9288463" y="2590800"/>
          <p14:tracePt t="14936" x="9075738" y="2652713"/>
          <p14:tracePt t="14944" x="8912225" y="2678113"/>
          <p14:tracePt t="14952" x="8812213" y="2678113"/>
          <p14:tracePt t="14960" x="8699500" y="2678113"/>
          <p14:tracePt t="14968" x="8674100" y="2678113"/>
          <p14:tracePt t="14976" x="8637588" y="2678113"/>
          <p14:tracePt t="15000" x="8637588" y="2590800"/>
          <p14:tracePt t="15008" x="8650288" y="2503488"/>
          <p14:tracePt t="15016" x="8686800" y="2439988"/>
          <p14:tracePt t="15024" x="8724900" y="2403475"/>
          <p14:tracePt t="15032" x="8824913" y="2378075"/>
          <p14:tracePt t="15040" x="8924925" y="2378075"/>
          <p14:tracePt t="15048" x="9075738" y="2378075"/>
          <p14:tracePt t="15056" x="9199563" y="2414588"/>
          <p14:tracePt t="15064" x="9301163" y="2527300"/>
          <p14:tracePt t="15072" x="9350375" y="2665413"/>
          <p14:tracePt t="15080" x="9401175" y="2816225"/>
          <p14:tracePt t="15088" x="9388475" y="2965450"/>
          <p14:tracePt t="15096" x="9337675" y="3103563"/>
          <p14:tracePt t="15104" x="9250363" y="3228975"/>
          <p14:tracePt t="15112" x="9112250" y="3328988"/>
          <p14:tracePt t="15120" x="8950325" y="3367088"/>
          <p14:tracePt t="15128" x="8763000" y="3367088"/>
          <p14:tracePt t="15136" x="8561388" y="3367088"/>
          <p14:tracePt t="15144" x="8399463" y="3367088"/>
          <p14:tracePt t="15152" x="8161338" y="3254375"/>
          <p14:tracePt t="15160" x="7986713" y="3103563"/>
          <p14:tracePt t="15168" x="7823200" y="2941638"/>
          <p14:tracePt t="15176" x="7735888" y="2778125"/>
          <p14:tracePt t="15184" x="7661275" y="2590800"/>
          <p14:tracePt t="15192" x="7635875" y="2414588"/>
          <p14:tracePt t="15200" x="7635875" y="2265363"/>
          <p14:tracePt t="15208" x="7635875" y="2114550"/>
          <p14:tracePt t="15216" x="7697788" y="1965325"/>
          <p14:tracePt t="15224" x="7823200" y="1852613"/>
          <p14:tracePt t="15232" x="8048625" y="1752600"/>
          <p14:tracePt t="15240" x="8274050" y="1714500"/>
          <p14:tracePt t="15248" x="8548688" y="1714500"/>
          <p14:tracePt t="15256" x="8786813" y="1714500"/>
          <p14:tracePt t="15264" x="9075738" y="1839913"/>
          <p14:tracePt t="15272" x="9288463" y="2001838"/>
          <p14:tracePt t="15280" x="9424988" y="2152650"/>
          <p14:tracePt t="15288" x="9450388" y="2314575"/>
          <p14:tracePt t="15296" x="9450388" y="2490788"/>
          <p14:tracePt t="15304" x="9437688" y="2640013"/>
          <p14:tracePt t="15312" x="9312275" y="2778125"/>
          <p14:tracePt t="15320" x="9188450" y="2890838"/>
          <p14:tracePt t="15328" x="8975725" y="3003550"/>
          <p14:tracePt t="15336" x="8786813" y="3041650"/>
          <p14:tracePt t="15344" x="8548688" y="3041650"/>
          <p14:tracePt t="15352" x="8361363" y="3041650"/>
          <p14:tracePt t="15361" x="8199438" y="3028950"/>
          <p14:tracePt t="15368" x="8010525" y="2928938"/>
          <p14:tracePt t="15376" x="7886700" y="2828925"/>
          <p14:tracePt t="15384" x="7835900" y="2740025"/>
          <p14:tracePt t="15392" x="7797800" y="2627313"/>
          <p14:tracePt t="15400" x="7797800" y="2527300"/>
          <p14:tracePt t="15408" x="7797800" y="2439988"/>
          <p14:tracePt t="15416" x="7810500" y="2365375"/>
          <p14:tracePt t="15424" x="7961313" y="2327275"/>
          <p14:tracePt t="15432" x="8161338" y="2314575"/>
          <p14:tracePt t="15440" x="8435975" y="2314575"/>
          <p14:tracePt t="15448" x="8750300" y="2314575"/>
          <p14:tracePt t="15456" x="9124950" y="2403475"/>
          <p14:tracePt t="15464" x="9513888" y="2603500"/>
          <p14:tracePt t="15472" x="9801225" y="2716213"/>
          <p14:tracePt t="15480" x="9975850" y="2840038"/>
          <p14:tracePt t="15488" x="10052050" y="2916238"/>
          <p14:tracePt t="15496" x="10075863" y="2941638"/>
          <p14:tracePt t="15504" x="10075863" y="2965450"/>
          <p14:tracePt t="15512" x="10075863" y="3003550"/>
          <p14:tracePt t="15520" x="10075863" y="3016250"/>
          <p14:tracePt t="15561" x="10075863" y="2965450"/>
          <p14:tracePt t="15568" x="10201275" y="2903538"/>
          <p14:tracePt t="15576" x="10377488" y="2840038"/>
          <p14:tracePt t="15584" x="10602913" y="2716213"/>
          <p14:tracePt t="15591" x="10852150" y="2627313"/>
          <p14:tracePt t="15600" x="11202988" y="2578100"/>
          <p14:tracePt t="15607" x="11591925" y="2527300"/>
          <p14:tracePt t="15616" x="11979275" y="2516188"/>
          <p14:tracePt t="15888" x="11966575" y="2465388"/>
          <p14:tracePt t="15896" x="11766550" y="2478088"/>
          <p14:tracePt t="15904" x="11628438" y="2516188"/>
          <p14:tracePt t="15912" x="11553825" y="2516188"/>
          <p14:tracePt t="15920" x="11503025" y="2540000"/>
          <p14:tracePt t="15928" x="11479213" y="2540000"/>
          <p14:tracePt t="16114" x="11591925" y="2540000"/>
          <p14:tracePt t="16121" x="11728450" y="2590800"/>
          <p14:tracePt t="16132" x="11866563" y="2627313"/>
          <p14:tracePt t="16137" x="12017375" y="2652713"/>
          <p14:tracePt t="16144" x="12141200" y="2665413"/>
          <p14:tracePt t="16280" x="12153900" y="2627313"/>
          <p14:tracePt t="16288" x="12130088" y="2616200"/>
          <p14:tracePt t="16296" x="12130088" y="2590800"/>
          <p14:tracePt t="16304" x="12117388" y="2552700"/>
          <p14:tracePt t="16312" x="12117388" y="2516188"/>
          <p14:tracePt t="16320" x="12091988" y="2490788"/>
          <p14:tracePt t="16328" x="12091988" y="2452688"/>
          <p14:tracePt t="16336" x="12091988" y="2427288"/>
          <p14:tracePt t="16344" x="12091988" y="2390775"/>
          <p14:tracePt t="16352" x="12091988" y="2327275"/>
          <p14:tracePt t="16362" x="12091988" y="2239963"/>
          <p14:tracePt t="16368" x="12130088" y="2078038"/>
          <p14:tracePt t="19218" x="11528425" y="204788"/>
          <p14:tracePt t="19314" x="11537950" y="258763"/>
          <p14:tracePt t="19360" x="11537950" y="268288"/>
          <p14:tracePt t="19376" x="11537950" y="285750"/>
          <p14:tracePt t="19392" x="11537950" y="295275"/>
          <p14:tracePt t="19410" x="11537950" y="322263"/>
          <p14:tracePt t="19427" x="11563350" y="393700"/>
          <p14:tracePt t="19444" x="11572875" y="473075"/>
          <p14:tracePt t="19460" x="11572875" y="561975"/>
          <p14:tracePt t="19477" x="11555413" y="625475"/>
          <p14:tracePt t="19493" x="11537950" y="669925"/>
          <p14:tracePt t="19510" x="11537950" y="679450"/>
          <p14:tracePt t="19526" x="11537950" y="704850"/>
          <p14:tracePt t="19544" x="11537950" y="776288"/>
          <p14:tracePt t="19560" x="11537950" y="839788"/>
          <p14:tracePt t="19576" x="11537950" y="901700"/>
          <p14:tracePt t="19593" x="11537950" y="946150"/>
          <p14:tracePt t="19610" x="11537950" y="965200"/>
          <p14:tracePt t="19626" x="11537950" y="973138"/>
          <p14:tracePt t="19816" x="11528425" y="982663"/>
          <p14:tracePt t="19832" x="11510963" y="990600"/>
          <p14:tracePt t="19840" x="11491913" y="1009650"/>
          <p14:tracePt t="19860" x="11447463" y="1062038"/>
          <p14:tracePt t="19876" x="11385550" y="1133475"/>
          <p14:tracePt t="19893" x="11287125" y="1250950"/>
          <p14:tracePt t="19910" x="11225213" y="1347788"/>
          <p14:tracePt t="19926" x="11144250" y="1490663"/>
          <p14:tracePt t="19944" x="11045825" y="1679575"/>
          <p14:tracePt t="19960" x="10991850" y="1785938"/>
          <p14:tracePt t="19976" x="10939463" y="1874838"/>
          <p14:tracePt t="19993" x="10912475" y="1955800"/>
          <p14:tracePt t="20010" x="10868025" y="2017713"/>
          <p14:tracePt t="20027" x="10831513" y="2081213"/>
          <p14:tracePt t="20043" x="10777538" y="2143125"/>
          <p14:tracePt t="20060" x="10742613" y="2160588"/>
          <p14:tracePt t="20078" x="10733088" y="2179638"/>
          <p14:tracePt t="20240" x="10725150" y="2179638"/>
          <p14:tracePt t="20248" x="10725150" y="2187575"/>
          <p14:tracePt t="20256" x="10706100" y="2214563"/>
          <p14:tracePt t="20276" x="10688638" y="2241550"/>
          <p14:tracePt t="20293" x="10680700" y="2268538"/>
          <p14:tracePt t="20310" x="10671175" y="2286000"/>
          <p14:tracePt t="20327" x="10609263" y="2366963"/>
          <p14:tracePt t="20344" x="10287000" y="2687638"/>
          <p14:tracePt t="20360" x="9725025" y="3089275"/>
          <p14:tracePt t="20376" x="9420225" y="3259138"/>
          <p14:tracePt t="20393" x="9313863" y="3313113"/>
          <p14:tracePt t="20410" x="9304338" y="3322638"/>
          <p14:tracePt t="20530" x="9304338" y="3330575"/>
          <p14:tracePt t="20539" x="9304338" y="3340100"/>
          <p14:tracePt t="20548" x="9304338" y="3348038"/>
          <p14:tracePt t="20561" x="9313863" y="3357563"/>
          <p14:tracePt t="20576" x="9331325" y="3367088"/>
          <p14:tracePt t="20610" x="9340850" y="3375025"/>
          <p14:tracePt t="20645" x="0" y="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18DFCE8-4A81-47FE-B0F9-8D8D973869CF}"/>
              </a:ext>
            </a:extLst>
          </p:cNvPr>
          <p:cNvSpPr/>
          <p:nvPr/>
        </p:nvSpPr>
        <p:spPr>
          <a:xfrm flipH="1" flipV="1">
            <a:off x="718663" y="222621"/>
            <a:ext cx="7841677" cy="546978"/>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Oval 7">
            <a:extLst>
              <a:ext uri="{FF2B5EF4-FFF2-40B4-BE49-F238E27FC236}">
                <a16:creationId xmlns:a16="http://schemas.microsoft.com/office/drawing/2014/main" id="{723569BF-E3AA-4180-A76A-DF326E85B7B7}"/>
              </a:ext>
            </a:extLst>
          </p:cNvPr>
          <p:cNvSpPr/>
          <p:nvPr/>
        </p:nvSpPr>
        <p:spPr>
          <a:xfrm>
            <a:off x="0" y="0"/>
            <a:ext cx="1098271" cy="992221"/>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C2D5DC78-F8CC-4635-B0C0-65B45DF831F7}"/>
              </a:ext>
            </a:extLst>
          </p:cNvPr>
          <p:cNvSpPr/>
          <p:nvPr/>
        </p:nvSpPr>
        <p:spPr>
          <a:xfrm>
            <a:off x="109827" y="99222"/>
            <a:ext cx="864000" cy="8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b="1"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72B7A24-F2BF-43A3-8D01-138D40EDF61B}"/>
              </a:ext>
            </a:extLst>
          </p:cNvPr>
          <p:cNvSpPr txBox="1"/>
          <p:nvPr/>
        </p:nvSpPr>
        <p:spPr>
          <a:xfrm>
            <a:off x="1098271" y="311444"/>
            <a:ext cx="746206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KLASIFIKASI BAGIAN APLIKASINYA</a:t>
            </a:r>
            <a:endParaRPr lang="en-ID"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D61B175-47EE-455B-B57F-A4BBAA5458DA}"/>
              </a:ext>
            </a:extLst>
          </p:cNvPr>
          <p:cNvSpPr txBox="1"/>
          <p:nvPr/>
        </p:nvSpPr>
        <p:spPr>
          <a:xfrm>
            <a:off x="123883" y="346556"/>
            <a:ext cx="850503"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PBO</a:t>
            </a:r>
            <a:endParaRPr lang="en-ID" sz="1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C68021C-0173-49D8-B632-3A776A0CC49D}"/>
              </a:ext>
            </a:extLst>
          </p:cNvPr>
          <p:cNvSpPr txBox="1"/>
          <p:nvPr/>
        </p:nvSpPr>
        <p:spPr>
          <a:xfrm>
            <a:off x="146743" y="972122"/>
            <a:ext cx="3936393"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Tampilan</a:t>
            </a:r>
            <a:r>
              <a:rPr lang="en-US" dirty="0">
                <a:latin typeface="Times New Roman" panose="02020603050405020304" pitchFamily="18" charset="0"/>
                <a:cs typeface="Times New Roman" panose="02020603050405020304" pitchFamily="18" charset="0"/>
              </a:rPr>
              <a:t> Menu </a:t>
            </a:r>
            <a:r>
              <a:rPr lang="en-US" dirty="0" err="1">
                <a:latin typeface="Times New Roman" panose="02020603050405020304" pitchFamily="18" charset="0"/>
                <a:cs typeface="Times New Roman" panose="02020603050405020304" pitchFamily="18" charset="0"/>
              </a:rPr>
              <a:t>Tentang</a:t>
            </a:r>
            <a:endParaRPr lang="en-ID"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FF5BEDA-BA01-496C-B557-D8EBEB6C4B2D}"/>
              </a:ext>
            </a:extLst>
          </p:cNvPr>
          <p:cNvSpPr txBox="1"/>
          <p:nvPr/>
        </p:nvSpPr>
        <p:spPr>
          <a:xfrm>
            <a:off x="8560340" y="1289470"/>
            <a:ext cx="3131479" cy="1257845"/>
          </a:xfrm>
          <a:prstGeom prst="rect">
            <a:avLst/>
          </a:prstGeom>
          <a:noFill/>
          <a:ln w="57150">
            <a:solidFill>
              <a:schemeClr val="accent2"/>
            </a:solidFill>
          </a:ln>
        </p:spPr>
        <p:txBody>
          <a:bodyPr wrap="square" rtlCol="0">
            <a:spAutoFit/>
          </a:bodyPr>
          <a:lstStyle/>
          <a:p>
            <a:pPr lvl="0" algn="ctr">
              <a:lnSpc>
                <a:spcPct val="107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Klasifikasi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tampilan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menu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tentang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terdapat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field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teks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berisi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kalimat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tentang</a:t>
            </a:r>
            <a:r>
              <a:rPr lang="en-US" dirty="0">
                <a:latin typeface="Times New Roman" panose="02020603050405020304" pitchFamily="18" charset="0"/>
                <a:ea typeface="Calibri" panose="020F0502020204030204" pitchFamily="34" charset="0"/>
                <a:cs typeface="Times New Roman" panose="02020603050405020304" pitchFamily="18" charset="0"/>
              </a:rPr>
              <a:t> system </a:t>
            </a:r>
            <a:r>
              <a:rPr lang="en-US" dirty="0" err="1">
                <a:latin typeface="Times New Roman" panose="02020603050405020304" pitchFamily="18" charset="0"/>
                <a:ea typeface="Calibri" panose="020F0502020204030204" pitchFamily="34" charset="0"/>
                <a:cs typeface="Times New Roman" panose="02020603050405020304" pitchFamily="18" charset="0"/>
              </a:rPr>
              <a:t>aplikasi</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0B010DEE-9D07-4C9E-9AB2-9E886B6D4CA9}"/>
              </a:ext>
            </a:extLst>
          </p:cNvPr>
          <p:cNvPicPr/>
          <p:nvPr/>
        </p:nvPicPr>
        <p:blipFill rotWithShape="1">
          <a:blip r:embed="rId2" cstate="print">
            <a:extLst>
              <a:ext uri="{28A0092B-C50C-407E-A947-70E740481C1C}">
                <a14:useLocalDpi xmlns:a14="http://schemas.microsoft.com/office/drawing/2010/main" val="0"/>
              </a:ext>
            </a:extLst>
          </a:blip>
          <a:srcRect l="8864" t="7944" r="7579" b="14276"/>
          <a:stretch/>
        </p:blipFill>
        <p:spPr bwMode="auto">
          <a:xfrm>
            <a:off x="154276" y="1350354"/>
            <a:ext cx="7812000" cy="468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6799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18DFCE8-4A81-47FE-B0F9-8D8D973869CF}"/>
              </a:ext>
            </a:extLst>
          </p:cNvPr>
          <p:cNvSpPr/>
          <p:nvPr/>
        </p:nvSpPr>
        <p:spPr>
          <a:xfrm flipH="1" flipV="1">
            <a:off x="718663" y="222621"/>
            <a:ext cx="7841677" cy="546978"/>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Oval 7">
            <a:extLst>
              <a:ext uri="{FF2B5EF4-FFF2-40B4-BE49-F238E27FC236}">
                <a16:creationId xmlns:a16="http://schemas.microsoft.com/office/drawing/2014/main" id="{723569BF-E3AA-4180-A76A-DF326E85B7B7}"/>
              </a:ext>
            </a:extLst>
          </p:cNvPr>
          <p:cNvSpPr/>
          <p:nvPr/>
        </p:nvSpPr>
        <p:spPr>
          <a:xfrm>
            <a:off x="0" y="0"/>
            <a:ext cx="1098271" cy="992221"/>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C2D5DC78-F8CC-4635-B0C0-65B45DF831F7}"/>
              </a:ext>
            </a:extLst>
          </p:cNvPr>
          <p:cNvSpPr/>
          <p:nvPr/>
        </p:nvSpPr>
        <p:spPr>
          <a:xfrm>
            <a:off x="109827" y="99222"/>
            <a:ext cx="864000" cy="8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b="1"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72B7A24-F2BF-43A3-8D01-138D40EDF61B}"/>
              </a:ext>
            </a:extLst>
          </p:cNvPr>
          <p:cNvSpPr txBox="1"/>
          <p:nvPr/>
        </p:nvSpPr>
        <p:spPr>
          <a:xfrm>
            <a:off x="1098271" y="311444"/>
            <a:ext cx="746206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KLASIFIKASI BAGIAN APLIKASINYA</a:t>
            </a:r>
            <a:endParaRPr lang="en-ID"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D61B175-47EE-455B-B57F-A4BBAA5458DA}"/>
              </a:ext>
            </a:extLst>
          </p:cNvPr>
          <p:cNvSpPr txBox="1"/>
          <p:nvPr/>
        </p:nvSpPr>
        <p:spPr>
          <a:xfrm>
            <a:off x="123883" y="346556"/>
            <a:ext cx="850503"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PBO</a:t>
            </a:r>
            <a:endParaRPr lang="en-ID" sz="1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C68021C-0173-49D8-B632-3A776A0CC49D}"/>
              </a:ext>
            </a:extLst>
          </p:cNvPr>
          <p:cNvSpPr txBox="1"/>
          <p:nvPr/>
        </p:nvSpPr>
        <p:spPr>
          <a:xfrm>
            <a:off x="123883" y="972122"/>
            <a:ext cx="3936393"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Tampilan</a:t>
            </a:r>
            <a:r>
              <a:rPr lang="en-US" dirty="0">
                <a:latin typeface="Times New Roman" panose="02020603050405020304" pitchFamily="18" charset="0"/>
                <a:cs typeface="Times New Roman" panose="02020603050405020304" pitchFamily="18" charset="0"/>
              </a:rPr>
              <a:t> Menu </a:t>
            </a:r>
            <a:r>
              <a:rPr lang="en-US" dirty="0" err="1">
                <a:latin typeface="Times New Roman" panose="02020603050405020304" pitchFamily="18" charset="0"/>
                <a:cs typeface="Times New Roman" panose="02020603050405020304" pitchFamily="18" charset="0"/>
              </a:rPr>
              <a:t>Bantuan</a:t>
            </a:r>
            <a:endParaRPr lang="en-ID"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FF5BEDA-BA01-496C-B557-D8EBEB6C4B2D}"/>
              </a:ext>
            </a:extLst>
          </p:cNvPr>
          <p:cNvSpPr txBox="1"/>
          <p:nvPr/>
        </p:nvSpPr>
        <p:spPr>
          <a:xfrm>
            <a:off x="8560340" y="1289470"/>
            <a:ext cx="3131479" cy="1554208"/>
          </a:xfrm>
          <a:prstGeom prst="rect">
            <a:avLst/>
          </a:prstGeom>
          <a:noFill/>
          <a:ln w="57150">
            <a:solidFill>
              <a:schemeClr val="accent2"/>
            </a:solidFill>
          </a:ln>
        </p:spPr>
        <p:txBody>
          <a:bodyPr wrap="square" rtlCol="0">
            <a:spAutoFit/>
          </a:bodyPr>
          <a:lstStyle/>
          <a:p>
            <a:pPr lvl="0" algn="ctr">
              <a:lnSpc>
                <a:spcPct val="107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Klasifikasi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a:t>
            </a:r>
            <a:r>
              <a:rPr lang="en-US" dirty="0" err="1">
                <a:latin typeface="Times New Roman" panose="02020603050405020304" pitchFamily="18" charset="0"/>
                <a:cs typeface="Times New Roman" panose="02020603050405020304" pitchFamily="18" charset="0"/>
              </a:rPr>
              <a:t>ampilan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menu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bantuan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terdapat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field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teks</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berisi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kalimat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bantuan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kepada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uer</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dalam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menggunakan</a:t>
            </a:r>
            <a:r>
              <a:rPr lang="en-US" dirty="0">
                <a:latin typeface="Times New Roman" panose="02020603050405020304" pitchFamily="18" charset="0"/>
                <a:ea typeface="Calibri" panose="020F0502020204030204" pitchFamily="34" charset="0"/>
                <a:cs typeface="Times New Roman" panose="02020603050405020304" pitchFamily="18" charset="0"/>
              </a:rPr>
              <a:t>  system </a:t>
            </a:r>
            <a:r>
              <a:rPr lang="en-US" dirty="0" err="1">
                <a:latin typeface="Times New Roman" panose="02020603050405020304" pitchFamily="18" charset="0"/>
                <a:ea typeface="Calibri" panose="020F0502020204030204" pitchFamily="34" charset="0"/>
                <a:cs typeface="Times New Roman" panose="02020603050405020304" pitchFamily="18" charset="0"/>
              </a:rPr>
              <a:t>aplikasi</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7780868E-0274-4F3D-A500-4177ACD1D609}"/>
              </a:ext>
            </a:extLst>
          </p:cNvPr>
          <p:cNvPicPr/>
          <p:nvPr/>
        </p:nvPicPr>
        <p:blipFill rotWithShape="1">
          <a:blip r:embed="rId2" cstate="print">
            <a:extLst>
              <a:ext uri="{28A0092B-C50C-407E-A947-70E740481C1C}">
                <a14:useLocalDpi xmlns:a14="http://schemas.microsoft.com/office/drawing/2010/main" val="0"/>
              </a:ext>
            </a:extLst>
          </a:blip>
          <a:srcRect l="7816" t="7945" r="7518" b="14748"/>
          <a:stretch/>
        </p:blipFill>
        <p:spPr bwMode="auto">
          <a:xfrm>
            <a:off x="154276" y="1298373"/>
            <a:ext cx="7812000" cy="46120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8290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4AF9CB12-59AF-45DD-A156-4AA256E67ADA}"/>
              </a:ext>
            </a:extLst>
          </p:cNvPr>
          <p:cNvSpPr/>
          <p:nvPr/>
        </p:nvSpPr>
        <p:spPr>
          <a:xfrm rot="10800000" flipH="1">
            <a:off x="-44518" y="0"/>
            <a:ext cx="826252" cy="4355490"/>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1064455"/>
              <a:gd name="connsiteY0" fmla="*/ 0 h 914400"/>
              <a:gd name="connsiteX1" fmla="*/ 914400 w 1064455"/>
              <a:gd name="connsiteY1" fmla="*/ 0 h 914400"/>
              <a:gd name="connsiteX2" fmla="*/ 914400 w 1064455"/>
              <a:gd name="connsiteY2" fmla="*/ 914400 h 914400"/>
              <a:gd name="connsiteX3" fmla="*/ 0 w 1064455"/>
              <a:gd name="connsiteY3" fmla="*/ 914400 h 914400"/>
              <a:gd name="connsiteX4" fmla="*/ 0 w 1064455"/>
              <a:gd name="connsiteY4" fmla="*/ 0 h 914400"/>
              <a:gd name="connsiteX0" fmla="*/ 0 w 1157181"/>
              <a:gd name="connsiteY0" fmla="*/ 0 h 914400"/>
              <a:gd name="connsiteX1" fmla="*/ 914400 w 1157181"/>
              <a:gd name="connsiteY1" fmla="*/ 0 h 914400"/>
              <a:gd name="connsiteX2" fmla="*/ 914400 w 1157181"/>
              <a:gd name="connsiteY2" fmla="*/ 914400 h 914400"/>
              <a:gd name="connsiteX3" fmla="*/ 0 w 1157181"/>
              <a:gd name="connsiteY3" fmla="*/ 914400 h 914400"/>
              <a:gd name="connsiteX4" fmla="*/ 0 w 1157181"/>
              <a:gd name="connsiteY4" fmla="*/ 0 h 914400"/>
              <a:gd name="connsiteX0" fmla="*/ 0 w 987418"/>
              <a:gd name="connsiteY0" fmla="*/ 0 h 914400"/>
              <a:gd name="connsiteX1" fmla="*/ 914400 w 987418"/>
              <a:gd name="connsiteY1" fmla="*/ 0 h 914400"/>
              <a:gd name="connsiteX2" fmla="*/ 17136 w 987418"/>
              <a:gd name="connsiteY2" fmla="*/ 914400 h 914400"/>
              <a:gd name="connsiteX3" fmla="*/ 0 w 987418"/>
              <a:gd name="connsiteY3" fmla="*/ 914400 h 914400"/>
              <a:gd name="connsiteX4" fmla="*/ 0 w 987418"/>
              <a:gd name="connsiteY4" fmla="*/ 0 h 914400"/>
              <a:gd name="connsiteX0" fmla="*/ 0 w 349387"/>
              <a:gd name="connsiteY0" fmla="*/ 42203 h 956603"/>
              <a:gd name="connsiteX1" fmla="*/ 166680 w 349387"/>
              <a:gd name="connsiteY1" fmla="*/ 0 h 956603"/>
              <a:gd name="connsiteX2" fmla="*/ 17136 w 349387"/>
              <a:gd name="connsiteY2" fmla="*/ 956603 h 956603"/>
              <a:gd name="connsiteX3" fmla="*/ 0 w 349387"/>
              <a:gd name="connsiteY3" fmla="*/ 956603 h 956603"/>
              <a:gd name="connsiteX4" fmla="*/ 0 w 349387"/>
              <a:gd name="connsiteY4" fmla="*/ 42203 h 956603"/>
              <a:gd name="connsiteX0" fmla="*/ 0 w 1078344"/>
              <a:gd name="connsiteY0" fmla="*/ 42203 h 956603"/>
              <a:gd name="connsiteX1" fmla="*/ 166680 w 1078344"/>
              <a:gd name="connsiteY1" fmla="*/ 0 h 956603"/>
              <a:gd name="connsiteX2" fmla="*/ 17136 w 1078344"/>
              <a:gd name="connsiteY2" fmla="*/ 956603 h 956603"/>
              <a:gd name="connsiteX3" fmla="*/ 0 w 1078344"/>
              <a:gd name="connsiteY3" fmla="*/ 956603 h 956603"/>
              <a:gd name="connsiteX4" fmla="*/ 0 w 1078344"/>
              <a:gd name="connsiteY4" fmla="*/ 42203 h 956603"/>
              <a:gd name="connsiteX0" fmla="*/ 18384 w 964672"/>
              <a:gd name="connsiteY0" fmla="*/ 42203 h 956603"/>
              <a:gd name="connsiteX1" fmla="*/ 0 w 964672"/>
              <a:gd name="connsiteY1" fmla="*/ 0 h 956603"/>
              <a:gd name="connsiteX2" fmla="*/ 35520 w 964672"/>
              <a:gd name="connsiteY2" fmla="*/ 956603 h 956603"/>
              <a:gd name="connsiteX3" fmla="*/ 18384 w 964672"/>
              <a:gd name="connsiteY3" fmla="*/ 956603 h 956603"/>
              <a:gd name="connsiteX4" fmla="*/ 18384 w 964672"/>
              <a:gd name="connsiteY4" fmla="*/ 42203 h 956603"/>
              <a:gd name="connsiteX0" fmla="*/ 18384 w 988025"/>
              <a:gd name="connsiteY0" fmla="*/ 42203 h 956603"/>
              <a:gd name="connsiteX1" fmla="*/ 0 w 988025"/>
              <a:gd name="connsiteY1" fmla="*/ 0 h 956603"/>
              <a:gd name="connsiteX2" fmla="*/ 35520 w 988025"/>
              <a:gd name="connsiteY2" fmla="*/ 956603 h 956603"/>
              <a:gd name="connsiteX3" fmla="*/ 18384 w 988025"/>
              <a:gd name="connsiteY3" fmla="*/ 956603 h 956603"/>
              <a:gd name="connsiteX4" fmla="*/ 18384 w 988025"/>
              <a:gd name="connsiteY4" fmla="*/ 42203 h 956603"/>
              <a:gd name="connsiteX0" fmla="*/ 18384 w 988023"/>
              <a:gd name="connsiteY0" fmla="*/ 42203 h 956603"/>
              <a:gd name="connsiteX1" fmla="*/ 0 w 988023"/>
              <a:gd name="connsiteY1" fmla="*/ 0 h 956603"/>
              <a:gd name="connsiteX2" fmla="*/ 35520 w 988023"/>
              <a:gd name="connsiteY2" fmla="*/ 956603 h 956603"/>
              <a:gd name="connsiteX3" fmla="*/ 18384 w 988023"/>
              <a:gd name="connsiteY3" fmla="*/ 956603 h 956603"/>
              <a:gd name="connsiteX4" fmla="*/ 18384 w 988023"/>
              <a:gd name="connsiteY4" fmla="*/ 42203 h 956603"/>
              <a:gd name="connsiteX0" fmla="*/ 18384 w 988025"/>
              <a:gd name="connsiteY0" fmla="*/ 42203 h 1007991"/>
              <a:gd name="connsiteX1" fmla="*/ 0 w 988025"/>
              <a:gd name="connsiteY1" fmla="*/ 0 h 1007991"/>
              <a:gd name="connsiteX2" fmla="*/ 35520 w 988025"/>
              <a:gd name="connsiteY2" fmla="*/ 956603 h 1007991"/>
              <a:gd name="connsiteX3" fmla="*/ 18384 w 988025"/>
              <a:gd name="connsiteY3" fmla="*/ 956603 h 1007991"/>
              <a:gd name="connsiteX4" fmla="*/ 18384 w 988025"/>
              <a:gd name="connsiteY4" fmla="*/ 42203 h 1007991"/>
              <a:gd name="connsiteX0" fmla="*/ 18384 w 988023"/>
              <a:gd name="connsiteY0" fmla="*/ 42203 h 1484391"/>
              <a:gd name="connsiteX1" fmla="*/ 0 w 988023"/>
              <a:gd name="connsiteY1" fmla="*/ 0 h 1484391"/>
              <a:gd name="connsiteX2" fmla="*/ 35520 w 988023"/>
              <a:gd name="connsiteY2" fmla="*/ 956603 h 1484391"/>
              <a:gd name="connsiteX3" fmla="*/ 124134 w 988023"/>
              <a:gd name="connsiteY3" fmla="*/ 1448972 h 1484391"/>
              <a:gd name="connsiteX4" fmla="*/ 18384 w 988023"/>
              <a:gd name="connsiteY4" fmla="*/ 42203 h 1484391"/>
              <a:gd name="connsiteX0" fmla="*/ 18384 w 988025"/>
              <a:gd name="connsiteY0" fmla="*/ 42203 h 2260368"/>
              <a:gd name="connsiteX1" fmla="*/ 0 w 988025"/>
              <a:gd name="connsiteY1" fmla="*/ 0 h 2260368"/>
              <a:gd name="connsiteX2" fmla="*/ 35520 w 988025"/>
              <a:gd name="connsiteY2" fmla="*/ 956603 h 2260368"/>
              <a:gd name="connsiteX3" fmla="*/ 177009 w 988025"/>
              <a:gd name="connsiteY3" fmla="*/ 2236763 h 2260368"/>
              <a:gd name="connsiteX4" fmla="*/ 18384 w 988025"/>
              <a:gd name="connsiteY4" fmla="*/ 42203 h 2260368"/>
              <a:gd name="connsiteX0" fmla="*/ 0 w 996076"/>
              <a:gd name="connsiteY0" fmla="*/ 0 h 3700188"/>
              <a:gd name="connsiteX1" fmla="*/ 8053 w 996076"/>
              <a:gd name="connsiteY1" fmla="*/ 1448973 h 3700188"/>
              <a:gd name="connsiteX2" fmla="*/ 43573 w 996076"/>
              <a:gd name="connsiteY2" fmla="*/ 2405576 h 3700188"/>
              <a:gd name="connsiteX3" fmla="*/ 185062 w 996076"/>
              <a:gd name="connsiteY3" fmla="*/ 3685736 h 3700188"/>
              <a:gd name="connsiteX4" fmla="*/ 0 w 996076"/>
              <a:gd name="connsiteY4" fmla="*/ 0 h 3700188"/>
              <a:gd name="connsiteX0" fmla="*/ 256346 w 1032366"/>
              <a:gd name="connsiteY0" fmla="*/ 420748 h 2374644"/>
              <a:gd name="connsiteX1" fmla="*/ 21 w 1032366"/>
              <a:gd name="connsiteY1" fmla="*/ 111259 h 2374644"/>
              <a:gd name="connsiteX2" fmla="*/ 35541 w 1032366"/>
              <a:gd name="connsiteY2" fmla="*/ 1067862 h 2374644"/>
              <a:gd name="connsiteX3" fmla="*/ 177030 w 1032366"/>
              <a:gd name="connsiteY3" fmla="*/ 2348022 h 2374644"/>
              <a:gd name="connsiteX4" fmla="*/ 256346 w 1032366"/>
              <a:gd name="connsiteY4" fmla="*/ 420748 h 2374644"/>
              <a:gd name="connsiteX0" fmla="*/ 256346 w 1032366"/>
              <a:gd name="connsiteY0" fmla="*/ 698337 h 2652233"/>
              <a:gd name="connsiteX1" fmla="*/ 21 w 1032366"/>
              <a:gd name="connsiteY1" fmla="*/ 93427 h 2652233"/>
              <a:gd name="connsiteX2" fmla="*/ 35541 w 1032366"/>
              <a:gd name="connsiteY2" fmla="*/ 1345451 h 2652233"/>
              <a:gd name="connsiteX3" fmla="*/ 177030 w 1032366"/>
              <a:gd name="connsiteY3" fmla="*/ 2625611 h 2652233"/>
              <a:gd name="connsiteX4" fmla="*/ 256346 w 1032366"/>
              <a:gd name="connsiteY4" fmla="*/ 698337 h 2652233"/>
              <a:gd name="connsiteX0" fmla="*/ 229909 w 1005929"/>
              <a:gd name="connsiteY0" fmla="*/ 1048698 h 3002594"/>
              <a:gd name="connsiteX1" fmla="*/ 22 w 1005929"/>
              <a:gd name="connsiteY1" fmla="*/ 78028 h 3002594"/>
              <a:gd name="connsiteX2" fmla="*/ 9104 w 1005929"/>
              <a:gd name="connsiteY2" fmla="*/ 1695812 h 3002594"/>
              <a:gd name="connsiteX3" fmla="*/ 150593 w 1005929"/>
              <a:gd name="connsiteY3" fmla="*/ 2975972 h 3002594"/>
              <a:gd name="connsiteX4" fmla="*/ 229909 w 1005929"/>
              <a:gd name="connsiteY4" fmla="*/ 1048698 h 3002594"/>
              <a:gd name="connsiteX0" fmla="*/ 18596 w 980340"/>
              <a:gd name="connsiteY0" fmla="*/ 1035127 h 3002913"/>
              <a:gd name="connsiteX1" fmla="*/ 212 w 980340"/>
              <a:gd name="connsiteY1" fmla="*/ 78525 h 3002913"/>
              <a:gd name="connsiteX2" fmla="*/ 9294 w 980340"/>
              <a:gd name="connsiteY2" fmla="*/ 1696309 h 3002913"/>
              <a:gd name="connsiteX3" fmla="*/ 150783 w 980340"/>
              <a:gd name="connsiteY3" fmla="*/ 2976469 h 3002913"/>
              <a:gd name="connsiteX4" fmla="*/ 18596 w 980340"/>
              <a:gd name="connsiteY4" fmla="*/ 1035127 h 3002913"/>
              <a:gd name="connsiteX0" fmla="*/ 9303 w 1162581"/>
              <a:gd name="connsiteY0" fmla="*/ 1035127 h 3002913"/>
              <a:gd name="connsiteX1" fmla="*/ 255299 w 1162581"/>
              <a:gd name="connsiteY1" fmla="*/ 78525 h 3002913"/>
              <a:gd name="connsiteX2" fmla="*/ 1 w 1162581"/>
              <a:gd name="connsiteY2" fmla="*/ 1696309 h 3002913"/>
              <a:gd name="connsiteX3" fmla="*/ 141490 w 1162581"/>
              <a:gd name="connsiteY3" fmla="*/ 2976469 h 3002913"/>
              <a:gd name="connsiteX4" fmla="*/ 9303 w 1162581"/>
              <a:gd name="connsiteY4" fmla="*/ 1035127 h 3002913"/>
              <a:gd name="connsiteX0" fmla="*/ 229909 w 1163415"/>
              <a:gd name="connsiteY0" fmla="*/ 1334977 h 3302763"/>
              <a:gd name="connsiteX1" fmla="*/ 22 w 1163415"/>
              <a:gd name="connsiteY1" fmla="*/ 68886 h 3302763"/>
              <a:gd name="connsiteX2" fmla="*/ 220607 w 1163415"/>
              <a:gd name="connsiteY2" fmla="*/ 1996159 h 3302763"/>
              <a:gd name="connsiteX3" fmla="*/ 362096 w 1163415"/>
              <a:gd name="connsiteY3" fmla="*/ 3276319 h 3302763"/>
              <a:gd name="connsiteX4" fmla="*/ 229909 w 1163415"/>
              <a:gd name="connsiteY4" fmla="*/ 1334977 h 3302763"/>
              <a:gd name="connsiteX0" fmla="*/ 44924 w 1121449"/>
              <a:gd name="connsiteY0" fmla="*/ 1321295 h 3302974"/>
              <a:gd name="connsiteX1" fmla="*/ 103 w 1121449"/>
              <a:gd name="connsiteY1" fmla="*/ 69272 h 3302974"/>
              <a:gd name="connsiteX2" fmla="*/ 220688 w 1121449"/>
              <a:gd name="connsiteY2" fmla="*/ 1996545 h 3302974"/>
              <a:gd name="connsiteX3" fmla="*/ 362177 w 1121449"/>
              <a:gd name="connsiteY3" fmla="*/ 3276705 h 3302974"/>
              <a:gd name="connsiteX4" fmla="*/ 44924 w 1121449"/>
              <a:gd name="connsiteY4" fmla="*/ 1321295 h 3302974"/>
              <a:gd name="connsiteX0" fmla="*/ 62178 w 1138705"/>
              <a:gd name="connsiteY0" fmla="*/ 1321295 h 3302974"/>
              <a:gd name="connsiteX1" fmla="*/ 17357 w 1138705"/>
              <a:gd name="connsiteY1" fmla="*/ 69272 h 3302974"/>
              <a:gd name="connsiteX2" fmla="*/ 0 w 1138705"/>
              <a:gd name="connsiteY2" fmla="*/ 2207561 h 3302974"/>
              <a:gd name="connsiteX3" fmla="*/ 379431 w 1138705"/>
              <a:gd name="connsiteY3" fmla="*/ 3276705 h 3302974"/>
              <a:gd name="connsiteX4" fmla="*/ 62178 w 1138705"/>
              <a:gd name="connsiteY4" fmla="*/ 1321295 h 3302974"/>
              <a:gd name="connsiteX0" fmla="*/ 79318 w 1006847"/>
              <a:gd name="connsiteY0" fmla="*/ 1321295 h 3442016"/>
              <a:gd name="connsiteX1" fmla="*/ 34497 w 1006847"/>
              <a:gd name="connsiteY1" fmla="*/ 69272 h 3442016"/>
              <a:gd name="connsiteX2" fmla="*/ 17140 w 1006847"/>
              <a:gd name="connsiteY2" fmla="*/ 2207561 h 3442016"/>
              <a:gd name="connsiteX3" fmla="*/ 0 w 1006847"/>
              <a:gd name="connsiteY3" fmla="*/ 3417382 h 3442016"/>
              <a:gd name="connsiteX4" fmla="*/ 79318 w 1006847"/>
              <a:gd name="connsiteY4" fmla="*/ 1321295 h 3442016"/>
              <a:gd name="connsiteX0" fmla="*/ 26440 w 1006849"/>
              <a:gd name="connsiteY0" fmla="*/ 1321295 h 3442016"/>
              <a:gd name="connsiteX1" fmla="*/ 34497 w 1006849"/>
              <a:gd name="connsiteY1" fmla="*/ 69272 h 3442016"/>
              <a:gd name="connsiteX2" fmla="*/ 17140 w 1006849"/>
              <a:gd name="connsiteY2" fmla="*/ 2207561 h 3442016"/>
              <a:gd name="connsiteX3" fmla="*/ 0 w 1006849"/>
              <a:gd name="connsiteY3" fmla="*/ 3417382 h 3442016"/>
              <a:gd name="connsiteX4" fmla="*/ 26440 w 1006849"/>
              <a:gd name="connsiteY4" fmla="*/ 1321295 h 3442016"/>
              <a:gd name="connsiteX0" fmla="*/ 62176 w 1027373"/>
              <a:gd name="connsiteY0" fmla="*/ 1321295 h 3442016"/>
              <a:gd name="connsiteX1" fmla="*/ 70233 w 1027373"/>
              <a:gd name="connsiteY1" fmla="*/ 69272 h 3442016"/>
              <a:gd name="connsiteX2" fmla="*/ 0 w 1027373"/>
              <a:gd name="connsiteY2" fmla="*/ 1869936 h 3442016"/>
              <a:gd name="connsiteX3" fmla="*/ 35736 w 1027373"/>
              <a:gd name="connsiteY3" fmla="*/ 3417382 h 3442016"/>
              <a:gd name="connsiteX4" fmla="*/ 62176 w 1027373"/>
              <a:gd name="connsiteY4" fmla="*/ 1321295 h 3442016"/>
              <a:gd name="connsiteX0" fmla="*/ 26440 w 1516269"/>
              <a:gd name="connsiteY0" fmla="*/ 1321295 h 3442016"/>
              <a:gd name="connsiteX1" fmla="*/ 34497 w 1516269"/>
              <a:gd name="connsiteY1" fmla="*/ 69272 h 3442016"/>
              <a:gd name="connsiteX2" fmla="*/ 1206847 w 1516269"/>
              <a:gd name="connsiteY2" fmla="*/ 1869936 h 3442016"/>
              <a:gd name="connsiteX3" fmla="*/ 0 w 1516269"/>
              <a:gd name="connsiteY3" fmla="*/ 3417382 h 3442016"/>
              <a:gd name="connsiteX4" fmla="*/ 26440 w 1516269"/>
              <a:gd name="connsiteY4" fmla="*/ 1321295 h 3442016"/>
              <a:gd name="connsiteX0" fmla="*/ 185067 w 1674896"/>
              <a:gd name="connsiteY0" fmla="*/ 1321295 h 4195469"/>
              <a:gd name="connsiteX1" fmla="*/ 193124 w 1674896"/>
              <a:gd name="connsiteY1" fmla="*/ 69272 h 4195469"/>
              <a:gd name="connsiteX2" fmla="*/ 1365474 w 1674896"/>
              <a:gd name="connsiteY2" fmla="*/ 1869936 h 4195469"/>
              <a:gd name="connsiteX3" fmla="*/ 0 w 1674896"/>
              <a:gd name="connsiteY3" fmla="*/ 4177037 h 4195469"/>
              <a:gd name="connsiteX4" fmla="*/ 185067 w 1674896"/>
              <a:gd name="connsiteY4" fmla="*/ 1321295 h 4195469"/>
              <a:gd name="connsiteX0" fmla="*/ 186747 w 1676576"/>
              <a:gd name="connsiteY0" fmla="*/ 1321295 h 4195469"/>
              <a:gd name="connsiteX1" fmla="*/ 194804 w 1676576"/>
              <a:gd name="connsiteY1" fmla="*/ 69272 h 4195469"/>
              <a:gd name="connsiteX2" fmla="*/ 1367154 w 1676576"/>
              <a:gd name="connsiteY2" fmla="*/ 1869936 h 4195469"/>
              <a:gd name="connsiteX3" fmla="*/ 1680 w 1676576"/>
              <a:gd name="connsiteY3" fmla="*/ 4177037 h 4195469"/>
              <a:gd name="connsiteX4" fmla="*/ 186747 w 1676576"/>
              <a:gd name="connsiteY4" fmla="*/ 1321295 h 4195469"/>
              <a:gd name="connsiteX0" fmla="*/ -1 w 1489828"/>
              <a:gd name="connsiteY0" fmla="*/ 1321295 h 4195469"/>
              <a:gd name="connsiteX1" fmla="*/ 8056 w 1489828"/>
              <a:gd name="connsiteY1" fmla="*/ 69272 h 4195469"/>
              <a:gd name="connsiteX2" fmla="*/ 1180406 w 1489828"/>
              <a:gd name="connsiteY2" fmla="*/ 1869936 h 4195469"/>
              <a:gd name="connsiteX3" fmla="*/ 666075 w 1489828"/>
              <a:gd name="connsiteY3" fmla="*/ 4177037 h 4195469"/>
              <a:gd name="connsiteX4" fmla="*/ -1 w 1489828"/>
              <a:gd name="connsiteY4" fmla="*/ 1321295 h 4195469"/>
              <a:gd name="connsiteX0" fmla="*/ 0 w 1489829"/>
              <a:gd name="connsiteY0" fmla="*/ 1321295 h 4237418"/>
              <a:gd name="connsiteX1" fmla="*/ 8057 w 1489829"/>
              <a:gd name="connsiteY1" fmla="*/ 69272 h 4237418"/>
              <a:gd name="connsiteX2" fmla="*/ 1180407 w 1489829"/>
              <a:gd name="connsiteY2" fmla="*/ 1869936 h 4237418"/>
              <a:gd name="connsiteX3" fmla="*/ 47063 w 1489829"/>
              <a:gd name="connsiteY3" fmla="*/ 4219240 h 4237418"/>
              <a:gd name="connsiteX4" fmla="*/ 0 w 1489829"/>
              <a:gd name="connsiteY4" fmla="*/ 1321295 h 4237418"/>
              <a:gd name="connsiteX0" fmla="*/ 0 w 1638081"/>
              <a:gd name="connsiteY0" fmla="*/ 1472019 h 4388142"/>
              <a:gd name="connsiteX1" fmla="*/ 336907 w 1638081"/>
              <a:gd name="connsiteY1" fmla="*/ 65251 h 4388142"/>
              <a:gd name="connsiteX2" fmla="*/ 1180407 w 1638081"/>
              <a:gd name="connsiteY2" fmla="*/ 2020660 h 4388142"/>
              <a:gd name="connsiteX3" fmla="*/ 47063 w 1638081"/>
              <a:gd name="connsiteY3" fmla="*/ 4369964 h 4388142"/>
              <a:gd name="connsiteX4" fmla="*/ 0 w 1638081"/>
              <a:gd name="connsiteY4" fmla="*/ 1472019 h 4388142"/>
              <a:gd name="connsiteX0" fmla="*/ 0 w 1505286"/>
              <a:gd name="connsiteY0" fmla="*/ 1692025 h 4608148"/>
              <a:gd name="connsiteX1" fmla="*/ 46746 w 1505286"/>
              <a:gd name="connsiteY1" fmla="*/ 60174 h 4608148"/>
              <a:gd name="connsiteX2" fmla="*/ 1180407 w 1505286"/>
              <a:gd name="connsiteY2" fmla="*/ 2240666 h 4608148"/>
              <a:gd name="connsiteX3" fmla="*/ 47063 w 1505286"/>
              <a:gd name="connsiteY3" fmla="*/ 4589970 h 4608148"/>
              <a:gd name="connsiteX4" fmla="*/ 0 w 1505286"/>
              <a:gd name="connsiteY4" fmla="*/ 1692025 h 4608148"/>
              <a:gd name="connsiteX0" fmla="*/ 11580 w 1493888"/>
              <a:gd name="connsiteY0" fmla="*/ 1705800 h 4621923"/>
              <a:gd name="connsiteX1" fmla="*/ 293 w 1493888"/>
              <a:gd name="connsiteY1" fmla="*/ 59882 h 4621923"/>
              <a:gd name="connsiteX2" fmla="*/ 1191987 w 1493888"/>
              <a:gd name="connsiteY2" fmla="*/ 2254441 h 4621923"/>
              <a:gd name="connsiteX3" fmla="*/ 58643 w 1493888"/>
              <a:gd name="connsiteY3" fmla="*/ 4603745 h 4621923"/>
              <a:gd name="connsiteX4" fmla="*/ 11580 w 1493888"/>
              <a:gd name="connsiteY4" fmla="*/ 1705800 h 4621923"/>
              <a:gd name="connsiteX0" fmla="*/ 0 w 1572516"/>
              <a:gd name="connsiteY0" fmla="*/ 1787175 h 4703298"/>
              <a:gd name="connsiteX1" fmla="*/ 201497 w 1572516"/>
              <a:gd name="connsiteY1" fmla="*/ 58220 h 4703298"/>
              <a:gd name="connsiteX2" fmla="*/ 1180407 w 1572516"/>
              <a:gd name="connsiteY2" fmla="*/ 2335816 h 4703298"/>
              <a:gd name="connsiteX3" fmla="*/ 47063 w 1572516"/>
              <a:gd name="connsiteY3" fmla="*/ 4685120 h 4703298"/>
              <a:gd name="connsiteX4" fmla="*/ 0 w 1572516"/>
              <a:gd name="connsiteY4" fmla="*/ 1787175 h 4703298"/>
              <a:gd name="connsiteX0" fmla="*/ 0 w 1521290"/>
              <a:gd name="connsiteY0" fmla="*/ 1803461 h 4719584"/>
              <a:gd name="connsiteX1" fmla="*/ 85432 w 1521290"/>
              <a:gd name="connsiteY1" fmla="*/ 57899 h 4719584"/>
              <a:gd name="connsiteX2" fmla="*/ 1180407 w 1521290"/>
              <a:gd name="connsiteY2" fmla="*/ 2352102 h 4719584"/>
              <a:gd name="connsiteX3" fmla="*/ 47063 w 1521290"/>
              <a:gd name="connsiteY3" fmla="*/ 4701406 h 4719584"/>
              <a:gd name="connsiteX4" fmla="*/ 0 w 1521290"/>
              <a:gd name="connsiteY4" fmla="*/ 1803461 h 4719584"/>
              <a:gd name="connsiteX0" fmla="*/ 11582 w 1493892"/>
              <a:gd name="connsiteY0" fmla="*/ 1822677 h 4738800"/>
              <a:gd name="connsiteX1" fmla="*/ 293 w 1493892"/>
              <a:gd name="connsiteY1" fmla="*/ 57524 h 4738800"/>
              <a:gd name="connsiteX2" fmla="*/ 1191989 w 1493892"/>
              <a:gd name="connsiteY2" fmla="*/ 2371318 h 4738800"/>
              <a:gd name="connsiteX3" fmla="*/ 58645 w 1493892"/>
              <a:gd name="connsiteY3" fmla="*/ 4720622 h 4738800"/>
              <a:gd name="connsiteX4" fmla="*/ 11582 w 1493892"/>
              <a:gd name="connsiteY4" fmla="*/ 1822677 h 47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892" h="4738800">
                <a:moveTo>
                  <a:pt x="11582" y="1822677"/>
                </a:moveTo>
                <a:cubicBezTo>
                  <a:pt x="14266" y="2305668"/>
                  <a:pt x="-2391" y="-425467"/>
                  <a:pt x="293" y="57524"/>
                </a:cubicBezTo>
                <a:cubicBezTo>
                  <a:pt x="2035776" y="193512"/>
                  <a:pt x="1501478" y="2052451"/>
                  <a:pt x="1191989" y="2371318"/>
                </a:cubicBezTo>
                <a:cubicBezTo>
                  <a:pt x="736831" y="3140352"/>
                  <a:pt x="11483" y="3529557"/>
                  <a:pt x="58645" y="4720622"/>
                </a:cubicBezTo>
                <a:cubicBezTo>
                  <a:pt x="1935740" y="4992597"/>
                  <a:pt x="11582" y="2127477"/>
                  <a:pt x="11582" y="1822677"/>
                </a:cubicBezTo>
                <a:close/>
              </a:path>
            </a:pathLst>
          </a:custGeom>
          <a:solidFill>
            <a:srgbClr val="00823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a:extLst>
              <a:ext uri="{FF2B5EF4-FFF2-40B4-BE49-F238E27FC236}">
                <a16:creationId xmlns:a16="http://schemas.microsoft.com/office/drawing/2014/main" id="{1CC79526-DC16-410B-8EB7-5584A8579A48}"/>
              </a:ext>
            </a:extLst>
          </p:cNvPr>
          <p:cNvSpPr/>
          <p:nvPr/>
        </p:nvSpPr>
        <p:spPr>
          <a:xfrm>
            <a:off x="1254938" y="0"/>
            <a:ext cx="251792"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7" name="Rectangle 16">
            <a:extLst>
              <a:ext uri="{FF2B5EF4-FFF2-40B4-BE49-F238E27FC236}">
                <a16:creationId xmlns:a16="http://schemas.microsoft.com/office/drawing/2014/main" id="{8CC3EE66-BAB3-46EA-A3FC-13C5F8CC2C60}"/>
              </a:ext>
            </a:extLst>
          </p:cNvPr>
          <p:cNvSpPr/>
          <p:nvPr/>
        </p:nvSpPr>
        <p:spPr>
          <a:xfrm>
            <a:off x="1117377" y="138000"/>
            <a:ext cx="250287" cy="6572289"/>
          </a:xfrm>
          <a:prstGeom prst="rect">
            <a:avLst/>
          </a:prstGeom>
          <a:solidFill>
            <a:schemeClr val="tx2">
              <a:lumMod val="5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3" name="Rectangle 11">
            <a:extLst>
              <a:ext uri="{FF2B5EF4-FFF2-40B4-BE49-F238E27FC236}">
                <a16:creationId xmlns:a16="http://schemas.microsoft.com/office/drawing/2014/main" id="{642CE5A4-FD55-449F-906A-69FB81659B56}"/>
              </a:ext>
            </a:extLst>
          </p:cNvPr>
          <p:cNvSpPr/>
          <p:nvPr/>
        </p:nvSpPr>
        <p:spPr>
          <a:xfrm rot="10800000" flipH="1">
            <a:off x="-11468" y="80039"/>
            <a:ext cx="1086408" cy="6805558"/>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1064455"/>
              <a:gd name="connsiteY0" fmla="*/ 0 h 914400"/>
              <a:gd name="connsiteX1" fmla="*/ 914400 w 1064455"/>
              <a:gd name="connsiteY1" fmla="*/ 0 h 914400"/>
              <a:gd name="connsiteX2" fmla="*/ 914400 w 1064455"/>
              <a:gd name="connsiteY2" fmla="*/ 914400 h 914400"/>
              <a:gd name="connsiteX3" fmla="*/ 0 w 1064455"/>
              <a:gd name="connsiteY3" fmla="*/ 914400 h 914400"/>
              <a:gd name="connsiteX4" fmla="*/ 0 w 1064455"/>
              <a:gd name="connsiteY4" fmla="*/ 0 h 914400"/>
              <a:gd name="connsiteX0" fmla="*/ 0 w 1157181"/>
              <a:gd name="connsiteY0" fmla="*/ 0 h 914400"/>
              <a:gd name="connsiteX1" fmla="*/ 914400 w 1157181"/>
              <a:gd name="connsiteY1" fmla="*/ 0 h 914400"/>
              <a:gd name="connsiteX2" fmla="*/ 914400 w 1157181"/>
              <a:gd name="connsiteY2" fmla="*/ 914400 h 914400"/>
              <a:gd name="connsiteX3" fmla="*/ 0 w 1157181"/>
              <a:gd name="connsiteY3" fmla="*/ 914400 h 914400"/>
              <a:gd name="connsiteX4" fmla="*/ 0 w 1157181"/>
              <a:gd name="connsiteY4" fmla="*/ 0 h 914400"/>
              <a:gd name="connsiteX0" fmla="*/ 0 w 987418"/>
              <a:gd name="connsiteY0" fmla="*/ 0 h 914400"/>
              <a:gd name="connsiteX1" fmla="*/ 914400 w 987418"/>
              <a:gd name="connsiteY1" fmla="*/ 0 h 914400"/>
              <a:gd name="connsiteX2" fmla="*/ 17136 w 987418"/>
              <a:gd name="connsiteY2" fmla="*/ 914400 h 914400"/>
              <a:gd name="connsiteX3" fmla="*/ 0 w 987418"/>
              <a:gd name="connsiteY3" fmla="*/ 914400 h 914400"/>
              <a:gd name="connsiteX4" fmla="*/ 0 w 987418"/>
              <a:gd name="connsiteY4" fmla="*/ 0 h 914400"/>
              <a:gd name="connsiteX0" fmla="*/ 0 w 349387"/>
              <a:gd name="connsiteY0" fmla="*/ 42203 h 956603"/>
              <a:gd name="connsiteX1" fmla="*/ 166680 w 349387"/>
              <a:gd name="connsiteY1" fmla="*/ 0 h 956603"/>
              <a:gd name="connsiteX2" fmla="*/ 17136 w 349387"/>
              <a:gd name="connsiteY2" fmla="*/ 956603 h 956603"/>
              <a:gd name="connsiteX3" fmla="*/ 0 w 349387"/>
              <a:gd name="connsiteY3" fmla="*/ 956603 h 956603"/>
              <a:gd name="connsiteX4" fmla="*/ 0 w 349387"/>
              <a:gd name="connsiteY4" fmla="*/ 42203 h 956603"/>
              <a:gd name="connsiteX0" fmla="*/ 0 w 1078344"/>
              <a:gd name="connsiteY0" fmla="*/ 42203 h 956603"/>
              <a:gd name="connsiteX1" fmla="*/ 166680 w 1078344"/>
              <a:gd name="connsiteY1" fmla="*/ 0 h 956603"/>
              <a:gd name="connsiteX2" fmla="*/ 17136 w 1078344"/>
              <a:gd name="connsiteY2" fmla="*/ 956603 h 956603"/>
              <a:gd name="connsiteX3" fmla="*/ 0 w 1078344"/>
              <a:gd name="connsiteY3" fmla="*/ 956603 h 956603"/>
              <a:gd name="connsiteX4" fmla="*/ 0 w 1078344"/>
              <a:gd name="connsiteY4" fmla="*/ 42203 h 956603"/>
              <a:gd name="connsiteX0" fmla="*/ 18384 w 964672"/>
              <a:gd name="connsiteY0" fmla="*/ 42203 h 956603"/>
              <a:gd name="connsiteX1" fmla="*/ 0 w 964672"/>
              <a:gd name="connsiteY1" fmla="*/ 0 h 956603"/>
              <a:gd name="connsiteX2" fmla="*/ 35520 w 964672"/>
              <a:gd name="connsiteY2" fmla="*/ 956603 h 956603"/>
              <a:gd name="connsiteX3" fmla="*/ 18384 w 964672"/>
              <a:gd name="connsiteY3" fmla="*/ 956603 h 956603"/>
              <a:gd name="connsiteX4" fmla="*/ 18384 w 964672"/>
              <a:gd name="connsiteY4" fmla="*/ 42203 h 956603"/>
              <a:gd name="connsiteX0" fmla="*/ 18384 w 988025"/>
              <a:gd name="connsiteY0" fmla="*/ 42203 h 956603"/>
              <a:gd name="connsiteX1" fmla="*/ 0 w 988025"/>
              <a:gd name="connsiteY1" fmla="*/ 0 h 956603"/>
              <a:gd name="connsiteX2" fmla="*/ 35520 w 988025"/>
              <a:gd name="connsiteY2" fmla="*/ 956603 h 956603"/>
              <a:gd name="connsiteX3" fmla="*/ 18384 w 988025"/>
              <a:gd name="connsiteY3" fmla="*/ 956603 h 956603"/>
              <a:gd name="connsiteX4" fmla="*/ 18384 w 988025"/>
              <a:gd name="connsiteY4" fmla="*/ 42203 h 956603"/>
              <a:gd name="connsiteX0" fmla="*/ 18384 w 988023"/>
              <a:gd name="connsiteY0" fmla="*/ 42203 h 956603"/>
              <a:gd name="connsiteX1" fmla="*/ 0 w 988023"/>
              <a:gd name="connsiteY1" fmla="*/ 0 h 956603"/>
              <a:gd name="connsiteX2" fmla="*/ 35520 w 988023"/>
              <a:gd name="connsiteY2" fmla="*/ 956603 h 956603"/>
              <a:gd name="connsiteX3" fmla="*/ 18384 w 988023"/>
              <a:gd name="connsiteY3" fmla="*/ 956603 h 956603"/>
              <a:gd name="connsiteX4" fmla="*/ 18384 w 988023"/>
              <a:gd name="connsiteY4" fmla="*/ 42203 h 956603"/>
              <a:gd name="connsiteX0" fmla="*/ 18384 w 988025"/>
              <a:gd name="connsiteY0" fmla="*/ 42203 h 1007991"/>
              <a:gd name="connsiteX1" fmla="*/ 0 w 988025"/>
              <a:gd name="connsiteY1" fmla="*/ 0 h 1007991"/>
              <a:gd name="connsiteX2" fmla="*/ 35520 w 988025"/>
              <a:gd name="connsiteY2" fmla="*/ 956603 h 1007991"/>
              <a:gd name="connsiteX3" fmla="*/ 18384 w 988025"/>
              <a:gd name="connsiteY3" fmla="*/ 956603 h 1007991"/>
              <a:gd name="connsiteX4" fmla="*/ 18384 w 988025"/>
              <a:gd name="connsiteY4" fmla="*/ 42203 h 1007991"/>
              <a:gd name="connsiteX0" fmla="*/ 18384 w 988023"/>
              <a:gd name="connsiteY0" fmla="*/ 42203 h 1484391"/>
              <a:gd name="connsiteX1" fmla="*/ 0 w 988023"/>
              <a:gd name="connsiteY1" fmla="*/ 0 h 1484391"/>
              <a:gd name="connsiteX2" fmla="*/ 35520 w 988023"/>
              <a:gd name="connsiteY2" fmla="*/ 956603 h 1484391"/>
              <a:gd name="connsiteX3" fmla="*/ 124134 w 988023"/>
              <a:gd name="connsiteY3" fmla="*/ 1448972 h 1484391"/>
              <a:gd name="connsiteX4" fmla="*/ 18384 w 988023"/>
              <a:gd name="connsiteY4" fmla="*/ 42203 h 1484391"/>
              <a:gd name="connsiteX0" fmla="*/ 18384 w 988025"/>
              <a:gd name="connsiteY0" fmla="*/ 42203 h 2260368"/>
              <a:gd name="connsiteX1" fmla="*/ 0 w 988025"/>
              <a:gd name="connsiteY1" fmla="*/ 0 h 2260368"/>
              <a:gd name="connsiteX2" fmla="*/ 35520 w 988025"/>
              <a:gd name="connsiteY2" fmla="*/ 956603 h 2260368"/>
              <a:gd name="connsiteX3" fmla="*/ 177009 w 988025"/>
              <a:gd name="connsiteY3" fmla="*/ 2236763 h 2260368"/>
              <a:gd name="connsiteX4" fmla="*/ 18384 w 988025"/>
              <a:gd name="connsiteY4" fmla="*/ 42203 h 2260368"/>
              <a:gd name="connsiteX0" fmla="*/ 0 w 996076"/>
              <a:gd name="connsiteY0" fmla="*/ 0 h 3700188"/>
              <a:gd name="connsiteX1" fmla="*/ 8053 w 996076"/>
              <a:gd name="connsiteY1" fmla="*/ 1448973 h 3700188"/>
              <a:gd name="connsiteX2" fmla="*/ 43573 w 996076"/>
              <a:gd name="connsiteY2" fmla="*/ 2405576 h 3700188"/>
              <a:gd name="connsiteX3" fmla="*/ 185062 w 996076"/>
              <a:gd name="connsiteY3" fmla="*/ 3685736 h 3700188"/>
              <a:gd name="connsiteX4" fmla="*/ 0 w 996076"/>
              <a:gd name="connsiteY4" fmla="*/ 0 h 3700188"/>
              <a:gd name="connsiteX0" fmla="*/ 256346 w 1032366"/>
              <a:gd name="connsiteY0" fmla="*/ 420748 h 2374644"/>
              <a:gd name="connsiteX1" fmla="*/ 21 w 1032366"/>
              <a:gd name="connsiteY1" fmla="*/ 111259 h 2374644"/>
              <a:gd name="connsiteX2" fmla="*/ 35541 w 1032366"/>
              <a:gd name="connsiteY2" fmla="*/ 1067862 h 2374644"/>
              <a:gd name="connsiteX3" fmla="*/ 177030 w 1032366"/>
              <a:gd name="connsiteY3" fmla="*/ 2348022 h 2374644"/>
              <a:gd name="connsiteX4" fmla="*/ 256346 w 1032366"/>
              <a:gd name="connsiteY4" fmla="*/ 420748 h 2374644"/>
              <a:gd name="connsiteX0" fmla="*/ 256346 w 1032366"/>
              <a:gd name="connsiteY0" fmla="*/ 698337 h 2652233"/>
              <a:gd name="connsiteX1" fmla="*/ 21 w 1032366"/>
              <a:gd name="connsiteY1" fmla="*/ 93427 h 2652233"/>
              <a:gd name="connsiteX2" fmla="*/ 35541 w 1032366"/>
              <a:gd name="connsiteY2" fmla="*/ 1345451 h 2652233"/>
              <a:gd name="connsiteX3" fmla="*/ 177030 w 1032366"/>
              <a:gd name="connsiteY3" fmla="*/ 2625611 h 2652233"/>
              <a:gd name="connsiteX4" fmla="*/ 256346 w 1032366"/>
              <a:gd name="connsiteY4" fmla="*/ 698337 h 2652233"/>
              <a:gd name="connsiteX0" fmla="*/ 229909 w 1005929"/>
              <a:gd name="connsiteY0" fmla="*/ 1048698 h 3002594"/>
              <a:gd name="connsiteX1" fmla="*/ 22 w 1005929"/>
              <a:gd name="connsiteY1" fmla="*/ 78028 h 3002594"/>
              <a:gd name="connsiteX2" fmla="*/ 9104 w 1005929"/>
              <a:gd name="connsiteY2" fmla="*/ 1695812 h 3002594"/>
              <a:gd name="connsiteX3" fmla="*/ 150593 w 1005929"/>
              <a:gd name="connsiteY3" fmla="*/ 2975972 h 3002594"/>
              <a:gd name="connsiteX4" fmla="*/ 229909 w 1005929"/>
              <a:gd name="connsiteY4" fmla="*/ 1048698 h 3002594"/>
              <a:gd name="connsiteX0" fmla="*/ 18596 w 980340"/>
              <a:gd name="connsiteY0" fmla="*/ 1035127 h 3002913"/>
              <a:gd name="connsiteX1" fmla="*/ 212 w 980340"/>
              <a:gd name="connsiteY1" fmla="*/ 78525 h 3002913"/>
              <a:gd name="connsiteX2" fmla="*/ 9294 w 980340"/>
              <a:gd name="connsiteY2" fmla="*/ 1696309 h 3002913"/>
              <a:gd name="connsiteX3" fmla="*/ 150783 w 980340"/>
              <a:gd name="connsiteY3" fmla="*/ 2976469 h 3002913"/>
              <a:gd name="connsiteX4" fmla="*/ 18596 w 980340"/>
              <a:gd name="connsiteY4" fmla="*/ 1035127 h 3002913"/>
              <a:gd name="connsiteX0" fmla="*/ 9303 w 1162581"/>
              <a:gd name="connsiteY0" fmla="*/ 1035127 h 3002913"/>
              <a:gd name="connsiteX1" fmla="*/ 255299 w 1162581"/>
              <a:gd name="connsiteY1" fmla="*/ 78525 h 3002913"/>
              <a:gd name="connsiteX2" fmla="*/ 1 w 1162581"/>
              <a:gd name="connsiteY2" fmla="*/ 1696309 h 3002913"/>
              <a:gd name="connsiteX3" fmla="*/ 141490 w 1162581"/>
              <a:gd name="connsiteY3" fmla="*/ 2976469 h 3002913"/>
              <a:gd name="connsiteX4" fmla="*/ 9303 w 1162581"/>
              <a:gd name="connsiteY4" fmla="*/ 1035127 h 3002913"/>
              <a:gd name="connsiteX0" fmla="*/ 229909 w 1163415"/>
              <a:gd name="connsiteY0" fmla="*/ 1334977 h 3302763"/>
              <a:gd name="connsiteX1" fmla="*/ 22 w 1163415"/>
              <a:gd name="connsiteY1" fmla="*/ 68886 h 3302763"/>
              <a:gd name="connsiteX2" fmla="*/ 220607 w 1163415"/>
              <a:gd name="connsiteY2" fmla="*/ 1996159 h 3302763"/>
              <a:gd name="connsiteX3" fmla="*/ 362096 w 1163415"/>
              <a:gd name="connsiteY3" fmla="*/ 3276319 h 3302763"/>
              <a:gd name="connsiteX4" fmla="*/ 229909 w 1163415"/>
              <a:gd name="connsiteY4" fmla="*/ 1334977 h 3302763"/>
              <a:gd name="connsiteX0" fmla="*/ 44924 w 1121449"/>
              <a:gd name="connsiteY0" fmla="*/ 1321295 h 3302974"/>
              <a:gd name="connsiteX1" fmla="*/ 103 w 1121449"/>
              <a:gd name="connsiteY1" fmla="*/ 69272 h 3302974"/>
              <a:gd name="connsiteX2" fmla="*/ 220688 w 1121449"/>
              <a:gd name="connsiteY2" fmla="*/ 1996545 h 3302974"/>
              <a:gd name="connsiteX3" fmla="*/ 362177 w 1121449"/>
              <a:gd name="connsiteY3" fmla="*/ 3276705 h 3302974"/>
              <a:gd name="connsiteX4" fmla="*/ 44924 w 1121449"/>
              <a:gd name="connsiteY4" fmla="*/ 1321295 h 3302974"/>
              <a:gd name="connsiteX0" fmla="*/ 62178 w 1138705"/>
              <a:gd name="connsiteY0" fmla="*/ 1321295 h 3302974"/>
              <a:gd name="connsiteX1" fmla="*/ 17357 w 1138705"/>
              <a:gd name="connsiteY1" fmla="*/ 69272 h 3302974"/>
              <a:gd name="connsiteX2" fmla="*/ 0 w 1138705"/>
              <a:gd name="connsiteY2" fmla="*/ 2207561 h 3302974"/>
              <a:gd name="connsiteX3" fmla="*/ 379431 w 1138705"/>
              <a:gd name="connsiteY3" fmla="*/ 3276705 h 3302974"/>
              <a:gd name="connsiteX4" fmla="*/ 62178 w 1138705"/>
              <a:gd name="connsiteY4" fmla="*/ 1321295 h 3302974"/>
              <a:gd name="connsiteX0" fmla="*/ 79318 w 1006847"/>
              <a:gd name="connsiteY0" fmla="*/ 1321295 h 3442016"/>
              <a:gd name="connsiteX1" fmla="*/ 34497 w 1006847"/>
              <a:gd name="connsiteY1" fmla="*/ 69272 h 3442016"/>
              <a:gd name="connsiteX2" fmla="*/ 17140 w 1006847"/>
              <a:gd name="connsiteY2" fmla="*/ 2207561 h 3442016"/>
              <a:gd name="connsiteX3" fmla="*/ 0 w 1006847"/>
              <a:gd name="connsiteY3" fmla="*/ 3417382 h 3442016"/>
              <a:gd name="connsiteX4" fmla="*/ 79318 w 1006847"/>
              <a:gd name="connsiteY4" fmla="*/ 1321295 h 3442016"/>
              <a:gd name="connsiteX0" fmla="*/ 26440 w 1006849"/>
              <a:gd name="connsiteY0" fmla="*/ 1321295 h 3442016"/>
              <a:gd name="connsiteX1" fmla="*/ 34497 w 1006849"/>
              <a:gd name="connsiteY1" fmla="*/ 69272 h 3442016"/>
              <a:gd name="connsiteX2" fmla="*/ 17140 w 1006849"/>
              <a:gd name="connsiteY2" fmla="*/ 2207561 h 3442016"/>
              <a:gd name="connsiteX3" fmla="*/ 0 w 1006849"/>
              <a:gd name="connsiteY3" fmla="*/ 3417382 h 3442016"/>
              <a:gd name="connsiteX4" fmla="*/ 26440 w 1006849"/>
              <a:gd name="connsiteY4" fmla="*/ 1321295 h 3442016"/>
              <a:gd name="connsiteX0" fmla="*/ 62176 w 1027373"/>
              <a:gd name="connsiteY0" fmla="*/ 1321295 h 3442016"/>
              <a:gd name="connsiteX1" fmla="*/ 70233 w 1027373"/>
              <a:gd name="connsiteY1" fmla="*/ 69272 h 3442016"/>
              <a:gd name="connsiteX2" fmla="*/ 0 w 1027373"/>
              <a:gd name="connsiteY2" fmla="*/ 1869936 h 3442016"/>
              <a:gd name="connsiteX3" fmla="*/ 35736 w 1027373"/>
              <a:gd name="connsiteY3" fmla="*/ 3417382 h 3442016"/>
              <a:gd name="connsiteX4" fmla="*/ 62176 w 1027373"/>
              <a:gd name="connsiteY4" fmla="*/ 1321295 h 3442016"/>
              <a:gd name="connsiteX0" fmla="*/ 26440 w 1516269"/>
              <a:gd name="connsiteY0" fmla="*/ 1321295 h 3442016"/>
              <a:gd name="connsiteX1" fmla="*/ 34497 w 1516269"/>
              <a:gd name="connsiteY1" fmla="*/ 69272 h 3442016"/>
              <a:gd name="connsiteX2" fmla="*/ 1206847 w 1516269"/>
              <a:gd name="connsiteY2" fmla="*/ 1869936 h 3442016"/>
              <a:gd name="connsiteX3" fmla="*/ 0 w 1516269"/>
              <a:gd name="connsiteY3" fmla="*/ 3417382 h 3442016"/>
              <a:gd name="connsiteX4" fmla="*/ 26440 w 1516269"/>
              <a:gd name="connsiteY4" fmla="*/ 1321295 h 3442016"/>
              <a:gd name="connsiteX0" fmla="*/ 185067 w 1674896"/>
              <a:gd name="connsiteY0" fmla="*/ 1321295 h 4195469"/>
              <a:gd name="connsiteX1" fmla="*/ 193124 w 1674896"/>
              <a:gd name="connsiteY1" fmla="*/ 69272 h 4195469"/>
              <a:gd name="connsiteX2" fmla="*/ 1365474 w 1674896"/>
              <a:gd name="connsiteY2" fmla="*/ 1869936 h 4195469"/>
              <a:gd name="connsiteX3" fmla="*/ 0 w 1674896"/>
              <a:gd name="connsiteY3" fmla="*/ 4177037 h 4195469"/>
              <a:gd name="connsiteX4" fmla="*/ 185067 w 1674896"/>
              <a:gd name="connsiteY4" fmla="*/ 1321295 h 4195469"/>
              <a:gd name="connsiteX0" fmla="*/ 186747 w 1676576"/>
              <a:gd name="connsiteY0" fmla="*/ 1321295 h 4195469"/>
              <a:gd name="connsiteX1" fmla="*/ 194804 w 1676576"/>
              <a:gd name="connsiteY1" fmla="*/ 69272 h 4195469"/>
              <a:gd name="connsiteX2" fmla="*/ 1367154 w 1676576"/>
              <a:gd name="connsiteY2" fmla="*/ 1869936 h 4195469"/>
              <a:gd name="connsiteX3" fmla="*/ 1680 w 1676576"/>
              <a:gd name="connsiteY3" fmla="*/ 4177037 h 4195469"/>
              <a:gd name="connsiteX4" fmla="*/ 186747 w 1676576"/>
              <a:gd name="connsiteY4" fmla="*/ 1321295 h 4195469"/>
              <a:gd name="connsiteX0" fmla="*/ -1 w 1489828"/>
              <a:gd name="connsiteY0" fmla="*/ 1321295 h 4195469"/>
              <a:gd name="connsiteX1" fmla="*/ 8056 w 1489828"/>
              <a:gd name="connsiteY1" fmla="*/ 69272 h 4195469"/>
              <a:gd name="connsiteX2" fmla="*/ 1180406 w 1489828"/>
              <a:gd name="connsiteY2" fmla="*/ 1869936 h 4195469"/>
              <a:gd name="connsiteX3" fmla="*/ 666075 w 1489828"/>
              <a:gd name="connsiteY3" fmla="*/ 4177037 h 4195469"/>
              <a:gd name="connsiteX4" fmla="*/ -1 w 1489828"/>
              <a:gd name="connsiteY4" fmla="*/ 1321295 h 4195469"/>
              <a:gd name="connsiteX0" fmla="*/ 0 w 1489829"/>
              <a:gd name="connsiteY0" fmla="*/ 1321295 h 4237418"/>
              <a:gd name="connsiteX1" fmla="*/ 8057 w 1489829"/>
              <a:gd name="connsiteY1" fmla="*/ 69272 h 4237418"/>
              <a:gd name="connsiteX2" fmla="*/ 1180407 w 1489829"/>
              <a:gd name="connsiteY2" fmla="*/ 1869936 h 4237418"/>
              <a:gd name="connsiteX3" fmla="*/ 47063 w 1489829"/>
              <a:gd name="connsiteY3" fmla="*/ 4219240 h 4237418"/>
              <a:gd name="connsiteX4" fmla="*/ 0 w 1489829"/>
              <a:gd name="connsiteY4" fmla="*/ 1321295 h 4237418"/>
              <a:gd name="connsiteX0" fmla="*/ 0 w 1638081"/>
              <a:gd name="connsiteY0" fmla="*/ 1472019 h 4388142"/>
              <a:gd name="connsiteX1" fmla="*/ 336907 w 1638081"/>
              <a:gd name="connsiteY1" fmla="*/ 65251 h 4388142"/>
              <a:gd name="connsiteX2" fmla="*/ 1180407 w 1638081"/>
              <a:gd name="connsiteY2" fmla="*/ 2020660 h 4388142"/>
              <a:gd name="connsiteX3" fmla="*/ 47063 w 1638081"/>
              <a:gd name="connsiteY3" fmla="*/ 4369964 h 4388142"/>
              <a:gd name="connsiteX4" fmla="*/ 0 w 1638081"/>
              <a:gd name="connsiteY4" fmla="*/ 1472019 h 4388142"/>
              <a:gd name="connsiteX0" fmla="*/ 0 w 1505286"/>
              <a:gd name="connsiteY0" fmla="*/ 1692025 h 4608148"/>
              <a:gd name="connsiteX1" fmla="*/ 46746 w 1505286"/>
              <a:gd name="connsiteY1" fmla="*/ 60174 h 4608148"/>
              <a:gd name="connsiteX2" fmla="*/ 1180407 w 1505286"/>
              <a:gd name="connsiteY2" fmla="*/ 2240666 h 4608148"/>
              <a:gd name="connsiteX3" fmla="*/ 47063 w 1505286"/>
              <a:gd name="connsiteY3" fmla="*/ 4589970 h 4608148"/>
              <a:gd name="connsiteX4" fmla="*/ 0 w 1505286"/>
              <a:gd name="connsiteY4" fmla="*/ 1692025 h 4608148"/>
              <a:gd name="connsiteX0" fmla="*/ 11580 w 1493888"/>
              <a:gd name="connsiteY0" fmla="*/ 1705800 h 4621923"/>
              <a:gd name="connsiteX1" fmla="*/ 293 w 1493888"/>
              <a:gd name="connsiteY1" fmla="*/ 59882 h 4621923"/>
              <a:gd name="connsiteX2" fmla="*/ 1191987 w 1493888"/>
              <a:gd name="connsiteY2" fmla="*/ 2254441 h 4621923"/>
              <a:gd name="connsiteX3" fmla="*/ 58643 w 1493888"/>
              <a:gd name="connsiteY3" fmla="*/ 4603745 h 4621923"/>
              <a:gd name="connsiteX4" fmla="*/ 11580 w 1493888"/>
              <a:gd name="connsiteY4" fmla="*/ 1705800 h 4621923"/>
              <a:gd name="connsiteX0" fmla="*/ 0 w 1572516"/>
              <a:gd name="connsiteY0" fmla="*/ 1787175 h 4703298"/>
              <a:gd name="connsiteX1" fmla="*/ 201497 w 1572516"/>
              <a:gd name="connsiteY1" fmla="*/ 58220 h 4703298"/>
              <a:gd name="connsiteX2" fmla="*/ 1180407 w 1572516"/>
              <a:gd name="connsiteY2" fmla="*/ 2335816 h 4703298"/>
              <a:gd name="connsiteX3" fmla="*/ 47063 w 1572516"/>
              <a:gd name="connsiteY3" fmla="*/ 4685120 h 4703298"/>
              <a:gd name="connsiteX4" fmla="*/ 0 w 1572516"/>
              <a:gd name="connsiteY4" fmla="*/ 1787175 h 4703298"/>
              <a:gd name="connsiteX0" fmla="*/ 0 w 1521290"/>
              <a:gd name="connsiteY0" fmla="*/ 1803461 h 4719584"/>
              <a:gd name="connsiteX1" fmla="*/ 85432 w 1521290"/>
              <a:gd name="connsiteY1" fmla="*/ 57899 h 4719584"/>
              <a:gd name="connsiteX2" fmla="*/ 1180407 w 1521290"/>
              <a:gd name="connsiteY2" fmla="*/ 2352102 h 4719584"/>
              <a:gd name="connsiteX3" fmla="*/ 47063 w 1521290"/>
              <a:gd name="connsiteY3" fmla="*/ 4701406 h 4719584"/>
              <a:gd name="connsiteX4" fmla="*/ 0 w 1521290"/>
              <a:gd name="connsiteY4" fmla="*/ 1803461 h 4719584"/>
              <a:gd name="connsiteX0" fmla="*/ 11582 w 1493892"/>
              <a:gd name="connsiteY0" fmla="*/ 1822677 h 4738800"/>
              <a:gd name="connsiteX1" fmla="*/ 293 w 1493892"/>
              <a:gd name="connsiteY1" fmla="*/ 57524 h 4738800"/>
              <a:gd name="connsiteX2" fmla="*/ 1191989 w 1493892"/>
              <a:gd name="connsiteY2" fmla="*/ 2371318 h 4738800"/>
              <a:gd name="connsiteX3" fmla="*/ 58645 w 1493892"/>
              <a:gd name="connsiteY3" fmla="*/ 4720622 h 4738800"/>
              <a:gd name="connsiteX4" fmla="*/ 11582 w 1493892"/>
              <a:gd name="connsiteY4" fmla="*/ 1822677 h 47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892" h="4738800">
                <a:moveTo>
                  <a:pt x="11582" y="1822677"/>
                </a:moveTo>
                <a:cubicBezTo>
                  <a:pt x="14266" y="2305668"/>
                  <a:pt x="-2391" y="-425467"/>
                  <a:pt x="293" y="57524"/>
                </a:cubicBezTo>
                <a:cubicBezTo>
                  <a:pt x="2035776" y="193512"/>
                  <a:pt x="1501478" y="2052451"/>
                  <a:pt x="1191989" y="2371318"/>
                </a:cubicBezTo>
                <a:cubicBezTo>
                  <a:pt x="736831" y="3140352"/>
                  <a:pt x="11483" y="3529557"/>
                  <a:pt x="58645" y="4720622"/>
                </a:cubicBezTo>
                <a:cubicBezTo>
                  <a:pt x="1935740" y="4992597"/>
                  <a:pt x="11582" y="2127477"/>
                  <a:pt x="11582" y="1822677"/>
                </a:cubicBezTo>
                <a:close/>
              </a:path>
            </a:pathLst>
          </a:custGeom>
          <a:solidFill>
            <a:srgbClr val="008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Rectangle 3">
            <a:extLst>
              <a:ext uri="{FF2B5EF4-FFF2-40B4-BE49-F238E27FC236}">
                <a16:creationId xmlns:a16="http://schemas.microsoft.com/office/drawing/2014/main" id="{DEC8557D-CFFF-4115-935C-C3B31F0803DA}"/>
              </a:ext>
            </a:extLst>
          </p:cNvPr>
          <p:cNvSpPr/>
          <p:nvPr/>
        </p:nvSpPr>
        <p:spPr>
          <a:xfrm>
            <a:off x="574460" y="0"/>
            <a:ext cx="251792"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10" name="Group 9">
            <a:extLst>
              <a:ext uri="{FF2B5EF4-FFF2-40B4-BE49-F238E27FC236}">
                <a16:creationId xmlns:a16="http://schemas.microsoft.com/office/drawing/2014/main" id="{451A56FE-D949-4972-9A9F-C3B56419F7D1}"/>
              </a:ext>
            </a:extLst>
          </p:cNvPr>
          <p:cNvGrpSpPr/>
          <p:nvPr/>
        </p:nvGrpSpPr>
        <p:grpSpPr>
          <a:xfrm>
            <a:off x="215684" y="4924088"/>
            <a:ext cx="3794444" cy="1800000"/>
            <a:chOff x="145774" y="2667000"/>
            <a:chExt cx="3794444" cy="1800000"/>
          </a:xfrm>
        </p:grpSpPr>
        <p:sp>
          <p:nvSpPr>
            <p:cNvPr id="24" name="Rectangle: Rounded Corners 23">
              <a:extLst>
                <a:ext uri="{FF2B5EF4-FFF2-40B4-BE49-F238E27FC236}">
                  <a16:creationId xmlns:a16="http://schemas.microsoft.com/office/drawing/2014/main" id="{5949589E-BB90-4D93-B3D8-254A78E8CF1A}"/>
                </a:ext>
              </a:extLst>
            </p:cNvPr>
            <p:cNvSpPr/>
            <p:nvPr/>
          </p:nvSpPr>
          <p:spPr>
            <a:xfrm flipH="1" flipV="1">
              <a:off x="1323627" y="3070860"/>
              <a:ext cx="2616591" cy="992280"/>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Oval 4">
              <a:extLst>
                <a:ext uri="{FF2B5EF4-FFF2-40B4-BE49-F238E27FC236}">
                  <a16:creationId xmlns:a16="http://schemas.microsoft.com/office/drawing/2014/main" id="{68301C33-ECF7-4300-A835-DB91A6F56A6B}"/>
                </a:ext>
              </a:extLst>
            </p:cNvPr>
            <p:cNvSpPr/>
            <p:nvPr/>
          </p:nvSpPr>
          <p:spPr>
            <a:xfrm>
              <a:off x="145774" y="2667000"/>
              <a:ext cx="1800000" cy="18000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Oval 6">
              <a:extLst>
                <a:ext uri="{FF2B5EF4-FFF2-40B4-BE49-F238E27FC236}">
                  <a16:creationId xmlns:a16="http://schemas.microsoft.com/office/drawing/2014/main" id="{845E8A6A-B2D7-4D56-A0C2-8127A75B489C}"/>
                </a:ext>
              </a:extLst>
            </p:cNvPr>
            <p:cNvSpPr/>
            <p:nvPr/>
          </p:nvSpPr>
          <p:spPr>
            <a:xfrm>
              <a:off x="325774" y="2847000"/>
              <a:ext cx="1440000" cy="14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nvGrpSpPr>
          <p:cNvPr id="8" name="Group 7">
            <a:extLst>
              <a:ext uri="{FF2B5EF4-FFF2-40B4-BE49-F238E27FC236}">
                <a16:creationId xmlns:a16="http://schemas.microsoft.com/office/drawing/2014/main" id="{3DF9F831-4699-47F9-9A85-ADFC9140A597}"/>
              </a:ext>
            </a:extLst>
          </p:cNvPr>
          <p:cNvGrpSpPr/>
          <p:nvPr/>
        </p:nvGrpSpPr>
        <p:grpSpPr>
          <a:xfrm>
            <a:off x="2827858" y="193963"/>
            <a:ext cx="3350549" cy="2072665"/>
            <a:chOff x="2631922" y="886263"/>
            <a:chExt cx="3350549" cy="2072665"/>
          </a:xfrm>
        </p:grpSpPr>
        <p:sp>
          <p:nvSpPr>
            <p:cNvPr id="25" name="Rectangle 24">
              <a:extLst>
                <a:ext uri="{FF2B5EF4-FFF2-40B4-BE49-F238E27FC236}">
                  <a16:creationId xmlns:a16="http://schemas.microsoft.com/office/drawing/2014/main" id="{9BEC2400-A002-4E12-9288-6A150C6C9E7E}"/>
                </a:ext>
              </a:extLst>
            </p:cNvPr>
            <p:cNvSpPr/>
            <p:nvPr/>
          </p:nvSpPr>
          <p:spPr>
            <a:xfrm>
              <a:off x="2760970" y="998193"/>
              <a:ext cx="3221501" cy="1960735"/>
            </a:xfrm>
            <a:prstGeom prst="rect">
              <a:avLst/>
            </a:prstGeom>
            <a:solidFill>
              <a:srgbClr val="C0000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9" name="Rectangle 18">
              <a:extLst>
                <a:ext uri="{FF2B5EF4-FFF2-40B4-BE49-F238E27FC236}">
                  <a16:creationId xmlns:a16="http://schemas.microsoft.com/office/drawing/2014/main" id="{7E4750C2-992E-4FD7-BE99-7A359E44FE5C}"/>
                </a:ext>
              </a:extLst>
            </p:cNvPr>
            <p:cNvSpPr/>
            <p:nvPr/>
          </p:nvSpPr>
          <p:spPr>
            <a:xfrm>
              <a:off x="2631922" y="886263"/>
              <a:ext cx="3221501" cy="19607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IMK</a:t>
              </a:r>
            </a:p>
            <a:p>
              <a:pPr algn="ctr"/>
              <a:r>
                <a:rPr lang="en-US" dirty="0"/>
                <a:t>ANALISIS FUNGSI SISTEM HIERARKI , TAKSONOMI, MOCKUP SISTEM, DAN USER SUPPORTNYA </a:t>
              </a:r>
            </a:p>
          </p:txBody>
        </p:sp>
      </p:grpSp>
      <p:grpSp>
        <p:nvGrpSpPr>
          <p:cNvPr id="3" name="Group 2">
            <a:extLst>
              <a:ext uri="{FF2B5EF4-FFF2-40B4-BE49-F238E27FC236}">
                <a16:creationId xmlns:a16="http://schemas.microsoft.com/office/drawing/2014/main" id="{44E78F57-7A27-4706-9F14-72A2A8985085}"/>
              </a:ext>
            </a:extLst>
          </p:cNvPr>
          <p:cNvGrpSpPr/>
          <p:nvPr/>
        </p:nvGrpSpPr>
        <p:grpSpPr>
          <a:xfrm>
            <a:off x="7971242" y="193965"/>
            <a:ext cx="3350549" cy="2072663"/>
            <a:chOff x="7971242" y="886264"/>
            <a:chExt cx="3350549" cy="2072663"/>
          </a:xfrm>
        </p:grpSpPr>
        <p:sp>
          <p:nvSpPr>
            <p:cNvPr id="27" name="Rectangle 26">
              <a:extLst>
                <a:ext uri="{FF2B5EF4-FFF2-40B4-BE49-F238E27FC236}">
                  <a16:creationId xmlns:a16="http://schemas.microsoft.com/office/drawing/2014/main" id="{DD39DD57-1420-4853-AC4F-AC8DCCBBF0A5}"/>
                </a:ext>
              </a:extLst>
            </p:cNvPr>
            <p:cNvSpPr/>
            <p:nvPr/>
          </p:nvSpPr>
          <p:spPr>
            <a:xfrm>
              <a:off x="7971242" y="998192"/>
              <a:ext cx="3221501" cy="1960735"/>
            </a:xfrm>
            <a:prstGeom prst="rect">
              <a:avLst/>
            </a:prstGeom>
            <a:solidFill>
              <a:srgbClr val="FFC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0" name="Rectangle 19">
              <a:extLst>
                <a:ext uri="{FF2B5EF4-FFF2-40B4-BE49-F238E27FC236}">
                  <a16:creationId xmlns:a16="http://schemas.microsoft.com/office/drawing/2014/main" id="{D37E323C-9D09-4C0D-9B33-B1F8E5BBF2ED}"/>
                </a:ext>
              </a:extLst>
            </p:cNvPr>
            <p:cNvSpPr/>
            <p:nvPr/>
          </p:nvSpPr>
          <p:spPr>
            <a:xfrm>
              <a:off x="8100290" y="886264"/>
              <a:ext cx="3221501" cy="196073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ADBO</a:t>
              </a:r>
            </a:p>
            <a:p>
              <a:pPr algn="ctr"/>
              <a:r>
                <a:rPr lang="en-US" dirty="0"/>
                <a:t>ANALISIS PERMASALAHAN, PACKAGE DIAGRAM, USE CASE DIAGRAM, USE CASE DESKRIPSI, CLASS DIAGRAM</a:t>
              </a:r>
              <a:endParaRPr lang="en-ID" dirty="0"/>
            </a:p>
          </p:txBody>
        </p:sp>
      </p:grpSp>
      <p:grpSp>
        <p:nvGrpSpPr>
          <p:cNvPr id="9" name="Group 8">
            <a:extLst>
              <a:ext uri="{FF2B5EF4-FFF2-40B4-BE49-F238E27FC236}">
                <a16:creationId xmlns:a16="http://schemas.microsoft.com/office/drawing/2014/main" id="{30066274-D0F7-455A-BB4A-A9AC404824F6}"/>
              </a:ext>
            </a:extLst>
          </p:cNvPr>
          <p:cNvGrpSpPr/>
          <p:nvPr/>
        </p:nvGrpSpPr>
        <p:grpSpPr>
          <a:xfrm>
            <a:off x="2892383" y="2732974"/>
            <a:ext cx="3350548" cy="2072665"/>
            <a:chOff x="2631922" y="4355069"/>
            <a:chExt cx="3350548" cy="2072665"/>
          </a:xfrm>
        </p:grpSpPr>
        <p:sp>
          <p:nvSpPr>
            <p:cNvPr id="26" name="Rectangle 25">
              <a:extLst>
                <a:ext uri="{FF2B5EF4-FFF2-40B4-BE49-F238E27FC236}">
                  <a16:creationId xmlns:a16="http://schemas.microsoft.com/office/drawing/2014/main" id="{1B79AD43-7DE9-454B-96C5-82DD09441AD9}"/>
                </a:ext>
              </a:extLst>
            </p:cNvPr>
            <p:cNvSpPr/>
            <p:nvPr/>
          </p:nvSpPr>
          <p:spPr>
            <a:xfrm>
              <a:off x="2760969" y="4355069"/>
              <a:ext cx="3221501" cy="1960735"/>
            </a:xfrm>
            <a:prstGeom prst="rect">
              <a:avLst/>
            </a:prstGeom>
            <a:solidFill>
              <a:srgbClr val="33CC3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1" name="Rectangle 20">
              <a:extLst>
                <a:ext uri="{FF2B5EF4-FFF2-40B4-BE49-F238E27FC236}">
                  <a16:creationId xmlns:a16="http://schemas.microsoft.com/office/drawing/2014/main" id="{601D26C4-EC8C-4049-957D-A163AE1D896A}"/>
                </a:ext>
              </a:extLst>
            </p:cNvPr>
            <p:cNvSpPr/>
            <p:nvPr/>
          </p:nvSpPr>
          <p:spPr>
            <a:xfrm>
              <a:off x="2631922" y="4466999"/>
              <a:ext cx="3221501" cy="1960735"/>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PBO</a:t>
              </a:r>
            </a:p>
            <a:p>
              <a:pPr algn="ctr"/>
              <a:r>
                <a:rPr lang="en-ID" dirty="0"/>
                <a:t>KLASIFIKASI BAGIAN APLIKASINYA</a:t>
              </a:r>
            </a:p>
          </p:txBody>
        </p:sp>
      </p:grpSp>
      <p:grpSp>
        <p:nvGrpSpPr>
          <p:cNvPr id="2" name="Group 1">
            <a:extLst>
              <a:ext uri="{FF2B5EF4-FFF2-40B4-BE49-F238E27FC236}">
                <a16:creationId xmlns:a16="http://schemas.microsoft.com/office/drawing/2014/main" id="{2CD3D64C-A2F3-4CDE-B9CD-1534C28974D2}"/>
              </a:ext>
            </a:extLst>
          </p:cNvPr>
          <p:cNvGrpSpPr/>
          <p:nvPr/>
        </p:nvGrpSpPr>
        <p:grpSpPr>
          <a:xfrm>
            <a:off x="7906717" y="2677008"/>
            <a:ext cx="3350549" cy="2072666"/>
            <a:chOff x="7971242" y="4355068"/>
            <a:chExt cx="3350549" cy="2072666"/>
          </a:xfrm>
        </p:grpSpPr>
        <p:sp>
          <p:nvSpPr>
            <p:cNvPr id="28" name="Rectangle 27">
              <a:extLst>
                <a:ext uri="{FF2B5EF4-FFF2-40B4-BE49-F238E27FC236}">
                  <a16:creationId xmlns:a16="http://schemas.microsoft.com/office/drawing/2014/main" id="{CD905C85-90B8-427D-8788-E921B261F0DE}"/>
                </a:ext>
              </a:extLst>
            </p:cNvPr>
            <p:cNvSpPr/>
            <p:nvPr/>
          </p:nvSpPr>
          <p:spPr>
            <a:xfrm>
              <a:off x="7971242" y="4355068"/>
              <a:ext cx="3221501" cy="1960735"/>
            </a:xfrm>
            <a:prstGeom prst="rect">
              <a:avLst/>
            </a:prstGeom>
            <a:solidFill>
              <a:srgbClr val="062AD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2" name="Rectangle 21">
              <a:extLst>
                <a:ext uri="{FF2B5EF4-FFF2-40B4-BE49-F238E27FC236}">
                  <a16:creationId xmlns:a16="http://schemas.microsoft.com/office/drawing/2014/main" id="{1C8868FA-CE4F-48C8-BB6D-71348BD74EDA}"/>
                </a:ext>
              </a:extLst>
            </p:cNvPr>
            <p:cNvSpPr/>
            <p:nvPr/>
          </p:nvSpPr>
          <p:spPr>
            <a:xfrm>
              <a:off x="8100290" y="4466999"/>
              <a:ext cx="3221501" cy="1960735"/>
            </a:xfrm>
            <a:prstGeom prst="rect">
              <a:avLst/>
            </a:prstGeom>
            <a:solidFill>
              <a:srgbClr val="062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DAA</a:t>
              </a:r>
            </a:p>
            <a:p>
              <a:pPr algn="ctr"/>
              <a:r>
                <a:rPr lang="en-US" dirty="0"/>
                <a:t>IMPLEMENTASI ALGORITMA HUFFMAN</a:t>
              </a:r>
              <a:endParaRPr lang="en-ID" dirty="0"/>
            </a:p>
          </p:txBody>
        </p:sp>
      </p:grpSp>
    </p:spTree>
    <p:extLst>
      <p:ext uri="{BB962C8B-B14F-4D97-AF65-F5344CB8AC3E}">
        <p14:creationId xmlns:p14="http://schemas.microsoft.com/office/powerpoint/2010/main" val="19381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18DFCE8-4A81-47FE-B0F9-8D8D973869CF}"/>
              </a:ext>
            </a:extLst>
          </p:cNvPr>
          <p:cNvSpPr/>
          <p:nvPr/>
        </p:nvSpPr>
        <p:spPr>
          <a:xfrm flipH="1" flipV="1">
            <a:off x="718663" y="222621"/>
            <a:ext cx="7841677" cy="546978"/>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Oval 7">
            <a:extLst>
              <a:ext uri="{FF2B5EF4-FFF2-40B4-BE49-F238E27FC236}">
                <a16:creationId xmlns:a16="http://schemas.microsoft.com/office/drawing/2014/main" id="{723569BF-E3AA-4180-A76A-DF326E85B7B7}"/>
              </a:ext>
            </a:extLst>
          </p:cNvPr>
          <p:cNvSpPr/>
          <p:nvPr/>
        </p:nvSpPr>
        <p:spPr>
          <a:xfrm>
            <a:off x="0" y="0"/>
            <a:ext cx="1098271" cy="992221"/>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C2D5DC78-F8CC-4635-B0C0-65B45DF831F7}"/>
              </a:ext>
            </a:extLst>
          </p:cNvPr>
          <p:cNvSpPr/>
          <p:nvPr/>
        </p:nvSpPr>
        <p:spPr>
          <a:xfrm>
            <a:off x="109827" y="99222"/>
            <a:ext cx="864000" cy="8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IMK</a:t>
            </a:r>
            <a:endParaRPr lang="en-ID" sz="1400" b="1"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72B7A24-F2BF-43A3-8D01-138D40EDF61B}"/>
              </a:ext>
            </a:extLst>
          </p:cNvPr>
          <p:cNvSpPr txBox="1"/>
          <p:nvPr/>
        </p:nvSpPr>
        <p:spPr>
          <a:xfrm>
            <a:off x="1098271" y="311444"/>
            <a:ext cx="746206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ANALISIS FUNGSI SISTEM DENGAN HIERARKI DAN TAKSONOMI</a:t>
            </a:r>
            <a:endParaRPr lang="en-ID"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6D9FC65-385C-4366-B3A5-41B4FC0C09F7}"/>
              </a:ext>
            </a:extLst>
          </p:cNvPr>
          <p:cNvSpPr txBox="1"/>
          <p:nvPr/>
        </p:nvSpPr>
        <p:spPr>
          <a:xfrm>
            <a:off x="109827" y="1130193"/>
            <a:ext cx="5707313" cy="5592813"/>
          </a:xfrm>
          <a:prstGeom prst="rect">
            <a:avLst/>
          </a:prstGeom>
          <a:noFill/>
        </p:spPr>
        <p:txBody>
          <a:bodyPr wrap="square" rtlCol="0">
            <a:spAutoFit/>
          </a:bodyPr>
          <a:lstStyle/>
          <a:p>
            <a:pPr marL="342900" lvl="0" indent="-342900">
              <a:lnSpc>
                <a:spcPct val="150000"/>
              </a:lnSpc>
              <a:buFont typeface="+mj-lt"/>
              <a:buAutoNum type="arabicPeriod"/>
            </a:pPr>
            <a:r>
              <a:rPr lang="id-ID" sz="1600" b="1" dirty="0">
                <a:effectLst/>
                <a:latin typeface="Times New Roman" panose="02020603050405020304" pitchFamily="18" charset="0"/>
                <a:ea typeface="Calibri" panose="020F0502020204030204" pitchFamily="34" charset="0"/>
                <a:cs typeface="Times New Roman" panose="02020603050405020304" pitchFamily="18" charset="0"/>
              </a:rPr>
              <a:t>Hirarki Tugas</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pP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Tugas : Kompres File Pada Sebuah Aplikasi Sistem</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0) </a:t>
            </a:r>
            <a:r>
              <a:rPr lang="id-ID" sz="1600" b="1" dirty="0">
                <a:effectLst/>
                <a:latin typeface="Times New Roman" panose="02020603050405020304" pitchFamily="18" charset="0"/>
                <a:ea typeface="Calibri" panose="020F0502020204030204" pitchFamily="34" charset="0"/>
                <a:cs typeface="Times New Roman" panose="02020603050405020304" pitchFamily="18" charset="0"/>
              </a:rPr>
              <a:t>User </a:t>
            </a:r>
            <a:r>
              <a:rPr lang="en-US" sz="1600" b="1" dirty="0" err="1">
                <a:latin typeface="Times New Roman" panose="02020603050405020304" pitchFamily="18" charset="0"/>
                <a:ea typeface="Calibri" panose="020F0502020204030204" pitchFamily="34" charset="0"/>
                <a:cs typeface="Times New Roman" panose="02020603050405020304" pitchFamily="18" charset="0"/>
              </a:rPr>
              <a:t>M</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elakukan</a:t>
            </a:r>
            <a:r>
              <a:rPr lang="id-ID" sz="1600" b="1" dirty="0">
                <a:effectLst/>
                <a:latin typeface="Times New Roman" panose="02020603050405020304" pitchFamily="18" charset="0"/>
                <a:ea typeface="Calibri" panose="020F0502020204030204" pitchFamily="34" charset="0"/>
                <a:cs typeface="Times New Roman" panose="02020603050405020304" pitchFamily="18" charset="0"/>
              </a:rPr>
              <a:t> Kompres File txt</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1) </a:t>
            </a:r>
            <a:r>
              <a:rPr lang="id-ID" sz="1600" b="1" dirty="0">
                <a:effectLst/>
                <a:latin typeface="Times New Roman" panose="02020603050405020304" pitchFamily="18" charset="0"/>
                <a:ea typeface="Calibri" panose="020F0502020204030204" pitchFamily="34" charset="0"/>
                <a:cs typeface="Times New Roman" panose="02020603050405020304" pitchFamily="18" charset="0"/>
              </a:rPr>
              <a:t>User Masuk Pada Tampilan Login</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1.1 </a:t>
            </a: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User Mengisi username yang telah di register</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1.2 </a:t>
            </a: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User Mengisi password yang telah di register</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1.3 </a:t>
            </a: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User Menekan tombol Login</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2) </a:t>
            </a:r>
            <a:r>
              <a:rPr lang="id-ID" sz="1600" b="1" dirty="0">
                <a:effectLst/>
                <a:latin typeface="Times New Roman" panose="02020603050405020304" pitchFamily="18" charset="0"/>
                <a:ea typeface="Calibri" panose="020F0502020204030204" pitchFamily="34" charset="0"/>
                <a:cs typeface="Times New Roman" panose="02020603050405020304" pitchFamily="18" charset="0"/>
              </a:rPr>
              <a:t>User masuk pada tampilan kompres file</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50000"/>
              </a:lnSpc>
            </a:pP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2.1 User dapat memilih file  yang dikompres</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50000"/>
              </a:lnSpc>
            </a:pP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2.2 User dapat membuka file yang dikompres</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50000"/>
              </a:lnSpc>
            </a:pP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2.3 User menekan tombol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kompres</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50000"/>
              </a:lnSpc>
            </a:pP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2.4 User dapat melihat tampilan teks yang akan dikompres</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50000"/>
              </a:lnSpc>
            </a:pP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2.5 User menekan tombol save</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id-ID" sz="1600" b="1" dirty="0">
                <a:effectLst/>
                <a:latin typeface="Times New Roman" panose="02020603050405020304" pitchFamily="18" charset="0"/>
                <a:ea typeface="Calibri" panose="020F0502020204030204" pitchFamily="34" charset="0"/>
                <a:cs typeface="Times New Roman" panose="02020603050405020304" pitchFamily="18" charset="0"/>
              </a:rPr>
              <a:t>User masuk pada tampilan menyimpan file</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3.1 </a:t>
            </a: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User bisa menyimpan file</a:t>
            </a:r>
            <a:endParaRPr lang="en-ID"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9685DFD8-EF50-4748-975C-9123B25B3E9B}"/>
              </a:ext>
            </a:extLst>
          </p:cNvPr>
          <p:cNvSpPr txBox="1"/>
          <p:nvPr/>
        </p:nvSpPr>
        <p:spPr>
          <a:xfrm>
            <a:off x="5817140" y="1130193"/>
            <a:ext cx="5707313" cy="3417859"/>
          </a:xfrm>
          <a:prstGeom prst="rect">
            <a:avLst/>
          </a:prstGeom>
          <a:noFill/>
        </p:spPr>
        <p:txBody>
          <a:bodyPr wrap="square" rtlCol="0">
            <a:spAutoFit/>
          </a:bodyPr>
          <a:lstStyle/>
          <a:p>
            <a:pPr indent="457200">
              <a:lnSpc>
                <a:spcPct val="150000"/>
              </a:lnSpc>
              <a:spcAft>
                <a:spcPts val="800"/>
              </a:spcAft>
            </a:pP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Plan 0 : Lakukan step 1, jika sudah registrasi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50000"/>
              </a:lnSpc>
              <a:spcAft>
                <a:spcPts val="800"/>
              </a:spcAft>
            </a:pP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lanjut ke step 2 (tampilan kompres file). Kemudian  lanjut ke step 3.</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800"/>
              </a:spcAft>
            </a:pP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Plan 1 : Lakukan step 1.1 –  1.2 – 1.3</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800"/>
              </a:spcAft>
            </a:pP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Plan 2 : Lakukan step 2.1 – 2.2 – 2.3 – 2.4 – 2.5 berdasarkan keinginan user.</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800"/>
              </a:spcAft>
            </a:pP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Plan 3 : Lakukan step 3.1 berdasarkan keigninan user apabila ingin menyimpan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a:t>
            </a:r>
            <a:r>
              <a:rPr lang="id-ID" sz="1600" dirty="0">
                <a:effectLst/>
                <a:latin typeface="Times New Roman" panose="02020603050405020304" pitchFamily="18" charset="0"/>
                <a:ea typeface="Calibri" panose="020F0502020204030204" pitchFamily="34" charset="0"/>
                <a:cs typeface="Times New Roman" panose="02020603050405020304" pitchFamily="18" charset="0"/>
              </a:rPr>
              <a:t>ile.</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B338BAB9-BCA7-4F27-BFFC-76DD67C8855D}"/>
              </a:ext>
            </a:extLst>
          </p:cNvPr>
          <p:cNvCxnSpPr/>
          <p:nvPr/>
        </p:nvCxnSpPr>
        <p:spPr>
          <a:xfrm>
            <a:off x="5817140" y="1303506"/>
            <a:ext cx="0" cy="5243050"/>
          </a:xfrm>
          <a:prstGeom prst="line">
            <a:avLst/>
          </a:prstGeom>
          <a:ln w="28575">
            <a:solidFill>
              <a:schemeClr val="accent2"/>
            </a:solidFill>
          </a:ln>
          <a:effectLst>
            <a:outerShdw blurRad="50800" dist="381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9256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18DFCE8-4A81-47FE-B0F9-8D8D973869CF}"/>
              </a:ext>
            </a:extLst>
          </p:cNvPr>
          <p:cNvSpPr/>
          <p:nvPr/>
        </p:nvSpPr>
        <p:spPr>
          <a:xfrm flipH="1" flipV="1">
            <a:off x="718663" y="222621"/>
            <a:ext cx="7841677" cy="546978"/>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Oval 7">
            <a:extLst>
              <a:ext uri="{FF2B5EF4-FFF2-40B4-BE49-F238E27FC236}">
                <a16:creationId xmlns:a16="http://schemas.microsoft.com/office/drawing/2014/main" id="{723569BF-E3AA-4180-A76A-DF326E85B7B7}"/>
              </a:ext>
            </a:extLst>
          </p:cNvPr>
          <p:cNvSpPr/>
          <p:nvPr/>
        </p:nvSpPr>
        <p:spPr>
          <a:xfrm>
            <a:off x="0" y="0"/>
            <a:ext cx="1098271" cy="992221"/>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C2D5DC78-F8CC-4635-B0C0-65B45DF831F7}"/>
              </a:ext>
            </a:extLst>
          </p:cNvPr>
          <p:cNvSpPr/>
          <p:nvPr/>
        </p:nvSpPr>
        <p:spPr>
          <a:xfrm>
            <a:off x="109827" y="99222"/>
            <a:ext cx="864000" cy="8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IMK</a:t>
            </a:r>
            <a:endParaRPr lang="en-ID" sz="1400" b="1"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72B7A24-F2BF-43A3-8D01-138D40EDF61B}"/>
              </a:ext>
            </a:extLst>
          </p:cNvPr>
          <p:cNvSpPr txBox="1"/>
          <p:nvPr/>
        </p:nvSpPr>
        <p:spPr>
          <a:xfrm>
            <a:off x="1098271" y="311444"/>
            <a:ext cx="746206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ANALISIS FUNGSI SISTEM DENGAN HIERARKI DAN TAKSONOMI</a:t>
            </a:r>
            <a:endParaRPr lang="en-ID" dirty="0">
              <a:solidFill>
                <a:schemeClr val="bg1"/>
              </a:solidFill>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A21AAC7F-3075-43FA-8AB8-062487342B5C}"/>
              </a:ext>
            </a:extLst>
          </p:cNvPr>
          <p:cNvGrpSpPr/>
          <p:nvPr/>
        </p:nvGrpSpPr>
        <p:grpSpPr>
          <a:xfrm>
            <a:off x="0" y="1650240"/>
            <a:ext cx="6953250" cy="4545958"/>
            <a:chOff x="0" y="0"/>
            <a:chExt cx="6953765" cy="4546460"/>
          </a:xfrm>
        </p:grpSpPr>
        <p:grpSp>
          <p:nvGrpSpPr>
            <p:cNvPr id="11" name="Group 10">
              <a:extLst>
                <a:ext uri="{FF2B5EF4-FFF2-40B4-BE49-F238E27FC236}">
                  <a16:creationId xmlns:a16="http://schemas.microsoft.com/office/drawing/2014/main" id="{E7E14A1B-39BF-41EB-8CBF-B46AE1933999}"/>
                </a:ext>
              </a:extLst>
            </p:cNvPr>
            <p:cNvGrpSpPr/>
            <p:nvPr/>
          </p:nvGrpSpPr>
          <p:grpSpPr>
            <a:xfrm>
              <a:off x="0" y="0"/>
              <a:ext cx="6953249" cy="978742"/>
              <a:chOff x="-9097070" y="83033"/>
              <a:chExt cx="25106128" cy="978742"/>
            </a:xfrm>
          </p:grpSpPr>
          <p:grpSp>
            <p:nvGrpSpPr>
              <p:cNvPr id="68" name="Group 67">
                <a:extLst>
                  <a:ext uri="{FF2B5EF4-FFF2-40B4-BE49-F238E27FC236}">
                    <a16:creationId xmlns:a16="http://schemas.microsoft.com/office/drawing/2014/main" id="{C7973B7C-B5BF-40C1-8848-38BC45F89FC1}"/>
                  </a:ext>
                </a:extLst>
              </p:cNvPr>
              <p:cNvGrpSpPr/>
              <p:nvPr/>
            </p:nvGrpSpPr>
            <p:grpSpPr>
              <a:xfrm>
                <a:off x="695453" y="83033"/>
                <a:ext cx="4092647" cy="657191"/>
                <a:chOff x="-1285747" y="83033"/>
                <a:chExt cx="4092647" cy="657191"/>
              </a:xfrm>
            </p:grpSpPr>
            <p:sp>
              <p:nvSpPr>
                <p:cNvPr id="72" name="Rectangle 71">
                  <a:extLst>
                    <a:ext uri="{FF2B5EF4-FFF2-40B4-BE49-F238E27FC236}">
                      <a16:creationId xmlns:a16="http://schemas.microsoft.com/office/drawing/2014/main" id="{2B746041-B1E1-4334-B9A3-ADD6993746B0}"/>
                    </a:ext>
                  </a:extLst>
                </p:cNvPr>
                <p:cNvSpPr/>
                <p:nvPr/>
              </p:nvSpPr>
              <p:spPr>
                <a:xfrm>
                  <a:off x="-1285747" y="83033"/>
                  <a:ext cx="4092647" cy="657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73" name="Text Box 7">
                  <a:extLst>
                    <a:ext uri="{FF2B5EF4-FFF2-40B4-BE49-F238E27FC236}">
                      <a16:creationId xmlns:a16="http://schemas.microsoft.com/office/drawing/2014/main" id="{7B1E7EE2-F927-49BB-9946-DBCB7BD8830A}"/>
                    </a:ext>
                  </a:extLst>
                </p:cNvPr>
                <p:cNvSpPr txBox="1"/>
                <p:nvPr/>
              </p:nvSpPr>
              <p:spPr>
                <a:xfrm>
                  <a:off x="-1113791" y="114250"/>
                  <a:ext cx="3748724" cy="57149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d-ID" sz="800">
                      <a:effectLst/>
                      <a:latin typeface="Calibri" panose="020F0502020204030204" pitchFamily="34" charset="0"/>
                      <a:ea typeface="Calibri" panose="020F0502020204030204" pitchFamily="34" charset="0"/>
                      <a:cs typeface="Times New Roman" panose="02020603050405020304" pitchFamily="18" charset="0"/>
                    </a:rPr>
                    <a:t>0.User melakukan kompres file pada aplikasi kompres file</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69" name="Group 68">
                <a:extLst>
                  <a:ext uri="{FF2B5EF4-FFF2-40B4-BE49-F238E27FC236}">
                    <a16:creationId xmlns:a16="http://schemas.microsoft.com/office/drawing/2014/main" id="{30EDB175-4347-4843-9AE1-209B0013D92B}"/>
                  </a:ext>
                </a:extLst>
              </p:cNvPr>
              <p:cNvGrpSpPr/>
              <p:nvPr/>
            </p:nvGrpSpPr>
            <p:grpSpPr>
              <a:xfrm>
                <a:off x="-9097070" y="740228"/>
                <a:ext cx="25106128" cy="321547"/>
                <a:chOff x="-9097070" y="0"/>
                <a:chExt cx="25106128" cy="321547"/>
              </a:xfrm>
            </p:grpSpPr>
            <p:cxnSp>
              <p:nvCxnSpPr>
                <p:cNvPr id="70" name="Straight Connector 69">
                  <a:extLst>
                    <a:ext uri="{FF2B5EF4-FFF2-40B4-BE49-F238E27FC236}">
                      <a16:creationId xmlns:a16="http://schemas.microsoft.com/office/drawing/2014/main" id="{A0D41EA9-23CB-4DB8-8CDD-35C08149B27E}"/>
                    </a:ext>
                  </a:extLst>
                </p:cNvPr>
                <p:cNvCxnSpPr/>
                <p:nvPr/>
              </p:nvCxnSpPr>
              <p:spPr>
                <a:xfrm>
                  <a:off x="2708695" y="0"/>
                  <a:ext cx="0" cy="321547"/>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a:extLst>
                    <a:ext uri="{FF2B5EF4-FFF2-40B4-BE49-F238E27FC236}">
                      <a16:creationId xmlns:a16="http://schemas.microsoft.com/office/drawing/2014/main" id="{3336A06F-C142-48CB-8CBD-65E01AFDA0A3}"/>
                    </a:ext>
                  </a:extLst>
                </p:cNvPr>
                <p:cNvCxnSpPr/>
                <p:nvPr/>
              </p:nvCxnSpPr>
              <p:spPr>
                <a:xfrm>
                  <a:off x="-9097070" y="320529"/>
                  <a:ext cx="25106128" cy="604"/>
                </a:xfrm>
                <a:prstGeom prst="line">
                  <a:avLst/>
                </a:prstGeom>
              </p:spPr>
              <p:style>
                <a:lnRef idx="3">
                  <a:schemeClr val="dk1"/>
                </a:lnRef>
                <a:fillRef idx="0">
                  <a:schemeClr val="dk1"/>
                </a:fillRef>
                <a:effectRef idx="2">
                  <a:schemeClr val="dk1"/>
                </a:effectRef>
                <a:fontRef idx="minor">
                  <a:schemeClr val="tx1"/>
                </a:fontRef>
              </p:style>
            </p:cxnSp>
          </p:grpSp>
        </p:grpSp>
        <p:grpSp>
          <p:nvGrpSpPr>
            <p:cNvPr id="15" name="Group 14">
              <a:extLst>
                <a:ext uri="{FF2B5EF4-FFF2-40B4-BE49-F238E27FC236}">
                  <a16:creationId xmlns:a16="http://schemas.microsoft.com/office/drawing/2014/main" id="{8D941752-16B3-418C-86EC-DE40E7E61F94}"/>
                </a:ext>
              </a:extLst>
            </p:cNvPr>
            <p:cNvGrpSpPr/>
            <p:nvPr/>
          </p:nvGrpSpPr>
          <p:grpSpPr>
            <a:xfrm>
              <a:off x="0" y="1152525"/>
              <a:ext cx="5113197" cy="3393935"/>
              <a:chOff x="165" y="0"/>
              <a:chExt cx="5113820" cy="3394368"/>
            </a:xfrm>
          </p:grpSpPr>
          <p:grpSp>
            <p:nvGrpSpPr>
              <p:cNvPr id="53" name="Group 52">
                <a:extLst>
                  <a:ext uri="{FF2B5EF4-FFF2-40B4-BE49-F238E27FC236}">
                    <a16:creationId xmlns:a16="http://schemas.microsoft.com/office/drawing/2014/main" id="{C43D6DCB-A747-4D88-9BC3-C5927B5A3AC0}"/>
                  </a:ext>
                </a:extLst>
              </p:cNvPr>
              <p:cNvGrpSpPr/>
              <p:nvPr/>
            </p:nvGrpSpPr>
            <p:grpSpPr>
              <a:xfrm>
                <a:off x="66238" y="0"/>
                <a:ext cx="1395437" cy="266723"/>
                <a:chOff x="925" y="0"/>
                <a:chExt cx="1395761" cy="266948"/>
              </a:xfrm>
            </p:grpSpPr>
            <p:sp>
              <p:nvSpPr>
                <p:cNvPr id="66" name="Rectangle 65">
                  <a:extLst>
                    <a:ext uri="{FF2B5EF4-FFF2-40B4-BE49-F238E27FC236}">
                      <a16:creationId xmlns:a16="http://schemas.microsoft.com/office/drawing/2014/main" id="{9FC18134-BDA6-447C-8E7B-E93E0A211684}"/>
                    </a:ext>
                  </a:extLst>
                </p:cNvPr>
                <p:cNvSpPr/>
                <p:nvPr/>
              </p:nvSpPr>
              <p:spPr>
                <a:xfrm>
                  <a:off x="1025" y="0"/>
                  <a:ext cx="1392478" cy="2669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67" name="Text Box 14">
                  <a:extLst>
                    <a:ext uri="{FF2B5EF4-FFF2-40B4-BE49-F238E27FC236}">
                      <a16:creationId xmlns:a16="http://schemas.microsoft.com/office/drawing/2014/main" id="{CBB55A34-851D-4D24-822A-3FF58C72498D}"/>
                    </a:ext>
                  </a:extLst>
                </p:cNvPr>
                <p:cNvSpPr txBox="1"/>
                <p:nvPr/>
              </p:nvSpPr>
              <p:spPr>
                <a:xfrm>
                  <a:off x="925" y="13603"/>
                  <a:ext cx="1395761" cy="2533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id-ID" sz="900">
                      <a:effectLst/>
                      <a:latin typeface="Calibri" panose="020F0502020204030204" pitchFamily="34" charset="0"/>
                      <a:ea typeface="Calibri" panose="020F0502020204030204" pitchFamily="34" charset="0"/>
                      <a:cs typeface="Times New Roman" panose="02020603050405020304" pitchFamily="18" charset="0"/>
                    </a:rPr>
                    <a:t>1) User melakukan</a:t>
                  </a:r>
                  <a:r>
                    <a:rPr lang="en-US" sz="900">
                      <a:effectLst/>
                      <a:latin typeface="Calibri" panose="020F0502020204030204" pitchFamily="34" charset="0"/>
                      <a:ea typeface="Calibri" panose="020F0502020204030204" pitchFamily="34" charset="0"/>
                      <a:cs typeface="Times New Roman" panose="02020603050405020304" pitchFamily="18" charset="0"/>
                    </a:rPr>
                    <a:t> login</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d-ID" sz="900">
                      <a:effectLst/>
                      <a:latin typeface="Calibri" panose="020F0502020204030204" pitchFamily="34" charset="0"/>
                      <a:ea typeface="Calibri" panose="020F0502020204030204" pitchFamily="34" charset="0"/>
                      <a:cs typeface="Times New Roman" panose="02020603050405020304" pitchFamily="18" charset="0"/>
                    </a:rPr>
                    <a:t> Login</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54" name="Straight Connector 53">
                <a:extLst>
                  <a:ext uri="{FF2B5EF4-FFF2-40B4-BE49-F238E27FC236}">
                    <a16:creationId xmlns:a16="http://schemas.microsoft.com/office/drawing/2014/main" id="{791E081A-71FA-41C6-A1EF-AB38AA250D74}"/>
                  </a:ext>
                </a:extLst>
              </p:cNvPr>
              <p:cNvCxnSpPr>
                <a:stCxn id="67" idx="2"/>
                <a:endCxn id="63" idx="0"/>
              </p:cNvCxnSpPr>
              <p:nvPr/>
            </p:nvCxnSpPr>
            <p:spPr>
              <a:xfrm>
                <a:off x="763956" y="266723"/>
                <a:ext cx="19898" cy="2681868"/>
              </a:xfrm>
              <a:prstGeom prst="line">
                <a:avLst/>
              </a:prstGeom>
            </p:spPr>
            <p:style>
              <a:lnRef idx="3">
                <a:schemeClr val="dk1"/>
              </a:lnRef>
              <a:fillRef idx="0">
                <a:schemeClr val="dk1"/>
              </a:fillRef>
              <a:effectRef idx="2">
                <a:schemeClr val="dk1"/>
              </a:effectRef>
              <a:fontRef idx="minor">
                <a:schemeClr val="tx1"/>
              </a:fontRef>
            </p:style>
          </p:cxnSp>
          <p:grpSp>
            <p:nvGrpSpPr>
              <p:cNvPr id="55" name="Group 54">
                <a:extLst>
                  <a:ext uri="{FF2B5EF4-FFF2-40B4-BE49-F238E27FC236}">
                    <a16:creationId xmlns:a16="http://schemas.microsoft.com/office/drawing/2014/main" id="{DFFB3967-EDC1-44C9-A5A8-F055103240B7}"/>
                  </a:ext>
                </a:extLst>
              </p:cNvPr>
              <p:cNvGrpSpPr/>
              <p:nvPr/>
            </p:nvGrpSpPr>
            <p:grpSpPr>
              <a:xfrm>
                <a:off x="3413438" y="2948589"/>
                <a:ext cx="1700547" cy="445779"/>
                <a:chOff x="-135336" y="-981981"/>
                <a:chExt cx="1700941" cy="446155"/>
              </a:xfrm>
            </p:grpSpPr>
            <p:sp>
              <p:nvSpPr>
                <p:cNvPr id="64" name="Rectangle 63">
                  <a:extLst>
                    <a:ext uri="{FF2B5EF4-FFF2-40B4-BE49-F238E27FC236}">
                      <a16:creationId xmlns:a16="http://schemas.microsoft.com/office/drawing/2014/main" id="{884BEE13-9D6E-4557-BEC0-1E4F2A5B2696}"/>
                    </a:ext>
                  </a:extLst>
                </p:cNvPr>
                <p:cNvSpPr/>
                <p:nvPr/>
              </p:nvSpPr>
              <p:spPr>
                <a:xfrm>
                  <a:off x="-1938" y="-981981"/>
                  <a:ext cx="1567543" cy="4031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65" name="Text Box 18">
                  <a:extLst>
                    <a:ext uri="{FF2B5EF4-FFF2-40B4-BE49-F238E27FC236}">
                      <a16:creationId xmlns:a16="http://schemas.microsoft.com/office/drawing/2014/main" id="{6E7287DA-41EF-475E-8571-CAAF69ADE43B}"/>
                    </a:ext>
                  </a:extLst>
                </p:cNvPr>
                <p:cNvSpPr txBox="1"/>
                <p:nvPr/>
              </p:nvSpPr>
              <p:spPr>
                <a:xfrm>
                  <a:off x="-135336" y="-938939"/>
                  <a:ext cx="1566817" cy="40311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d-ID" sz="900">
                      <a:effectLst/>
                      <a:latin typeface="Calibri" panose="020F0502020204030204" pitchFamily="34" charset="0"/>
                      <a:ea typeface="Calibri" panose="020F0502020204030204" pitchFamily="34" charset="0"/>
                      <a:cs typeface="Times New Roman" panose="02020603050405020304" pitchFamily="18" charset="0"/>
                    </a:rPr>
                    <a:t>1.3User menekan tombol login</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56" name="Group 55">
                <a:extLst>
                  <a:ext uri="{FF2B5EF4-FFF2-40B4-BE49-F238E27FC236}">
                    <a16:creationId xmlns:a16="http://schemas.microsoft.com/office/drawing/2014/main" id="{22541567-6515-4171-85EA-43832A79304C}"/>
                  </a:ext>
                </a:extLst>
              </p:cNvPr>
              <p:cNvGrpSpPr/>
              <p:nvPr/>
            </p:nvGrpSpPr>
            <p:grpSpPr>
              <a:xfrm>
                <a:off x="165" y="2948591"/>
                <a:ext cx="1567378" cy="402772"/>
                <a:chOff x="165" y="-981979"/>
                <a:chExt cx="1567741" cy="403112"/>
              </a:xfrm>
            </p:grpSpPr>
            <p:sp>
              <p:nvSpPr>
                <p:cNvPr id="62" name="Rectangle 61">
                  <a:extLst>
                    <a:ext uri="{FF2B5EF4-FFF2-40B4-BE49-F238E27FC236}">
                      <a16:creationId xmlns:a16="http://schemas.microsoft.com/office/drawing/2014/main" id="{707EC5E4-68D1-47EF-9765-877524E80304}"/>
                    </a:ext>
                  </a:extLst>
                </p:cNvPr>
                <p:cNvSpPr/>
                <p:nvPr/>
              </p:nvSpPr>
              <p:spPr>
                <a:xfrm>
                  <a:off x="363" y="-981979"/>
                  <a:ext cx="1567543" cy="403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63" name="Text Box 21">
                  <a:extLst>
                    <a:ext uri="{FF2B5EF4-FFF2-40B4-BE49-F238E27FC236}">
                      <a16:creationId xmlns:a16="http://schemas.microsoft.com/office/drawing/2014/main" id="{E305816D-B22C-4380-88CD-73E1C45047C5}"/>
                    </a:ext>
                  </a:extLst>
                </p:cNvPr>
                <p:cNvSpPr txBox="1"/>
                <p:nvPr/>
              </p:nvSpPr>
              <p:spPr>
                <a:xfrm>
                  <a:off x="165" y="-981979"/>
                  <a:ext cx="1567741" cy="40311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d-ID" sz="900">
                      <a:effectLst/>
                      <a:latin typeface="Calibri" panose="020F0502020204030204" pitchFamily="34" charset="0"/>
                      <a:ea typeface="Calibri" panose="020F0502020204030204" pitchFamily="34" charset="0"/>
                      <a:cs typeface="Times New Roman" panose="02020603050405020304" pitchFamily="18" charset="0"/>
                    </a:rPr>
                    <a:t>1.1User mengisi Username yang telah di regist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57" name="Group 56">
                <a:extLst>
                  <a:ext uri="{FF2B5EF4-FFF2-40B4-BE49-F238E27FC236}">
                    <a16:creationId xmlns:a16="http://schemas.microsoft.com/office/drawing/2014/main" id="{10F41A47-C691-4BA2-8945-A06DF77A495A}"/>
                  </a:ext>
                </a:extLst>
              </p:cNvPr>
              <p:cNvGrpSpPr/>
              <p:nvPr/>
            </p:nvGrpSpPr>
            <p:grpSpPr>
              <a:xfrm>
                <a:off x="1788310" y="2948590"/>
                <a:ext cx="1567180" cy="402773"/>
                <a:chOff x="13942" y="-981980"/>
                <a:chExt cx="1567543" cy="403113"/>
              </a:xfrm>
            </p:grpSpPr>
            <p:sp>
              <p:nvSpPr>
                <p:cNvPr id="60" name="Rectangle 59">
                  <a:extLst>
                    <a:ext uri="{FF2B5EF4-FFF2-40B4-BE49-F238E27FC236}">
                      <a16:creationId xmlns:a16="http://schemas.microsoft.com/office/drawing/2014/main" id="{2C20B07A-F2B2-4B5E-B348-11F7D2129D93}"/>
                    </a:ext>
                  </a:extLst>
                </p:cNvPr>
                <p:cNvSpPr/>
                <p:nvPr/>
              </p:nvSpPr>
              <p:spPr>
                <a:xfrm>
                  <a:off x="13942" y="-981980"/>
                  <a:ext cx="1567543" cy="4031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61" name="Text Box 24">
                  <a:extLst>
                    <a:ext uri="{FF2B5EF4-FFF2-40B4-BE49-F238E27FC236}">
                      <a16:creationId xmlns:a16="http://schemas.microsoft.com/office/drawing/2014/main" id="{1EDAB13E-C517-4A1D-A6C6-8E6EDDB40D01}"/>
                    </a:ext>
                  </a:extLst>
                </p:cNvPr>
                <p:cNvSpPr txBox="1"/>
                <p:nvPr/>
              </p:nvSpPr>
              <p:spPr>
                <a:xfrm>
                  <a:off x="14663" y="-981980"/>
                  <a:ext cx="1566817" cy="40311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d-ID" sz="900">
                      <a:effectLst/>
                      <a:latin typeface="Calibri" panose="020F0502020204030204" pitchFamily="34" charset="0"/>
                      <a:ea typeface="Calibri" panose="020F0502020204030204" pitchFamily="34" charset="0"/>
                      <a:cs typeface="Times New Roman" panose="02020603050405020304" pitchFamily="18" charset="0"/>
                    </a:rPr>
                    <a:t>1.2User mengisi password yang telah di regist</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58" name="Straight Connector 57">
                <a:extLst>
                  <a:ext uri="{FF2B5EF4-FFF2-40B4-BE49-F238E27FC236}">
                    <a16:creationId xmlns:a16="http://schemas.microsoft.com/office/drawing/2014/main" id="{7E0ACF97-CC96-4F09-A7E9-20DFBB35F813}"/>
                  </a:ext>
                </a:extLst>
              </p:cNvPr>
              <p:cNvCxnSpPr/>
              <p:nvPr/>
            </p:nvCxnSpPr>
            <p:spPr>
              <a:xfrm rot="10800000" flipV="1">
                <a:off x="3355489" y="3139851"/>
                <a:ext cx="208280" cy="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1910C5DF-FDFA-4AB7-AF29-733BF83188AF}"/>
                  </a:ext>
                </a:extLst>
              </p:cNvPr>
              <p:cNvCxnSpPr/>
              <p:nvPr/>
            </p:nvCxnSpPr>
            <p:spPr>
              <a:xfrm rot="10800000" flipV="1">
                <a:off x="1567543" y="3170327"/>
                <a:ext cx="208280" cy="0"/>
              </a:xfrm>
              <a:prstGeom prst="line">
                <a:avLst/>
              </a:prstGeom>
            </p:spPr>
            <p:style>
              <a:lnRef idx="3">
                <a:schemeClr val="dk1"/>
              </a:lnRef>
              <a:fillRef idx="0">
                <a:schemeClr val="dk1"/>
              </a:fillRef>
              <a:effectRef idx="2">
                <a:schemeClr val="dk1"/>
              </a:effectRef>
              <a:fontRef idx="minor">
                <a:schemeClr val="tx1"/>
              </a:fontRef>
            </p:style>
          </p:cxnSp>
        </p:grpSp>
        <p:grpSp>
          <p:nvGrpSpPr>
            <p:cNvPr id="16" name="Group 15">
              <a:extLst>
                <a:ext uri="{FF2B5EF4-FFF2-40B4-BE49-F238E27FC236}">
                  <a16:creationId xmlns:a16="http://schemas.microsoft.com/office/drawing/2014/main" id="{31DE416D-A919-4796-A6BC-BED5BF26F49D}"/>
                </a:ext>
              </a:extLst>
            </p:cNvPr>
            <p:cNvGrpSpPr/>
            <p:nvPr/>
          </p:nvGrpSpPr>
          <p:grpSpPr>
            <a:xfrm>
              <a:off x="4848225" y="1162050"/>
              <a:ext cx="1577689" cy="1143001"/>
              <a:chOff x="0" y="0"/>
              <a:chExt cx="1577689" cy="1143001"/>
            </a:xfrm>
          </p:grpSpPr>
          <p:grpSp>
            <p:nvGrpSpPr>
              <p:cNvPr id="46" name="Group 45">
                <a:extLst>
                  <a:ext uri="{FF2B5EF4-FFF2-40B4-BE49-F238E27FC236}">
                    <a16:creationId xmlns:a16="http://schemas.microsoft.com/office/drawing/2014/main" id="{B0173281-9E4B-4973-9373-9706B98379A5}"/>
                  </a:ext>
                </a:extLst>
              </p:cNvPr>
              <p:cNvGrpSpPr/>
              <p:nvPr/>
            </p:nvGrpSpPr>
            <p:grpSpPr>
              <a:xfrm>
                <a:off x="0" y="0"/>
                <a:ext cx="1567543" cy="428625"/>
                <a:chOff x="0" y="0"/>
                <a:chExt cx="1567543" cy="428625"/>
              </a:xfrm>
            </p:grpSpPr>
            <p:sp>
              <p:nvSpPr>
                <p:cNvPr id="51" name="Rectangle 50">
                  <a:extLst>
                    <a:ext uri="{FF2B5EF4-FFF2-40B4-BE49-F238E27FC236}">
                      <a16:creationId xmlns:a16="http://schemas.microsoft.com/office/drawing/2014/main" id="{B177EA02-D94C-41F0-9895-4BE7899444D5}"/>
                    </a:ext>
                  </a:extLst>
                </p:cNvPr>
                <p:cNvSpPr/>
                <p:nvPr/>
              </p:nvSpPr>
              <p:spPr>
                <a:xfrm>
                  <a:off x="0" y="0"/>
                  <a:ext cx="1567543"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52" name="Text Box 2743">
                  <a:extLst>
                    <a:ext uri="{FF2B5EF4-FFF2-40B4-BE49-F238E27FC236}">
                      <a16:creationId xmlns:a16="http://schemas.microsoft.com/office/drawing/2014/main" id="{BDE9DE32-0966-4750-AC39-15E417AFFA00}"/>
                    </a:ext>
                  </a:extLst>
                </p:cNvPr>
                <p:cNvSpPr txBox="1"/>
                <p:nvPr/>
              </p:nvSpPr>
              <p:spPr>
                <a:xfrm>
                  <a:off x="0" y="0"/>
                  <a:ext cx="1566817" cy="3769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d-ID" sz="900">
                      <a:effectLst/>
                      <a:latin typeface="Calibri" panose="020F0502020204030204" pitchFamily="34" charset="0"/>
                      <a:ea typeface="Calibri" panose="020F0502020204030204" pitchFamily="34" charset="0"/>
                      <a:cs typeface="Times New Roman" panose="02020603050405020304" pitchFamily="18" charset="0"/>
                    </a:rPr>
                    <a:t>3) User masuk pada tampilan menyimpan file</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7" name="Group 46">
                <a:extLst>
                  <a:ext uri="{FF2B5EF4-FFF2-40B4-BE49-F238E27FC236}">
                    <a16:creationId xmlns:a16="http://schemas.microsoft.com/office/drawing/2014/main" id="{4CDFD51E-25FF-4B9A-A9EA-74A353C88377}"/>
                  </a:ext>
                </a:extLst>
              </p:cNvPr>
              <p:cNvGrpSpPr/>
              <p:nvPr/>
            </p:nvGrpSpPr>
            <p:grpSpPr>
              <a:xfrm>
                <a:off x="10507" y="854367"/>
                <a:ext cx="1567182" cy="288634"/>
                <a:chOff x="-4" y="-312545"/>
                <a:chExt cx="1567545" cy="288878"/>
              </a:xfrm>
            </p:grpSpPr>
            <p:sp>
              <p:nvSpPr>
                <p:cNvPr id="49" name="Rectangle 48">
                  <a:extLst>
                    <a:ext uri="{FF2B5EF4-FFF2-40B4-BE49-F238E27FC236}">
                      <a16:creationId xmlns:a16="http://schemas.microsoft.com/office/drawing/2014/main" id="{BB8ABCA5-7323-49DF-9488-1650764F6A29}"/>
                    </a:ext>
                  </a:extLst>
                </p:cNvPr>
                <p:cNvSpPr/>
                <p:nvPr/>
              </p:nvSpPr>
              <p:spPr>
                <a:xfrm>
                  <a:off x="-2" y="-312545"/>
                  <a:ext cx="1567543" cy="288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50" name="Text Box 2746">
                  <a:extLst>
                    <a:ext uri="{FF2B5EF4-FFF2-40B4-BE49-F238E27FC236}">
                      <a16:creationId xmlns:a16="http://schemas.microsoft.com/office/drawing/2014/main" id="{A15DB440-19A9-4C23-BC73-8D494D599A65}"/>
                    </a:ext>
                  </a:extLst>
                </p:cNvPr>
                <p:cNvSpPr txBox="1"/>
                <p:nvPr/>
              </p:nvSpPr>
              <p:spPr>
                <a:xfrm>
                  <a:off x="-4" y="-312348"/>
                  <a:ext cx="1566817" cy="20288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d-ID" sz="900" dirty="0">
                      <a:effectLst/>
                      <a:latin typeface="Calibri" panose="020F0502020204030204" pitchFamily="34" charset="0"/>
                      <a:ea typeface="Calibri" panose="020F0502020204030204" pitchFamily="34" charset="0"/>
                      <a:cs typeface="Times New Roman" panose="02020603050405020304" pitchFamily="18" charset="0"/>
                    </a:rPr>
                    <a:t>3.1 User bisa menyimpan file</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id-ID"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D"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48" name="Straight Connector 47">
                <a:extLst>
                  <a:ext uri="{FF2B5EF4-FFF2-40B4-BE49-F238E27FC236}">
                    <a16:creationId xmlns:a16="http://schemas.microsoft.com/office/drawing/2014/main" id="{B1392E89-8108-4258-9415-A76636B11FA9}"/>
                  </a:ext>
                </a:extLst>
              </p:cNvPr>
              <p:cNvCxnSpPr/>
              <p:nvPr/>
            </p:nvCxnSpPr>
            <p:spPr>
              <a:xfrm rot="5400000" flipV="1">
                <a:off x="570111" y="641663"/>
                <a:ext cx="426085" cy="0"/>
              </a:xfrm>
              <a:prstGeom prst="line">
                <a:avLst/>
              </a:prstGeom>
            </p:spPr>
            <p:style>
              <a:lnRef idx="3">
                <a:schemeClr val="dk1"/>
              </a:lnRef>
              <a:fillRef idx="0">
                <a:schemeClr val="dk1"/>
              </a:fillRef>
              <a:effectRef idx="2">
                <a:schemeClr val="dk1"/>
              </a:effectRef>
              <a:fontRef idx="minor">
                <a:schemeClr val="tx1"/>
              </a:fontRef>
            </p:style>
          </p:cxnSp>
        </p:grpSp>
        <p:grpSp>
          <p:nvGrpSpPr>
            <p:cNvPr id="17" name="Group 16">
              <a:extLst>
                <a:ext uri="{FF2B5EF4-FFF2-40B4-BE49-F238E27FC236}">
                  <a16:creationId xmlns:a16="http://schemas.microsoft.com/office/drawing/2014/main" id="{BE73AE76-1BB6-487C-B201-836CE48940BD}"/>
                </a:ext>
              </a:extLst>
            </p:cNvPr>
            <p:cNvGrpSpPr/>
            <p:nvPr/>
          </p:nvGrpSpPr>
          <p:grpSpPr>
            <a:xfrm>
              <a:off x="1076324" y="1152525"/>
              <a:ext cx="5877441" cy="2441895"/>
              <a:chOff x="-1" y="0"/>
              <a:chExt cx="5877441" cy="2441895"/>
            </a:xfrm>
          </p:grpSpPr>
          <p:grpSp>
            <p:nvGrpSpPr>
              <p:cNvPr id="18" name="Group 17">
                <a:extLst>
                  <a:ext uri="{FF2B5EF4-FFF2-40B4-BE49-F238E27FC236}">
                    <a16:creationId xmlns:a16="http://schemas.microsoft.com/office/drawing/2014/main" id="{E2DD54A8-B5B2-4A1D-9820-D0A5A47DA0AB}"/>
                  </a:ext>
                </a:extLst>
              </p:cNvPr>
              <p:cNvGrpSpPr/>
              <p:nvPr/>
            </p:nvGrpSpPr>
            <p:grpSpPr>
              <a:xfrm>
                <a:off x="-1" y="0"/>
                <a:ext cx="5877441" cy="2441895"/>
                <a:chOff x="-264126" y="108829"/>
                <a:chExt cx="5877573" cy="2442629"/>
              </a:xfrm>
            </p:grpSpPr>
            <p:grpSp>
              <p:nvGrpSpPr>
                <p:cNvPr id="22" name="Group 21">
                  <a:extLst>
                    <a:ext uri="{FF2B5EF4-FFF2-40B4-BE49-F238E27FC236}">
                      <a16:creationId xmlns:a16="http://schemas.microsoft.com/office/drawing/2014/main" id="{D5A1E285-972B-45B8-8A54-D2CAEF431667}"/>
                    </a:ext>
                  </a:extLst>
                </p:cNvPr>
                <p:cNvGrpSpPr/>
                <p:nvPr/>
              </p:nvGrpSpPr>
              <p:grpSpPr>
                <a:xfrm>
                  <a:off x="-264126" y="108829"/>
                  <a:ext cx="4372469" cy="2442629"/>
                  <a:chOff x="-264126" y="108838"/>
                  <a:chExt cx="4372469" cy="2442824"/>
                </a:xfrm>
              </p:grpSpPr>
              <p:cxnSp>
                <p:nvCxnSpPr>
                  <p:cNvPr id="27" name="Straight Connector 26">
                    <a:extLst>
                      <a:ext uri="{FF2B5EF4-FFF2-40B4-BE49-F238E27FC236}">
                        <a16:creationId xmlns:a16="http://schemas.microsoft.com/office/drawing/2014/main" id="{1E6FB231-A285-4A95-84DC-A9F7C7271900}"/>
                      </a:ext>
                    </a:extLst>
                  </p:cNvPr>
                  <p:cNvCxnSpPr>
                    <a:endCxn id="40" idx="0"/>
                  </p:cNvCxnSpPr>
                  <p:nvPr/>
                </p:nvCxnSpPr>
                <p:spPr>
                  <a:xfrm>
                    <a:off x="201316" y="1519076"/>
                    <a:ext cx="44" cy="238190"/>
                  </a:xfrm>
                  <a:prstGeom prst="line">
                    <a:avLst/>
                  </a:prstGeom>
                </p:spPr>
                <p:style>
                  <a:lnRef idx="3">
                    <a:schemeClr val="dk1"/>
                  </a:lnRef>
                  <a:fillRef idx="0">
                    <a:schemeClr val="dk1"/>
                  </a:fillRef>
                  <a:effectRef idx="2">
                    <a:schemeClr val="dk1"/>
                  </a:effectRef>
                  <a:fontRef idx="minor">
                    <a:schemeClr val="tx1"/>
                  </a:fontRef>
                </p:style>
              </p:cxnSp>
              <p:grpSp>
                <p:nvGrpSpPr>
                  <p:cNvPr id="28" name="Group 27">
                    <a:extLst>
                      <a:ext uri="{FF2B5EF4-FFF2-40B4-BE49-F238E27FC236}">
                        <a16:creationId xmlns:a16="http://schemas.microsoft.com/office/drawing/2014/main" id="{085C9A65-3492-40F7-9FC5-87C873A99042}"/>
                      </a:ext>
                    </a:extLst>
                  </p:cNvPr>
                  <p:cNvGrpSpPr/>
                  <p:nvPr/>
                </p:nvGrpSpPr>
                <p:grpSpPr>
                  <a:xfrm>
                    <a:off x="-264126" y="108838"/>
                    <a:ext cx="4372469" cy="2442824"/>
                    <a:chOff x="-264126" y="108838"/>
                    <a:chExt cx="4372469" cy="2442824"/>
                  </a:xfrm>
                </p:grpSpPr>
                <p:grpSp>
                  <p:nvGrpSpPr>
                    <p:cNvPr id="30" name="Group 29">
                      <a:extLst>
                        <a:ext uri="{FF2B5EF4-FFF2-40B4-BE49-F238E27FC236}">
                          <a16:creationId xmlns:a16="http://schemas.microsoft.com/office/drawing/2014/main" id="{E0BACE29-A5AE-4C4F-9023-A2705B6D36A6}"/>
                        </a:ext>
                      </a:extLst>
                    </p:cNvPr>
                    <p:cNvGrpSpPr/>
                    <p:nvPr/>
                  </p:nvGrpSpPr>
                  <p:grpSpPr>
                    <a:xfrm>
                      <a:off x="-264126" y="108838"/>
                      <a:ext cx="4372469" cy="2442824"/>
                      <a:chOff x="-264126" y="108838"/>
                      <a:chExt cx="4372469" cy="2442824"/>
                    </a:xfrm>
                  </p:grpSpPr>
                  <p:grpSp>
                    <p:nvGrpSpPr>
                      <p:cNvPr id="32" name="Group 31">
                        <a:extLst>
                          <a:ext uri="{FF2B5EF4-FFF2-40B4-BE49-F238E27FC236}">
                            <a16:creationId xmlns:a16="http://schemas.microsoft.com/office/drawing/2014/main" id="{7798539D-46D7-40A6-BFD1-0AD465691395}"/>
                          </a:ext>
                        </a:extLst>
                      </p:cNvPr>
                      <p:cNvGrpSpPr/>
                      <p:nvPr/>
                    </p:nvGrpSpPr>
                    <p:grpSpPr>
                      <a:xfrm>
                        <a:off x="152403" y="108838"/>
                        <a:ext cx="1171602" cy="377061"/>
                        <a:chOff x="152403" y="108838"/>
                        <a:chExt cx="1171602" cy="377061"/>
                      </a:xfrm>
                    </p:grpSpPr>
                    <p:sp>
                      <p:nvSpPr>
                        <p:cNvPr id="44" name="Rectangle 43">
                          <a:extLst>
                            <a:ext uri="{FF2B5EF4-FFF2-40B4-BE49-F238E27FC236}">
                              <a16:creationId xmlns:a16="http://schemas.microsoft.com/office/drawing/2014/main" id="{98B2538F-F739-4B90-8811-975CFA294907}"/>
                            </a:ext>
                          </a:extLst>
                        </p:cNvPr>
                        <p:cNvSpPr/>
                        <p:nvPr/>
                      </p:nvSpPr>
                      <p:spPr>
                        <a:xfrm>
                          <a:off x="152403" y="108838"/>
                          <a:ext cx="1171601" cy="377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45" name="Text Box 2722">
                          <a:extLst>
                            <a:ext uri="{FF2B5EF4-FFF2-40B4-BE49-F238E27FC236}">
                              <a16:creationId xmlns:a16="http://schemas.microsoft.com/office/drawing/2014/main" id="{2E859D77-A2CE-40C6-A399-3B967D112F5C}"/>
                            </a:ext>
                          </a:extLst>
                        </p:cNvPr>
                        <p:cNvSpPr txBox="1"/>
                        <p:nvPr/>
                      </p:nvSpPr>
                      <p:spPr>
                        <a:xfrm>
                          <a:off x="152404" y="108838"/>
                          <a:ext cx="1171601" cy="37706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d-ID" sz="900">
                              <a:effectLst/>
                              <a:latin typeface="Calibri" panose="020F0502020204030204" pitchFamily="34" charset="0"/>
                              <a:ea typeface="Calibri" panose="020F0502020204030204" pitchFamily="34" charset="0"/>
                              <a:cs typeface="Times New Roman" panose="02020603050405020304" pitchFamily="18" charset="0"/>
                            </a:rPr>
                            <a:t>2) User masuk pada tampilan kompres file</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2E05888B-A781-4211-86D0-6B4D4E004075}"/>
                          </a:ext>
                        </a:extLst>
                      </p:cNvPr>
                      <p:cNvGrpSpPr/>
                      <p:nvPr/>
                    </p:nvGrpSpPr>
                    <p:grpSpPr>
                      <a:xfrm>
                        <a:off x="2399432" y="1998522"/>
                        <a:ext cx="1708911" cy="415119"/>
                        <a:chOff x="-2096853" y="-625462"/>
                        <a:chExt cx="1709307" cy="415469"/>
                      </a:xfrm>
                    </p:grpSpPr>
                    <p:sp>
                      <p:nvSpPr>
                        <p:cNvPr id="42" name="Rectangle 41">
                          <a:extLst>
                            <a:ext uri="{FF2B5EF4-FFF2-40B4-BE49-F238E27FC236}">
                              <a16:creationId xmlns:a16="http://schemas.microsoft.com/office/drawing/2014/main" id="{B8B17801-E5B1-4A53-B0D2-4F8CA86F6E04}"/>
                            </a:ext>
                          </a:extLst>
                        </p:cNvPr>
                        <p:cNvSpPr/>
                        <p:nvPr/>
                      </p:nvSpPr>
                      <p:spPr>
                        <a:xfrm>
                          <a:off x="-2096620" y="-622298"/>
                          <a:ext cx="1709074" cy="412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43" name="Text Box 2725">
                          <a:extLst>
                            <a:ext uri="{FF2B5EF4-FFF2-40B4-BE49-F238E27FC236}">
                              <a16:creationId xmlns:a16="http://schemas.microsoft.com/office/drawing/2014/main" id="{CB4F5308-4F48-44FD-AB5E-0C6147AF681B}"/>
                            </a:ext>
                          </a:extLst>
                        </p:cNvPr>
                        <p:cNvSpPr txBox="1"/>
                        <p:nvPr/>
                      </p:nvSpPr>
                      <p:spPr>
                        <a:xfrm>
                          <a:off x="-2096853" y="-625462"/>
                          <a:ext cx="1708540" cy="41230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d-ID" sz="900">
                              <a:effectLst/>
                              <a:latin typeface="Calibri" panose="020F0502020204030204" pitchFamily="34" charset="0"/>
                              <a:ea typeface="Calibri" panose="020F0502020204030204" pitchFamily="34" charset="0"/>
                              <a:cs typeface="Times New Roman" panose="02020603050405020304" pitchFamily="18" charset="0"/>
                            </a:rPr>
                            <a:t>2.4 User dapat melihat tampilan teks yang akan dikompres</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id-ID" sz="900">
                              <a:effectLst/>
                              <a:latin typeface="Calibri" panose="020F0502020204030204" pitchFamily="34" charset="0"/>
                              <a:ea typeface="Calibri" panose="020F0502020204030204" pitchFamily="34" charset="0"/>
                              <a:cs typeface="Times New Roman" panose="02020603050405020304" pitchFamily="18" charset="0"/>
                            </a:rPr>
                            <a:t>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34" name="Group 33">
                        <a:extLst>
                          <a:ext uri="{FF2B5EF4-FFF2-40B4-BE49-F238E27FC236}">
                            <a16:creationId xmlns:a16="http://schemas.microsoft.com/office/drawing/2014/main" id="{D9AA0C4C-0740-4114-B02A-3282A695C340}"/>
                          </a:ext>
                        </a:extLst>
                      </p:cNvPr>
                      <p:cNvGrpSpPr/>
                      <p:nvPr/>
                    </p:nvGrpSpPr>
                    <p:grpSpPr>
                      <a:xfrm>
                        <a:off x="-264126" y="1757273"/>
                        <a:ext cx="924116" cy="794389"/>
                        <a:chOff x="-1222351" y="-856020"/>
                        <a:chExt cx="924330" cy="795060"/>
                      </a:xfrm>
                    </p:grpSpPr>
                    <p:sp>
                      <p:nvSpPr>
                        <p:cNvPr id="40" name="Rectangle 39">
                          <a:extLst>
                            <a:ext uri="{FF2B5EF4-FFF2-40B4-BE49-F238E27FC236}">
                              <a16:creationId xmlns:a16="http://schemas.microsoft.com/office/drawing/2014/main" id="{CB1EB2CD-086C-4A18-894E-92BCAF31BBA0}"/>
                            </a:ext>
                          </a:extLst>
                        </p:cNvPr>
                        <p:cNvSpPr/>
                        <p:nvPr/>
                      </p:nvSpPr>
                      <p:spPr>
                        <a:xfrm>
                          <a:off x="-1215402" y="-856020"/>
                          <a:ext cx="917381" cy="795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41" name="Text Box 2728">
                          <a:extLst>
                            <a:ext uri="{FF2B5EF4-FFF2-40B4-BE49-F238E27FC236}">
                              <a16:creationId xmlns:a16="http://schemas.microsoft.com/office/drawing/2014/main" id="{90D810FF-A1F8-4386-A6AC-41F225FCB633}"/>
                            </a:ext>
                          </a:extLst>
                        </p:cNvPr>
                        <p:cNvSpPr txBox="1"/>
                        <p:nvPr/>
                      </p:nvSpPr>
                      <p:spPr>
                        <a:xfrm>
                          <a:off x="-1222351" y="-785764"/>
                          <a:ext cx="921369" cy="72480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d-ID" sz="900">
                              <a:effectLst/>
                              <a:latin typeface="Calibri" panose="020F0502020204030204" pitchFamily="34" charset="0"/>
                              <a:ea typeface="Calibri" panose="020F0502020204030204" pitchFamily="34" charset="0"/>
                              <a:cs typeface="Times New Roman" panose="02020603050405020304" pitchFamily="18" charset="0"/>
                            </a:rPr>
                            <a:t>2.2 User dapat membuka file yang akan dikompres</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id-ID" sz="1100">
                              <a:effectLst/>
                              <a:latin typeface="Calibri" panose="020F0502020204030204" pitchFamily="34" charset="0"/>
                              <a:ea typeface="Calibri" panose="020F0502020204030204" pitchFamily="34" charset="0"/>
                              <a:cs typeface="Times New Roman" panose="02020603050405020304" pitchFamily="18" charset="0"/>
                            </a:rPr>
                            <a:t>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35" name="Straight Connector 34">
                        <a:extLst>
                          <a:ext uri="{FF2B5EF4-FFF2-40B4-BE49-F238E27FC236}">
                            <a16:creationId xmlns:a16="http://schemas.microsoft.com/office/drawing/2014/main" id="{28CF94E0-382C-4239-8141-FFE9635756D2}"/>
                          </a:ext>
                        </a:extLst>
                      </p:cNvPr>
                      <p:cNvCxnSpPr/>
                      <p:nvPr/>
                    </p:nvCxnSpPr>
                    <p:spPr>
                      <a:xfrm flipH="1">
                        <a:off x="751744" y="485867"/>
                        <a:ext cx="1" cy="671071"/>
                      </a:xfrm>
                      <a:prstGeom prst="line">
                        <a:avLst/>
                      </a:prstGeom>
                    </p:spPr>
                    <p:style>
                      <a:lnRef idx="3">
                        <a:schemeClr val="dk1"/>
                      </a:lnRef>
                      <a:fillRef idx="0">
                        <a:schemeClr val="dk1"/>
                      </a:fillRef>
                      <a:effectRef idx="2">
                        <a:schemeClr val="dk1"/>
                      </a:effectRef>
                      <a:fontRef idx="minor">
                        <a:schemeClr val="tx1"/>
                      </a:fontRef>
                    </p:style>
                  </p:cxnSp>
                  <p:grpSp>
                    <p:nvGrpSpPr>
                      <p:cNvPr id="36" name="Group 35">
                        <a:extLst>
                          <a:ext uri="{FF2B5EF4-FFF2-40B4-BE49-F238E27FC236}">
                            <a16:creationId xmlns:a16="http://schemas.microsoft.com/office/drawing/2014/main" id="{E6695C11-659D-49FB-A843-310BE91B269C}"/>
                          </a:ext>
                        </a:extLst>
                      </p:cNvPr>
                      <p:cNvGrpSpPr/>
                      <p:nvPr/>
                    </p:nvGrpSpPr>
                    <p:grpSpPr>
                      <a:xfrm>
                        <a:off x="930019" y="1989486"/>
                        <a:ext cx="1261057" cy="398820"/>
                        <a:chOff x="-1802712" y="-623613"/>
                        <a:chExt cx="1261348" cy="399158"/>
                      </a:xfrm>
                    </p:grpSpPr>
                    <p:sp>
                      <p:nvSpPr>
                        <p:cNvPr id="38" name="Rectangle 37">
                          <a:extLst>
                            <a:ext uri="{FF2B5EF4-FFF2-40B4-BE49-F238E27FC236}">
                              <a16:creationId xmlns:a16="http://schemas.microsoft.com/office/drawing/2014/main" id="{E069A1EC-505F-4CAC-BA8B-BAC30BA19F82}"/>
                            </a:ext>
                          </a:extLst>
                        </p:cNvPr>
                        <p:cNvSpPr/>
                        <p:nvPr/>
                      </p:nvSpPr>
                      <p:spPr>
                        <a:xfrm>
                          <a:off x="-1802607" y="-623613"/>
                          <a:ext cx="1261243" cy="3991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39" name="Text Box 2732">
                          <a:extLst>
                            <a:ext uri="{FF2B5EF4-FFF2-40B4-BE49-F238E27FC236}">
                              <a16:creationId xmlns:a16="http://schemas.microsoft.com/office/drawing/2014/main" id="{1D7C7114-902A-4671-8347-2951A0355B0B}"/>
                            </a:ext>
                          </a:extLst>
                        </p:cNvPr>
                        <p:cNvSpPr txBox="1"/>
                        <p:nvPr/>
                      </p:nvSpPr>
                      <p:spPr>
                        <a:xfrm>
                          <a:off x="-1802712" y="-616163"/>
                          <a:ext cx="1260853" cy="39096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d-ID" sz="900">
                              <a:effectLst/>
                              <a:latin typeface="Calibri" panose="020F0502020204030204" pitchFamily="34" charset="0"/>
                              <a:ea typeface="Calibri" panose="020F0502020204030204" pitchFamily="34" charset="0"/>
                              <a:cs typeface="Times New Roman" panose="02020603050405020304" pitchFamily="18" charset="0"/>
                            </a:rPr>
                            <a:t>2.3 User menekan tombol </a:t>
                          </a:r>
                          <a:r>
                            <a:rPr lang="en-US" sz="900">
                              <a:effectLst/>
                              <a:latin typeface="Calibri" panose="020F0502020204030204" pitchFamily="34" charset="0"/>
                              <a:ea typeface="Calibri" panose="020F0502020204030204" pitchFamily="34" charset="0"/>
                              <a:cs typeface="Times New Roman" panose="02020603050405020304" pitchFamily="18" charset="0"/>
                            </a:rPr>
                            <a:t>kompres</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d-ID" sz="900">
                              <a:effectLst/>
                              <a:latin typeface="Calibri" panose="020F0502020204030204" pitchFamily="34" charset="0"/>
                              <a:ea typeface="Calibri" panose="020F0502020204030204" pitchFamily="34" charset="0"/>
                              <a:cs typeface="Times New Roman" panose="02020603050405020304" pitchFamily="18" charset="0"/>
                            </a:rPr>
                            <a:t>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37" name="Straight Connector 36">
                        <a:extLst>
                          <a:ext uri="{FF2B5EF4-FFF2-40B4-BE49-F238E27FC236}">
                            <a16:creationId xmlns:a16="http://schemas.microsoft.com/office/drawing/2014/main" id="{CBCD7EEA-4D6B-4FED-A5A0-12725750FAB6}"/>
                          </a:ext>
                        </a:extLst>
                      </p:cNvPr>
                      <p:cNvCxnSpPr>
                        <a:stCxn id="38" idx="1"/>
                        <a:endCxn id="41" idx="3"/>
                      </p:cNvCxnSpPr>
                      <p:nvPr/>
                    </p:nvCxnSpPr>
                    <p:spPr>
                      <a:xfrm flipH="1">
                        <a:off x="657030" y="2188896"/>
                        <a:ext cx="273094" cy="668"/>
                      </a:xfrm>
                      <a:prstGeom prst="line">
                        <a:avLst/>
                      </a:prstGeom>
                    </p:spPr>
                    <p:style>
                      <a:lnRef idx="3">
                        <a:schemeClr val="dk1"/>
                      </a:lnRef>
                      <a:fillRef idx="0">
                        <a:schemeClr val="dk1"/>
                      </a:fillRef>
                      <a:effectRef idx="2">
                        <a:schemeClr val="dk1"/>
                      </a:effectRef>
                      <a:fontRef idx="minor">
                        <a:schemeClr val="tx1"/>
                      </a:fontRef>
                    </p:style>
                  </p:cxnSp>
                </p:grpSp>
                <p:cxnSp>
                  <p:nvCxnSpPr>
                    <p:cNvPr id="31" name="Straight Connector 30">
                      <a:extLst>
                        <a:ext uri="{FF2B5EF4-FFF2-40B4-BE49-F238E27FC236}">
                          <a16:creationId xmlns:a16="http://schemas.microsoft.com/office/drawing/2014/main" id="{E0691E2B-B06A-4201-B02A-E745F1D9D7C1}"/>
                        </a:ext>
                      </a:extLst>
                    </p:cNvPr>
                    <p:cNvCxnSpPr/>
                    <p:nvPr/>
                  </p:nvCxnSpPr>
                  <p:spPr>
                    <a:xfrm rot="10800000" flipV="1">
                      <a:off x="2191227" y="2188898"/>
                      <a:ext cx="208280" cy="0"/>
                    </a:xfrm>
                    <a:prstGeom prst="line">
                      <a:avLst/>
                    </a:prstGeom>
                  </p:spPr>
                  <p:style>
                    <a:lnRef idx="3">
                      <a:schemeClr val="dk1"/>
                    </a:lnRef>
                    <a:fillRef idx="0">
                      <a:schemeClr val="dk1"/>
                    </a:fillRef>
                    <a:effectRef idx="2">
                      <a:schemeClr val="dk1"/>
                    </a:effectRef>
                    <a:fontRef idx="minor">
                      <a:schemeClr val="tx1"/>
                    </a:fontRef>
                  </p:style>
                </p:cxnSp>
              </p:grpSp>
              <p:cxnSp>
                <p:nvCxnSpPr>
                  <p:cNvPr id="29" name="Straight Connector 28">
                    <a:extLst>
                      <a:ext uri="{FF2B5EF4-FFF2-40B4-BE49-F238E27FC236}">
                        <a16:creationId xmlns:a16="http://schemas.microsoft.com/office/drawing/2014/main" id="{5B3B9F9F-B5CE-47C0-A599-491D76102D32}"/>
                      </a:ext>
                    </a:extLst>
                  </p:cNvPr>
                  <p:cNvCxnSpPr/>
                  <p:nvPr/>
                </p:nvCxnSpPr>
                <p:spPr>
                  <a:xfrm flipH="1">
                    <a:off x="660147" y="1156994"/>
                    <a:ext cx="91693" cy="0"/>
                  </a:xfrm>
                  <a:prstGeom prst="line">
                    <a:avLst/>
                  </a:prstGeom>
                </p:spPr>
                <p:style>
                  <a:lnRef idx="3">
                    <a:schemeClr val="dk1"/>
                  </a:lnRef>
                  <a:fillRef idx="0">
                    <a:schemeClr val="dk1"/>
                  </a:fillRef>
                  <a:effectRef idx="2">
                    <a:schemeClr val="dk1"/>
                  </a:effectRef>
                  <a:fontRef idx="minor">
                    <a:schemeClr val="tx1"/>
                  </a:fontRef>
                </p:style>
              </p:cxnSp>
            </p:grpSp>
            <p:grpSp>
              <p:nvGrpSpPr>
                <p:cNvPr id="23" name="Group 22">
                  <a:extLst>
                    <a:ext uri="{FF2B5EF4-FFF2-40B4-BE49-F238E27FC236}">
                      <a16:creationId xmlns:a16="http://schemas.microsoft.com/office/drawing/2014/main" id="{50EEAAC9-4C3E-4F18-AD09-B4712D8ECED3}"/>
                    </a:ext>
                  </a:extLst>
                </p:cNvPr>
                <p:cNvGrpSpPr/>
                <p:nvPr/>
              </p:nvGrpSpPr>
              <p:grpSpPr>
                <a:xfrm>
                  <a:off x="4316801" y="2001276"/>
                  <a:ext cx="1296646" cy="395457"/>
                  <a:chOff x="-1937303" y="-626840"/>
                  <a:chExt cx="1296947" cy="395792"/>
                </a:xfrm>
              </p:grpSpPr>
              <p:sp>
                <p:nvSpPr>
                  <p:cNvPr id="25" name="Rectangle 24">
                    <a:extLst>
                      <a:ext uri="{FF2B5EF4-FFF2-40B4-BE49-F238E27FC236}">
                        <a16:creationId xmlns:a16="http://schemas.microsoft.com/office/drawing/2014/main" id="{10BAEBF9-BB48-41B3-8024-578ECE89460F}"/>
                      </a:ext>
                    </a:extLst>
                  </p:cNvPr>
                  <p:cNvSpPr/>
                  <p:nvPr/>
                </p:nvSpPr>
                <p:spPr>
                  <a:xfrm>
                    <a:off x="-1936085" y="-626675"/>
                    <a:ext cx="1295729" cy="3956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26" name="Text Box 2738">
                    <a:extLst>
                      <a:ext uri="{FF2B5EF4-FFF2-40B4-BE49-F238E27FC236}">
                        <a16:creationId xmlns:a16="http://schemas.microsoft.com/office/drawing/2014/main" id="{93645CB2-5683-41EC-A5BA-B330B34A2C14}"/>
                      </a:ext>
                    </a:extLst>
                  </p:cNvPr>
                  <p:cNvSpPr txBox="1"/>
                  <p:nvPr/>
                </p:nvSpPr>
                <p:spPr>
                  <a:xfrm>
                    <a:off x="-1937303" y="-626840"/>
                    <a:ext cx="1296145" cy="38656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d-ID" sz="900">
                        <a:effectLst/>
                        <a:latin typeface="Calibri" panose="020F0502020204030204" pitchFamily="34" charset="0"/>
                        <a:ea typeface="Calibri" panose="020F0502020204030204" pitchFamily="34" charset="0"/>
                        <a:cs typeface="Times New Roman" panose="02020603050405020304" pitchFamily="18" charset="0"/>
                      </a:rPr>
                      <a:t>2.5 User menekan tombol save</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id-ID" sz="900">
                        <a:effectLst/>
                        <a:latin typeface="Calibri" panose="020F0502020204030204" pitchFamily="34" charset="0"/>
                        <a:ea typeface="Calibri" panose="020F0502020204030204" pitchFamily="34" charset="0"/>
                        <a:cs typeface="Times New Roman" panose="02020603050405020304" pitchFamily="18" charset="0"/>
                      </a:rPr>
                      <a:t>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24" name="Straight Connector 23">
                  <a:extLst>
                    <a:ext uri="{FF2B5EF4-FFF2-40B4-BE49-F238E27FC236}">
                      <a16:creationId xmlns:a16="http://schemas.microsoft.com/office/drawing/2014/main" id="{3AE01B24-4678-419E-B0DB-58E204B834A2}"/>
                    </a:ext>
                  </a:extLst>
                </p:cNvPr>
                <p:cNvCxnSpPr/>
                <p:nvPr/>
              </p:nvCxnSpPr>
              <p:spPr>
                <a:xfrm flipV="1">
                  <a:off x="4108501" y="2188747"/>
                  <a:ext cx="209555" cy="1"/>
                </a:xfrm>
                <a:prstGeom prst="line">
                  <a:avLst/>
                </a:prstGeom>
              </p:spPr>
              <p:style>
                <a:lnRef idx="3">
                  <a:schemeClr val="dk1"/>
                </a:lnRef>
                <a:fillRef idx="0">
                  <a:schemeClr val="dk1"/>
                </a:fillRef>
                <a:effectRef idx="2">
                  <a:schemeClr val="dk1"/>
                </a:effectRef>
                <a:fontRef idx="minor">
                  <a:schemeClr val="tx1"/>
                </a:fontRef>
              </p:style>
            </p:cxnSp>
          </p:grpSp>
          <p:grpSp>
            <p:nvGrpSpPr>
              <p:cNvPr id="19" name="Group 18">
                <a:extLst>
                  <a:ext uri="{FF2B5EF4-FFF2-40B4-BE49-F238E27FC236}">
                    <a16:creationId xmlns:a16="http://schemas.microsoft.com/office/drawing/2014/main" id="{F0099CCF-E2E0-48A2-9EC6-22FC6609F357}"/>
                  </a:ext>
                </a:extLst>
              </p:cNvPr>
              <p:cNvGrpSpPr/>
              <p:nvPr/>
            </p:nvGrpSpPr>
            <p:grpSpPr>
              <a:xfrm>
                <a:off x="9525" y="666750"/>
                <a:ext cx="914400" cy="742950"/>
                <a:chOff x="0" y="0"/>
                <a:chExt cx="1567543" cy="743578"/>
              </a:xfrm>
            </p:grpSpPr>
            <p:sp>
              <p:nvSpPr>
                <p:cNvPr id="20" name="Rectangle 19">
                  <a:extLst>
                    <a:ext uri="{FF2B5EF4-FFF2-40B4-BE49-F238E27FC236}">
                      <a16:creationId xmlns:a16="http://schemas.microsoft.com/office/drawing/2014/main" id="{175A4A05-2982-465C-BC27-F10D06A45A27}"/>
                    </a:ext>
                  </a:extLst>
                </p:cNvPr>
                <p:cNvSpPr/>
                <p:nvPr/>
              </p:nvSpPr>
              <p:spPr>
                <a:xfrm>
                  <a:off x="0" y="0"/>
                  <a:ext cx="1567543" cy="7435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D"/>
                </a:p>
              </p:txBody>
            </p:sp>
            <p:sp>
              <p:nvSpPr>
                <p:cNvPr id="21" name="Text Box 71">
                  <a:extLst>
                    <a:ext uri="{FF2B5EF4-FFF2-40B4-BE49-F238E27FC236}">
                      <a16:creationId xmlns:a16="http://schemas.microsoft.com/office/drawing/2014/main" id="{B430647C-705F-4462-8ECC-391279B3E2E3}"/>
                    </a:ext>
                  </a:extLst>
                </p:cNvPr>
                <p:cNvSpPr txBox="1"/>
                <p:nvPr/>
              </p:nvSpPr>
              <p:spPr>
                <a:xfrm>
                  <a:off x="0" y="0"/>
                  <a:ext cx="1566817" cy="74232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id-ID" sz="900">
                      <a:effectLst/>
                      <a:latin typeface="Calibri" panose="020F0502020204030204" pitchFamily="34" charset="0"/>
                      <a:ea typeface="Calibri" panose="020F0502020204030204" pitchFamily="34" charset="0"/>
                      <a:cs typeface="Times New Roman" panose="02020603050405020304" pitchFamily="18" charset="0"/>
                    </a:rPr>
                    <a:t>2.1 User dapat memilih file txt yang akan dikompres</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id-ID" sz="900">
                      <a:effectLst/>
                      <a:latin typeface="Calibri" panose="020F0502020204030204" pitchFamily="34" charset="0"/>
                      <a:ea typeface="Calibri" panose="020F0502020204030204" pitchFamily="34" charset="0"/>
                      <a:cs typeface="Times New Roman" panose="02020603050405020304" pitchFamily="18" charset="0"/>
                    </a:rPr>
                    <a:t> </a:t>
                  </a:r>
                  <a:endParaRPr lang="en-ID"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sp>
        <p:nvSpPr>
          <p:cNvPr id="74" name="Text Box 1">
            <a:extLst>
              <a:ext uri="{FF2B5EF4-FFF2-40B4-BE49-F238E27FC236}">
                <a16:creationId xmlns:a16="http://schemas.microsoft.com/office/drawing/2014/main" id="{0738DEC5-B952-41A0-98D5-EEED432A6FBD}"/>
              </a:ext>
            </a:extLst>
          </p:cNvPr>
          <p:cNvSpPr txBox="1"/>
          <p:nvPr/>
        </p:nvSpPr>
        <p:spPr>
          <a:xfrm>
            <a:off x="1128927" y="963222"/>
            <a:ext cx="4403725" cy="49339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Contoh</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flowchart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hierarki</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pada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aplikasi</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kompres</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file</a:t>
            </a:r>
            <a:endParaRPr lang="en-ID"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77B316B0-957D-415F-8CCE-1415A59B8EDE}"/>
              </a:ext>
            </a:extLst>
          </p:cNvPr>
          <p:cNvSpPr txBox="1"/>
          <p:nvPr/>
        </p:nvSpPr>
        <p:spPr>
          <a:xfrm>
            <a:off x="7165753" y="992220"/>
            <a:ext cx="5029040" cy="4540987"/>
          </a:xfrm>
          <a:prstGeom prst="rect">
            <a:avLst/>
          </a:prstGeom>
          <a:noFill/>
        </p:spPr>
        <p:txBody>
          <a:bodyPr wrap="square" rtlCol="0">
            <a:spAutoFit/>
          </a:bodyPr>
          <a:lstStyle/>
          <a:p>
            <a:pPr lvl="0">
              <a:lnSpc>
                <a:spcPct val="107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2. </a:t>
            </a:r>
            <a:r>
              <a:rPr lang="id-ID" sz="1400" b="1" dirty="0">
                <a:effectLst/>
                <a:latin typeface="Times New Roman" panose="02020603050405020304" pitchFamily="18" charset="0"/>
                <a:ea typeface="Calibri" panose="020F0502020204030204" pitchFamily="34" charset="0"/>
                <a:cs typeface="Times New Roman" panose="02020603050405020304" pitchFamily="18" charset="0"/>
              </a:rPr>
              <a:t>Rancangan Taksonomi</a:t>
            </a:r>
            <a:endParaRPr lang="en-ID"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07000"/>
              </a:lnSpc>
              <a:spcAft>
                <a:spcPts val="800"/>
              </a:spcAft>
            </a:pPr>
            <a:r>
              <a:rPr lang="id-ID" sz="1400" b="1" dirty="0">
                <a:effectLst/>
                <a:latin typeface="Times New Roman" panose="02020603050405020304" pitchFamily="18" charset="0"/>
                <a:ea typeface="Calibri" panose="020F0502020204030204" pitchFamily="34" charset="0"/>
                <a:cs typeface="Times New Roman" panose="02020603050405020304" pitchFamily="18" charset="0"/>
              </a:rPr>
              <a:t>Login pada aplikasi kompres file</a:t>
            </a:r>
            <a:endParaRPr lang="en-ID"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id-ID" sz="1400" dirty="0">
                <a:effectLst/>
                <a:latin typeface="Times New Roman" panose="02020603050405020304" pitchFamily="18" charset="0"/>
                <a:ea typeface="Calibri" panose="020F0502020204030204" pitchFamily="34" charset="0"/>
                <a:cs typeface="Times New Roman" panose="02020603050405020304" pitchFamily="18" charset="0"/>
              </a:rPr>
              <a:t>Mengisi username		yang telah di regist</a:t>
            </a:r>
            <a:endParaRPr lang="en-ID"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id-ID" sz="1400" dirty="0">
                <a:effectLst/>
                <a:latin typeface="Times New Roman" panose="02020603050405020304" pitchFamily="18" charset="0"/>
                <a:ea typeface="Calibri" panose="020F0502020204030204" pitchFamily="34" charset="0"/>
                <a:cs typeface="Times New Roman" panose="02020603050405020304" pitchFamily="18" charset="0"/>
              </a:rPr>
              <a:t>Mengisi password		yang telah di regist</a:t>
            </a:r>
            <a:endParaRPr lang="en-ID"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id-ID" sz="1400" dirty="0">
                <a:effectLst/>
                <a:latin typeface="Times New Roman" panose="02020603050405020304" pitchFamily="18" charset="0"/>
                <a:ea typeface="Calibri" panose="020F0502020204030204" pitchFamily="34" charset="0"/>
                <a:cs typeface="Times New Roman" panose="02020603050405020304" pitchFamily="18" charset="0"/>
              </a:rPr>
              <a:t>Menekan tombol		login</a:t>
            </a:r>
            <a:endParaRPr lang="en-ID"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07000"/>
              </a:lnSpc>
              <a:spcAft>
                <a:spcPts val="800"/>
              </a:spcAft>
            </a:pPr>
            <a:r>
              <a:rPr lang="id-ID" sz="1400" b="1" dirty="0">
                <a:effectLst/>
                <a:latin typeface="Times New Roman" panose="02020603050405020304" pitchFamily="18" charset="0"/>
                <a:ea typeface="Calibri" panose="020F0502020204030204" pitchFamily="34" charset="0"/>
                <a:cs typeface="Times New Roman" panose="02020603050405020304" pitchFamily="18" charset="0"/>
              </a:rPr>
              <a:t>Tampilan Kompres File							</a:t>
            </a:r>
            <a:r>
              <a:rPr lang="id-ID"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id-ID" sz="1400" dirty="0">
                <a:effectLst/>
                <a:latin typeface="Times New Roman" panose="02020603050405020304" pitchFamily="18" charset="0"/>
                <a:ea typeface="Calibri" panose="020F0502020204030204" pitchFamily="34" charset="0"/>
                <a:cs typeface="Times New Roman" panose="02020603050405020304" pitchFamily="18" charset="0"/>
              </a:rPr>
              <a:t>Memilih file txt 		yang dikompres	</a:t>
            </a:r>
            <a:endParaRPr lang="en-ID"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id-ID" sz="1400" dirty="0">
                <a:effectLst/>
                <a:latin typeface="Times New Roman" panose="02020603050405020304" pitchFamily="18" charset="0"/>
                <a:ea typeface="Calibri" panose="020F0502020204030204" pitchFamily="34" charset="0"/>
                <a:cs typeface="Times New Roman" panose="02020603050405020304" pitchFamily="18" charset="0"/>
              </a:rPr>
              <a:t>Membuka file 		yang dikompres</a:t>
            </a:r>
            <a:endParaRPr lang="en-ID"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id-ID" sz="1400" dirty="0">
                <a:effectLst/>
                <a:latin typeface="Times New Roman" panose="02020603050405020304" pitchFamily="18" charset="0"/>
                <a:ea typeface="Calibri" panose="020F0502020204030204" pitchFamily="34" charset="0"/>
                <a:cs typeface="Times New Roman" panose="02020603050405020304" pitchFamily="18" charset="0"/>
              </a:rPr>
              <a:t>Menekan tombol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kompres</a:t>
            </a:r>
            <a:endParaRPr lang="en-ID"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id-ID" sz="1400" dirty="0">
                <a:effectLst/>
                <a:latin typeface="Times New Roman" panose="02020603050405020304" pitchFamily="18" charset="0"/>
                <a:ea typeface="Calibri" panose="020F0502020204030204" pitchFamily="34" charset="0"/>
                <a:cs typeface="Times New Roman" panose="02020603050405020304" pitchFamily="18" charset="0"/>
              </a:rPr>
              <a:t>Melihat tampilan teks 	yang dikompres</a:t>
            </a:r>
            <a:endParaRPr lang="en-ID"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id-ID" sz="1400" dirty="0">
                <a:effectLst/>
                <a:latin typeface="Times New Roman" panose="02020603050405020304" pitchFamily="18" charset="0"/>
                <a:ea typeface="Calibri" panose="020F0502020204030204" pitchFamily="34" charset="0"/>
                <a:cs typeface="Times New Roman" panose="02020603050405020304" pitchFamily="18" charset="0"/>
              </a:rPr>
              <a:t>Menekan tombol 		save</a:t>
            </a:r>
            <a:endParaRPr lang="en-ID"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spcAft>
                <a:spcPts val="800"/>
              </a:spcAft>
            </a:pPr>
            <a:r>
              <a:rPr lang="id-ID" sz="1400" b="1" dirty="0">
                <a:effectLst/>
                <a:latin typeface="Times New Roman" panose="02020603050405020304" pitchFamily="18" charset="0"/>
                <a:ea typeface="Calibri" panose="020F0502020204030204" pitchFamily="34" charset="0"/>
                <a:cs typeface="Times New Roman" panose="02020603050405020304" pitchFamily="18" charset="0"/>
              </a:rPr>
              <a:t>Tampilan Menyimpan File	</a:t>
            </a:r>
            <a:r>
              <a:rPr lang="id-ID" sz="1400" dirty="0">
                <a:effectLst/>
                <a:latin typeface="Times New Roman" panose="02020603050405020304" pitchFamily="18" charset="0"/>
                <a:ea typeface="Calibri" panose="020F0502020204030204" pitchFamily="34" charset="0"/>
                <a:cs typeface="Times New Roman" panose="02020603050405020304" pitchFamily="18" charset="0"/>
              </a:rPr>
              <a:t>Tampilan tempat menyimpan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			</a:t>
            </a:r>
            <a:r>
              <a:rPr lang="id-ID" sz="1400" dirty="0">
                <a:effectLst/>
                <a:latin typeface="Times New Roman" panose="02020603050405020304" pitchFamily="18" charset="0"/>
                <a:ea typeface="Calibri" panose="020F0502020204030204" pitchFamily="34" charset="0"/>
                <a:cs typeface="Times New Roman" panose="02020603050405020304" pitchFamily="18" charset="0"/>
              </a:rPr>
              <a:t>file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harus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berjenis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400" dirty="0">
                <a:effectLst/>
                <a:latin typeface="Times New Roman" panose="02020603050405020304" pitchFamily="18" charset="0"/>
                <a:ea typeface="Calibri" panose="020F0502020204030204" pitchFamily="34" charset="0"/>
                <a:cs typeface="Times New Roman" panose="02020603050405020304" pitchFamily="18" charset="0"/>
              </a:rPr>
              <a:t>file txt</a:t>
            </a:r>
            <a:endParaRPr lang="en-ID"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spcAft>
                <a:spcPts val="800"/>
              </a:spcAft>
            </a:pPr>
            <a:endParaRPr lang="en-ID"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400" dirty="0">
              <a:latin typeface="Times New Roman" panose="02020603050405020304" pitchFamily="18" charset="0"/>
              <a:cs typeface="Times New Roman" panose="02020603050405020304" pitchFamily="18" charset="0"/>
            </a:endParaRPr>
          </a:p>
        </p:txBody>
      </p:sp>
      <p:cxnSp>
        <p:nvCxnSpPr>
          <p:cNvPr id="75" name="Straight Connector 74">
            <a:extLst>
              <a:ext uri="{FF2B5EF4-FFF2-40B4-BE49-F238E27FC236}">
                <a16:creationId xmlns:a16="http://schemas.microsoft.com/office/drawing/2014/main" id="{1B964AB4-9809-4C16-B572-C37F1E455FCC}"/>
              </a:ext>
            </a:extLst>
          </p:cNvPr>
          <p:cNvCxnSpPr/>
          <p:nvPr/>
        </p:nvCxnSpPr>
        <p:spPr>
          <a:xfrm>
            <a:off x="7100835" y="1260511"/>
            <a:ext cx="0" cy="5243050"/>
          </a:xfrm>
          <a:prstGeom prst="line">
            <a:avLst/>
          </a:prstGeom>
          <a:ln w="28575">
            <a:solidFill>
              <a:schemeClr val="accent2"/>
            </a:solidFill>
          </a:ln>
          <a:effectLst>
            <a:outerShdw blurRad="50800" dist="381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3611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18DFCE8-4A81-47FE-B0F9-8D8D973869CF}"/>
              </a:ext>
            </a:extLst>
          </p:cNvPr>
          <p:cNvSpPr/>
          <p:nvPr/>
        </p:nvSpPr>
        <p:spPr>
          <a:xfrm flipH="1" flipV="1">
            <a:off x="718663" y="222621"/>
            <a:ext cx="7841677" cy="546978"/>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Oval 7">
            <a:extLst>
              <a:ext uri="{FF2B5EF4-FFF2-40B4-BE49-F238E27FC236}">
                <a16:creationId xmlns:a16="http://schemas.microsoft.com/office/drawing/2014/main" id="{723569BF-E3AA-4180-A76A-DF326E85B7B7}"/>
              </a:ext>
            </a:extLst>
          </p:cNvPr>
          <p:cNvSpPr/>
          <p:nvPr/>
        </p:nvSpPr>
        <p:spPr>
          <a:xfrm>
            <a:off x="0" y="0"/>
            <a:ext cx="1098271" cy="992221"/>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C2D5DC78-F8CC-4635-B0C0-65B45DF831F7}"/>
              </a:ext>
            </a:extLst>
          </p:cNvPr>
          <p:cNvSpPr/>
          <p:nvPr/>
        </p:nvSpPr>
        <p:spPr>
          <a:xfrm>
            <a:off x="109827" y="99222"/>
            <a:ext cx="864000" cy="8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IMK</a:t>
            </a:r>
            <a:endParaRPr lang="en-ID" sz="1400" b="1"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72B7A24-F2BF-43A3-8D01-138D40EDF61B}"/>
              </a:ext>
            </a:extLst>
          </p:cNvPr>
          <p:cNvSpPr txBox="1"/>
          <p:nvPr/>
        </p:nvSpPr>
        <p:spPr>
          <a:xfrm>
            <a:off x="1098271" y="311444"/>
            <a:ext cx="746206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ANALISIS FUNGSI SISTEM DENGAN HIERARKI DAN TAKSONOMI</a:t>
            </a:r>
            <a:endParaRPr lang="en-ID"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7B316B0-957D-415F-8CCE-1415A59B8EDE}"/>
              </a:ext>
            </a:extLst>
          </p:cNvPr>
          <p:cNvSpPr txBox="1"/>
          <p:nvPr/>
        </p:nvSpPr>
        <p:spPr>
          <a:xfrm>
            <a:off x="109827" y="1214842"/>
            <a:ext cx="7555569" cy="5534464"/>
          </a:xfrm>
          <a:prstGeom prst="rect">
            <a:avLst/>
          </a:prstGeom>
          <a:noFill/>
        </p:spPr>
        <p:txBody>
          <a:bodyPr wrap="square" rtlCol="0">
            <a:spAutoFit/>
          </a:bodyPr>
          <a:lstStyle/>
          <a:p>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Kompres</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File AND </a:t>
            </a:r>
          </a:p>
          <a:p>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/__________</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Kompres</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File </a:t>
            </a:r>
          </a:p>
          <a:p>
            <a:pPr marL="457200" indent="457200"/>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|______login 			</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masukan</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username </a:t>
            </a:r>
          </a:p>
          <a:p>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dan password </a:t>
            </a:r>
          </a:p>
          <a:p>
            <a:pPr marL="457200" indent="457200"/>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|______</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klik</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tombol</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login 		</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menampilkan</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200400" indent="457200"/>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kompres</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file </a:t>
            </a:r>
          </a:p>
          <a:p>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/__________Function OR </a:t>
            </a:r>
          </a:p>
          <a:p>
            <a:pPr marL="457200" indent="457200"/>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|______</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pilih</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file txt 		</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jenis</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file yang </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dipilih</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4114800" lvl="2" indent="457200"/>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adalah</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txt, dan  </a:t>
            </a:r>
          </a:p>
          <a:p>
            <a:pPr marL="4114800" lvl="2" indent="457200"/>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menampilkan</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teksnya</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|______open file 			file yang </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dipilih</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914400"/>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|______</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klik</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tombol</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confirm 	</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menampilkan</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bit </a:t>
            </a:r>
          </a:p>
          <a:p>
            <a:pPr marL="3657600"/>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encoding, dan proses 	</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dekompres</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teks</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657600"/>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914400"/>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|______</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klik</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tombol</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save 		</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Tampilan</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tempat</a:t>
            </a:r>
            <a:r>
              <a:rPr lang="en-ID"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200400" indent="457200" algn="just">
              <a:lnSpc>
                <a:spcPct val="150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id-ID" dirty="0">
                <a:effectLst/>
                <a:latin typeface="Times New Roman" panose="02020603050405020304" pitchFamily="18" charset="0"/>
                <a:ea typeface="Calibri" panose="020F0502020204030204" pitchFamily="34" charset="0"/>
                <a:cs typeface="Times New Roman" panose="02020603050405020304" pitchFamily="18" charset="0"/>
              </a:rPr>
              <a:t>menyimpan file</a:t>
            </a:r>
            <a:endParaRPr lang="en-ID"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pPr>
            <a:endParaRPr lang="en-ID"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75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488B8D35-64E6-4F42-9C39-7BDBFB93E252}"/>
              </a:ext>
            </a:extLst>
          </p:cNvPr>
          <p:cNvSpPr/>
          <p:nvPr/>
        </p:nvSpPr>
        <p:spPr>
          <a:xfrm>
            <a:off x="549135" y="1052045"/>
            <a:ext cx="4090366" cy="5397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Rounded Corners 6">
            <a:extLst>
              <a:ext uri="{FF2B5EF4-FFF2-40B4-BE49-F238E27FC236}">
                <a16:creationId xmlns:a16="http://schemas.microsoft.com/office/drawing/2014/main" id="{E18DFCE8-4A81-47FE-B0F9-8D8D973869CF}"/>
              </a:ext>
            </a:extLst>
          </p:cNvPr>
          <p:cNvSpPr/>
          <p:nvPr/>
        </p:nvSpPr>
        <p:spPr>
          <a:xfrm flipH="1" flipV="1">
            <a:off x="718663" y="222621"/>
            <a:ext cx="7841677" cy="546978"/>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Oval 7">
            <a:extLst>
              <a:ext uri="{FF2B5EF4-FFF2-40B4-BE49-F238E27FC236}">
                <a16:creationId xmlns:a16="http://schemas.microsoft.com/office/drawing/2014/main" id="{723569BF-E3AA-4180-A76A-DF326E85B7B7}"/>
              </a:ext>
            </a:extLst>
          </p:cNvPr>
          <p:cNvSpPr/>
          <p:nvPr/>
        </p:nvSpPr>
        <p:spPr>
          <a:xfrm>
            <a:off x="0" y="0"/>
            <a:ext cx="1098271" cy="992221"/>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C2D5DC78-F8CC-4635-B0C0-65B45DF831F7}"/>
              </a:ext>
            </a:extLst>
          </p:cNvPr>
          <p:cNvSpPr/>
          <p:nvPr/>
        </p:nvSpPr>
        <p:spPr>
          <a:xfrm>
            <a:off x="109827" y="99222"/>
            <a:ext cx="864000" cy="8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IMK</a:t>
            </a:r>
            <a:endParaRPr lang="en-ID" sz="1400" b="1"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72B7A24-F2BF-43A3-8D01-138D40EDF61B}"/>
              </a:ext>
            </a:extLst>
          </p:cNvPr>
          <p:cNvSpPr txBox="1"/>
          <p:nvPr/>
        </p:nvSpPr>
        <p:spPr>
          <a:xfrm>
            <a:off x="1098271" y="311444"/>
            <a:ext cx="746206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MOCKUP FUNGSI UTAMA SISTEM APLIKASI KOMPRES FILE</a:t>
            </a:r>
            <a:endParaRPr lang="en-ID" dirty="0">
              <a:solidFill>
                <a:schemeClr val="bg1"/>
              </a:solidFill>
              <a:latin typeface="Times New Roman" panose="02020603050405020304" pitchFamily="18" charset="0"/>
              <a:cs typeface="Times New Roman" panose="02020603050405020304" pitchFamily="18" charset="0"/>
            </a:endParaRPr>
          </a:p>
        </p:txBody>
      </p:sp>
      <p:pic>
        <p:nvPicPr>
          <p:cNvPr id="76" name="Picture 75">
            <a:extLst>
              <a:ext uri="{FF2B5EF4-FFF2-40B4-BE49-F238E27FC236}">
                <a16:creationId xmlns:a16="http://schemas.microsoft.com/office/drawing/2014/main" id="{71D94683-00BF-43A2-A529-511C4EF02D7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1827" y="1687641"/>
            <a:ext cx="7812000" cy="4680000"/>
          </a:xfrm>
          <a:prstGeom prst="rect">
            <a:avLst/>
          </a:prstGeom>
          <a:noFill/>
          <a:ln>
            <a:noFill/>
          </a:ln>
        </p:spPr>
      </p:pic>
      <p:sp>
        <p:nvSpPr>
          <p:cNvPr id="78" name="TextBox 77">
            <a:extLst>
              <a:ext uri="{FF2B5EF4-FFF2-40B4-BE49-F238E27FC236}">
                <a16:creationId xmlns:a16="http://schemas.microsoft.com/office/drawing/2014/main" id="{3A3A0902-822F-4D64-8DD1-C9B0C1441181}"/>
              </a:ext>
            </a:extLst>
          </p:cNvPr>
          <p:cNvSpPr txBox="1"/>
          <p:nvPr/>
        </p:nvSpPr>
        <p:spPr>
          <a:xfrm>
            <a:off x="8516758" y="1687641"/>
            <a:ext cx="3448263" cy="961482"/>
          </a:xfrm>
          <a:prstGeom prst="rect">
            <a:avLst/>
          </a:prstGeom>
          <a:noFill/>
          <a:ln w="57150">
            <a:solidFill>
              <a:schemeClr val="accent2"/>
            </a:solidFill>
          </a:ln>
        </p:spPr>
        <p:txBody>
          <a:bodyPr wrap="square" rtlCol="0">
            <a:spAutoFit/>
          </a:bodyPr>
          <a:lstStyle/>
          <a:p>
            <a:pPr lvl="0" algn="ct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Mockup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fungsi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utama</a:t>
            </a:r>
            <a:r>
              <a:rPr lang="en-US" dirty="0">
                <a:effectLst/>
                <a:latin typeface="Times New Roman" panose="02020603050405020304" pitchFamily="18" charset="0"/>
                <a:ea typeface="Calibri" panose="020F0502020204030204" pitchFamily="34" charset="0"/>
                <a:cs typeface="Times New Roman" panose="02020603050405020304" pitchFamily="18" charset="0"/>
              </a:rPr>
              <a:t> pada system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aplikasi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kompres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file yang kami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buat</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819E59B-603C-4764-A10F-E73DCF2A9AE7}"/>
              </a:ext>
            </a:extLst>
          </p:cNvPr>
          <p:cNvSpPr txBox="1"/>
          <p:nvPr/>
        </p:nvSpPr>
        <p:spPr>
          <a:xfrm>
            <a:off x="514973" y="1141853"/>
            <a:ext cx="4124528"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Mockup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Tampilan</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Menu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Kompres</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File</a:t>
            </a:r>
            <a:endParaRPr lang="en-ID"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D"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68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13AEFF-770E-45E9-9C4D-56E43232726A}"/>
              </a:ext>
            </a:extLst>
          </p:cNvPr>
          <p:cNvSpPr/>
          <p:nvPr/>
        </p:nvSpPr>
        <p:spPr>
          <a:xfrm>
            <a:off x="549135" y="1052045"/>
            <a:ext cx="4090366" cy="5397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Rounded Corners 6">
            <a:extLst>
              <a:ext uri="{FF2B5EF4-FFF2-40B4-BE49-F238E27FC236}">
                <a16:creationId xmlns:a16="http://schemas.microsoft.com/office/drawing/2014/main" id="{E18DFCE8-4A81-47FE-B0F9-8D8D973869CF}"/>
              </a:ext>
            </a:extLst>
          </p:cNvPr>
          <p:cNvSpPr/>
          <p:nvPr/>
        </p:nvSpPr>
        <p:spPr>
          <a:xfrm flipH="1" flipV="1">
            <a:off x="718663" y="222621"/>
            <a:ext cx="7841677" cy="546978"/>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Oval 7">
            <a:extLst>
              <a:ext uri="{FF2B5EF4-FFF2-40B4-BE49-F238E27FC236}">
                <a16:creationId xmlns:a16="http://schemas.microsoft.com/office/drawing/2014/main" id="{723569BF-E3AA-4180-A76A-DF326E85B7B7}"/>
              </a:ext>
            </a:extLst>
          </p:cNvPr>
          <p:cNvSpPr/>
          <p:nvPr/>
        </p:nvSpPr>
        <p:spPr>
          <a:xfrm>
            <a:off x="0" y="0"/>
            <a:ext cx="1098271" cy="992221"/>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C2D5DC78-F8CC-4635-B0C0-65B45DF831F7}"/>
              </a:ext>
            </a:extLst>
          </p:cNvPr>
          <p:cNvSpPr/>
          <p:nvPr/>
        </p:nvSpPr>
        <p:spPr>
          <a:xfrm>
            <a:off x="109827" y="99222"/>
            <a:ext cx="864000" cy="8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IMK</a:t>
            </a:r>
            <a:endParaRPr lang="en-ID" sz="1400" b="1"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72B7A24-F2BF-43A3-8D01-138D40EDF61B}"/>
              </a:ext>
            </a:extLst>
          </p:cNvPr>
          <p:cNvSpPr txBox="1"/>
          <p:nvPr/>
        </p:nvSpPr>
        <p:spPr>
          <a:xfrm>
            <a:off x="1098271" y="311444"/>
            <a:ext cx="746206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MOCKUP USER SUPPORT</a:t>
            </a:r>
            <a:endParaRPr lang="en-ID" dirty="0">
              <a:solidFill>
                <a:schemeClr val="bg1"/>
              </a:solidFill>
              <a:latin typeface="Times New Roman" panose="02020603050405020304" pitchFamily="18" charset="0"/>
              <a:cs typeface="Times New Roman" panose="02020603050405020304" pitchFamily="18" charset="0"/>
            </a:endParaRPr>
          </a:p>
        </p:txBody>
      </p:sp>
      <p:sp>
        <p:nvSpPr>
          <p:cNvPr id="78" name="TextBox 77">
            <a:extLst>
              <a:ext uri="{FF2B5EF4-FFF2-40B4-BE49-F238E27FC236}">
                <a16:creationId xmlns:a16="http://schemas.microsoft.com/office/drawing/2014/main" id="{3A3A0902-822F-4D64-8DD1-C9B0C1441181}"/>
              </a:ext>
            </a:extLst>
          </p:cNvPr>
          <p:cNvSpPr txBox="1"/>
          <p:nvPr/>
        </p:nvSpPr>
        <p:spPr>
          <a:xfrm>
            <a:off x="8516758" y="1687641"/>
            <a:ext cx="3448263" cy="961482"/>
          </a:xfrm>
          <a:prstGeom prst="rect">
            <a:avLst/>
          </a:prstGeom>
          <a:noFill/>
          <a:ln w="57150">
            <a:solidFill>
              <a:schemeClr val="accent2"/>
            </a:solidFill>
          </a:ln>
        </p:spPr>
        <p:txBody>
          <a:bodyPr wrap="square" rtlCol="0">
            <a:spAutoFit/>
          </a:bodyPr>
          <a:lstStyle/>
          <a:p>
            <a:pPr lvl="0" algn="ct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Salah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satu</a:t>
            </a:r>
            <a:r>
              <a:rPr lang="en-US" dirty="0">
                <a:effectLst/>
                <a:latin typeface="Times New Roman" panose="02020603050405020304" pitchFamily="18" charset="0"/>
                <a:ea typeface="Calibri" panose="020F0502020204030204" pitchFamily="34" charset="0"/>
                <a:cs typeface="Times New Roman" panose="02020603050405020304" pitchFamily="18" charset="0"/>
              </a:rPr>
              <a:t> mockup user support pada system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aplikasi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kompres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file yang kami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buat</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819E59B-603C-4764-A10F-E73DCF2A9AE7}"/>
              </a:ext>
            </a:extLst>
          </p:cNvPr>
          <p:cNvSpPr txBox="1"/>
          <p:nvPr/>
        </p:nvSpPr>
        <p:spPr>
          <a:xfrm>
            <a:off x="514973" y="1128076"/>
            <a:ext cx="4124528"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Mockup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Tampilan</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Menu </a:t>
            </a:r>
            <a:r>
              <a:rPr lang="en-U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Kompres</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File</a:t>
            </a:r>
            <a:endParaRPr lang="en-ID"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D" dirty="0">
              <a:solidFill>
                <a:schemeClr val="bg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6016867-A130-46E9-8840-258DC473CA7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9135" y="1687641"/>
            <a:ext cx="7812000" cy="4680000"/>
          </a:xfrm>
          <a:prstGeom prst="rect">
            <a:avLst/>
          </a:prstGeom>
          <a:noFill/>
          <a:ln>
            <a:noFill/>
          </a:ln>
        </p:spPr>
      </p:pic>
    </p:spTree>
    <p:extLst>
      <p:ext uri="{BB962C8B-B14F-4D97-AF65-F5344CB8AC3E}">
        <p14:creationId xmlns:p14="http://schemas.microsoft.com/office/powerpoint/2010/main" val="258032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18DFCE8-4A81-47FE-B0F9-8D8D973869CF}"/>
              </a:ext>
            </a:extLst>
          </p:cNvPr>
          <p:cNvSpPr/>
          <p:nvPr/>
        </p:nvSpPr>
        <p:spPr>
          <a:xfrm flipH="1" flipV="1">
            <a:off x="718663" y="222621"/>
            <a:ext cx="7841677" cy="546978"/>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Oval 7">
            <a:extLst>
              <a:ext uri="{FF2B5EF4-FFF2-40B4-BE49-F238E27FC236}">
                <a16:creationId xmlns:a16="http://schemas.microsoft.com/office/drawing/2014/main" id="{723569BF-E3AA-4180-A76A-DF326E85B7B7}"/>
              </a:ext>
            </a:extLst>
          </p:cNvPr>
          <p:cNvSpPr/>
          <p:nvPr/>
        </p:nvSpPr>
        <p:spPr>
          <a:xfrm>
            <a:off x="0" y="0"/>
            <a:ext cx="1098271" cy="992221"/>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C2D5DC78-F8CC-4635-B0C0-65B45DF831F7}"/>
              </a:ext>
            </a:extLst>
          </p:cNvPr>
          <p:cNvSpPr/>
          <p:nvPr/>
        </p:nvSpPr>
        <p:spPr>
          <a:xfrm>
            <a:off x="109827" y="99222"/>
            <a:ext cx="864000" cy="8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b="1"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72B7A24-F2BF-43A3-8D01-138D40EDF61B}"/>
              </a:ext>
            </a:extLst>
          </p:cNvPr>
          <p:cNvSpPr txBox="1"/>
          <p:nvPr/>
        </p:nvSpPr>
        <p:spPr>
          <a:xfrm>
            <a:off x="1098271" y="311444"/>
            <a:ext cx="746206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ANALISIS PERMASALAHAN</a:t>
            </a:r>
            <a:endParaRPr lang="en-ID"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D61B175-47EE-455B-B57F-A4BBAA5458DA}"/>
              </a:ext>
            </a:extLst>
          </p:cNvPr>
          <p:cNvSpPr txBox="1"/>
          <p:nvPr/>
        </p:nvSpPr>
        <p:spPr>
          <a:xfrm>
            <a:off x="123883" y="346556"/>
            <a:ext cx="85050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ADBO</a:t>
            </a:r>
            <a:endParaRPr lang="en-ID" sz="1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264CB26-6DF3-4EFB-8FF7-11B431172B10}"/>
              </a:ext>
            </a:extLst>
          </p:cNvPr>
          <p:cNvSpPr txBox="1"/>
          <p:nvPr/>
        </p:nvSpPr>
        <p:spPr>
          <a:xfrm>
            <a:off x="973827" y="1206230"/>
            <a:ext cx="10135160" cy="4613058"/>
          </a:xfrm>
          <a:prstGeom prst="rect">
            <a:avLst/>
          </a:prstGeom>
          <a:solidFill>
            <a:schemeClr val="accent2">
              <a:alpha val="25000"/>
            </a:schemeClr>
          </a:solidFill>
        </p:spPr>
        <p:txBody>
          <a:bodyPr wrap="square" rtlCol="0">
            <a:spAutoFit/>
          </a:bodyPr>
          <a:lstStyle/>
          <a:p>
            <a:pPr algn="just">
              <a:lnSpc>
                <a:spcPct val="150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id-ID" dirty="0">
                <a:effectLst/>
                <a:latin typeface="Times New Roman" panose="02020603050405020304" pitchFamily="18" charset="0"/>
                <a:ea typeface="Calibri" panose="020F0502020204030204" pitchFamily="34" charset="0"/>
                <a:cs typeface="Times New Roman" panose="02020603050405020304" pitchFamily="18" charset="0"/>
              </a:rPr>
              <a:t>Kemajuan teknologi saat ini sangat berkembang dengan pesat. Hal ini sejalan dengan kebutuhan pengiriman data yang dibutuhkan oleh semua orang. Tetapi pada keyataannya dalam pengiriman data sering terkendala dengan jumlah data yang sangat besar sehingga memakan waktu yang lama dan kapasitas memori yang besar. Data yang dikirim biasanya berupa teks. Teks adalah sekumpulan karakter yang menyambung menjadi satu. Rangkaian </a:t>
            </a:r>
            <a:r>
              <a:rPr lang="id-ID" i="1" dirty="0">
                <a:effectLst/>
                <a:latin typeface="Times New Roman" panose="02020603050405020304" pitchFamily="18" charset="0"/>
                <a:ea typeface="Calibri" panose="020F0502020204030204" pitchFamily="34" charset="0"/>
                <a:cs typeface="Times New Roman" panose="02020603050405020304" pitchFamily="18" charset="0"/>
              </a:rPr>
              <a:t>string </a:t>
            </a:r>
            <a:r>
              <a:rPr lang="id-ID" dirty="0">
                <a:effectLst/>
                <a:latin typeface="Times New Roman" panose="02020603050405020304" pitchFamily="18" charset="0"/>
                <a:ea typeface="Calibri" panose="020F0502020204030204" pitchFamily="34" charset="0"/>
                <a:cs typeface="Times New Roman" panose="02020603050405020304" pitchFamily="18" charset="0"/>
              </a:rPr>
              <a:t>(karakter) yang banyak berbanding lurus dengan kapasitas memori (penyimpanan) yang dipakai. Penyimpanan yang terbatas berpengaruh terhadap kecepatan transmisi data (waktu). Sehingga dibutuhkan teknik untuk menyelasaiakan permasalahan ini. </a:t>
            </a:r>
            <a:r>
              <a:rPr lang="en-US" dirty="0">
                <a:effectLst/>
                <a:latin typeface="Times New Roman" panose="02020603050405020304" pitchFamily="18" charset="0"/>
                <a:ea typeface="Calibri" panose="020F0502020204030204" pitchFamily="34" charset="0"/>
                <a:cs typeface="Times New Roman" panose="02020603050405020304" pitchFamily="18" charset="0"/>
              </a:rPr>
              <a:t>Teknik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kompres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file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adalah</a:t>
            </a:r>
            <a:r>
              <a:rPr lang="en-US" dirty="0">
                <a:effectLst/>
                <a:latin typeface="Times New Roman" panose="02020603050405020304" pitchFamily="18" charset="0"/>
                <a:ea typeface="Calibri" panose="020F0502020204030204" pitchFamily="34" charset="0"/>
                <a:cs typeface="Times New Roman" panose="02020603050405020304" pitchFamily="18" charset="0"/>
              </a:rPr>
              <a:t> salah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satu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teknik</a:t>
            </a:r>
            <a:r>
              <a:rPr lang="en-US"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sering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digunakan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mengompres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file dan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meminimalisir</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permasalahan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berdasarkan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analisis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permasalahan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US" dirty="0">
                <a:effectLst/>
                <a:latin typeface="Times New Roman" panose="02020603050405020304" pitchFamily="18" charset="0"/>
                <a:ea typeface="Calibri" panose="020F0502020204030204" pitchFamily="34" charset="0"/>
                <a:cs typeface="Times New Roman" panose="02020603050405020304" pitchFamily="18" charset="0"/>
              </a:rPr>
              <a:t> system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aplikasi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kompres</a:t>
            </a:r>
            <a:r>
              <a:rPr lang="en-US" dirty="0">
                <a:effectLst/>
                <a:latin typeface="Times New Roman" panose="02020603050405020304" pitchFamily="18" charset="0"/>
                <a:ea typeface="Calibri" panose="020F0502020204030204" pitchFamily="34" charset="0"/>
                <a:cs typeface="Times New Roman" panose="02020603050405020304" pitchFamily="18" charset="0"/>
              </a:rPr>
              <a:t> file kami,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menggunakan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algoritma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H</a:t>
            </a:r>
            <a:r>
              <a:rPr lang="en-US" dirty="0">
                <a:effectLst/>
                <a:latin typeface="Times New Roman" panose="02020603050405020304" pitchFamily="18" charset="0"/>
                <a:ea typeface="Calibri" panose="020F0502020204030204" pitchFamily="34" charset="0"/>
                <a:cs typeface="Times New Roman" panose="02020603050405020304" pitchFamily="18" charset="0"/>
              </a:rPr>
              <a:t>uffman.</a:t>
            </a:r>
            <a:endParaRPr lang="en-ID"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27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17C0A9-7147-437B-9705-590ED42AB592}"/>
              </a:ext>
            </a:extLst>
          </p:cNvPr>
          <p:cNvSpPr/>
          <p:nvPr/>
        </p:nvSpPr>
        <p:spPr>
          <a:xfrm>
            <a:off x="266492" y="1016933"/>
            <a:ext cx="11620707" cy="3652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Rounded Corners 6">
            <a:extLst>
              <a:ext uri="{FF2B5EF4-FFF2-40B4-BE49-F238E27FC236}">
                <a16:creationId xmlns:a16="http://schemas.microsoft.com/office/drawing/2014/main" id="{E18DFCE8-4A81-47FE-B0F9-8D8D973869CF}"/>
              </a:ext>
            </a:extLst>
          </p:cNvPr>
          <p:cNvSpPr/>
          <p:nvPr/>
        </p:nvSpPr>
        <p:spPr>
          <a:xfrm flipH="1" flipV="1">
            <a:off x="718663" y="222621"/>
            <a:ext cx="7841677" cy="546978"/>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Oval 7">
            <a:extLst>
              <a:ext uri="{FF2B5EF4-FFF2-40B4-BE49-F238E27FC236}">
                <a16:creationId xmlns:a16="http://schemas.microsoft.com/office/drawing/2014/main" id="{723569BF-E3AA-4180-A76A-DF326E85B7B7}"/>
              </a:ext>
            </a:extLst>
          </p:cNvPr>
          <p:cNvSpPr/>
          <p:nvPr/>
        </p:nvSpPr>
        <p:spPr>
          <a:xfrm>
            <a:off x="0" y="0"/>
            <a:ext cx="1098271" cy="992221"/>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C2D5DC78-F8CC-4635-B0C0-65B45DF831F7}"/>
              </a:ext>
            </a:extLst>
          </p:cNvPr>
          <p:cNvSpPr/>
          <p:nvPr/>
        </p:nvSpPr>
        <p:spPr>
          <a:xfrm>
            <a:off x="109827" y="99222"/>
            <a:ext cx="864000" cy="86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b="1"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72B7A24-F2BF-43A3-8D01-138D40EDF61B}"/>
              </a:ext>
            </a:extLst>
          </p:cNvPr>
          <p:cNvSpPr txBox="1"/>
          <p:nvPr/>
        </p:nvSpPr>
        <p:spPr>
          <a:xfrm>
            <a:off x="1098271" y="311444"/>
            <a:ext cx="746206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PACKAGE DIAGRAM DAN USE CASE DIAGRAM</a:t>
            </a:r>
            <a:endParaRPr lang="en-ID"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D61B175-47EE-455B-B57F-A4BBAA5458DA}"/>
              </a:ext>
            </a:extLst>
          </p:cNvPr>
          <p:cNvSpPr txBox="1"/>
          <p:nvPr/>
        </p:nvSpPr>
        <p:spPr>
          <a:xfrm>
            <a:off x="123883" y="346556"/>
            <a:ext cx="850503"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ADBO</a:t>
            </a:r>
            <a:endParaRPr lang="en-ID" sz="16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913B1C9-A572-4C28-A0BF-2574F793F62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3883" y="1549037"/>
            <a:ext cx="4039555" cy="3405612"/>
          </a:xfrm>
          <a:prstGeom prst="rect">
            <a:avLst/>
          </a:prstGeom>
        </p:spPr>
      </p:pic>
      <p:pic>
        <p:nvPicPr>
          <p:cNvPr id="13" name="Picture 12">
            <a:extLst>
              <a:ext uri="{FF2B5EF4-FFF2-40B4-BE49-F238E27FC236}">
                <a16:creationId xmlns:a16="http://schemas.microsoft.com/office/drawing/2014/main" id="{270DAA63-85F0-4BD3-922B-DE62C14588BD}"/>
              </a:ext>
            </a:extLst>
          </p:cNvPr>
          <p:cNvPicPr/>
          <p:nvPr/>
        </p:nvPicPr>
        <p:blipFill>
          <a:blip r:embed="rId3">
            <a:extLst>
              <a:ext uri="{28A0092B-C50C-407E-A947-70E740481C1C}">
                <a14:useLocalDpi xmlns:a14="http://schemas.microsoft.com/office/drawing/2010/main" val="0"/>
              </a:ext>
            </a:extLst>
          </a:blip>
          <a:stretch>
            <a:fillRect/>
          </a:stretch>
        </p:blipFill>
        <p:spPr>
          <a:xfrm>
            <a:off x="4163438" y="1549036"/>
            <a:ext cx="4039555" cy="3405611"/>
          </a:xfrm>
          <a:prstGeom prst="rect">
            <a:avLst/>
          </a:prstGeom>
        </p:spPr>
      </p:pic>
      <p:pic>
        <p:nvPicPr>
          <p:cNvPr id="14" name="Picture 13">
            <a:extLst>
              <a:ext uri="{FF2B5EF4-FFF2-40B4-BE49-F238E27FC236}">
                <a16:creationId xmlns:a16="http://schemas.microsoft.com/office/drawing/2014/main" id="{6B2FF093-D1D8-4B84-AD98-BD13B7F5F6BD}"/>
              </a:ext>
            </a:extLst>
          </p:cNvPr>
          <p:cNvPicPr/>
          <p:nvPr/>
        </p:nvPicPr>
        <p:blipFill>
          <a:blip r:embed="rId4">
            <a:extLst>
              <a:ext uri="{28A0092B-C50C-407E-A947-70E740481C1C}">
                <a14:useLocalDpi xmlns:a14="http://schemas.microsoft.com/office/drawing/2010/main" val="0"/>
              </a:ext>
            </a:extLst>
          </a:blip>
          <a:stretch>
            <a:fillRect/>
          </a:stretch>
        </p:blipFill>
        <p:spPr>
          <a:xfrm>
            <a:off x="8202993" y="1562353"/>
            <a:ext cx="3684207" cy="3405611"/>
          </a:xfrm>
          <a:prstGeom prst="rect">
            <a:avLst/>
          </a:prstGeom>
        </p:spPr>
      </p:pic>
      <p:sp>
        <p:nvSpPr>
          <p:cNvPr id="15" name="TextBox 14">
            <a:extLst>
              <a:ext uri="{FF2B5EF4-FFF2-40B4-BE49-F238E27FC236}">
                <a16:creationId xmlns:a16="http://schemas.microsoft.com/office/drawing/2014/main" id="{FC857629-F3B7-45C0-914B-11CF145E91C6}"/>
              </a:ext>
            </a:extLst>
          </p:cNvPr>
          <p:cNvSpPr txBox="1"/>
          <p:nvPr/>
        </p:nvSpPr>
        <p:spPr>
          <a:xfrm>
            <a:off x="266493" y="1168275"/>
            <a:ext cx="3684207"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effectLst/>
                <a:latin typeface="Times New Roman" panose="02020603050405020304" pitchFamily="18" charset="0"/>
                <a:ea typeface="Calibri" panose="020F0502020204030204" pitchFamily="34" charset="0"/>
              </a:rPr>
              <a:t>Desain </a:t>
            </a:r>
            <a:r>
              <a:rPr lang="en-US" sz="1800" dirty="0" err="1">
                <a:solidFill>
                  <a:schemeClr val="bg1"/>
                </a:solidFill>
                <a:effectLst/>
                <a:latin typeface="Times New Roman" panose="02020603050405020304" pitchFamily="18" charset="0"/>
                <a:ea typeface="Calibri" panose="020F0502020204030204" pitchFamily="34" charset="0"/>
              </a:rPr>
              <a:t>Sistem</a:t>
            </a:r>
            <a:r>
              <a:rPr lang="en-US" sz="1800" dirty="0">
                <a:solidFill>
                  <a:schemeClr val="bg1"/>
                </a:solidFill>
                <a:effectLst/>
                <a:latin typeface="Times New Roman" panose="02020603050405020304" pitchFamily="18" charset="0"/>
                <a:ea typeface="Calibri" panose="020F0502020204030204" pitchFamily="34" charset="0"/>
              </a:rPr>
              <a:t> Package Diagram</a:t>
            </a:r>
            <a:endParaRPr lang="en-ID" dirty="0">
              <a:solidFill>
                <a:schemeClr val="bg1"/>
              </a:solidFill>
            </a:endParaRPr>
          </a:p>
        </p:txBody>
      </p:sp>
      <p:sp>
        <p:nvSpPr>
          <p:cNvPr id="16" name="TextBox 15">
            <a:extLst>
              <a:ext uri="{FF2B5EF4-FFF2-40B4-BE49-F238E27FC236}">
                <a16:creationId xmlns:a16="http://schemas.microsoft.com/office/drawing/2014/main" id="{FA0DA6A8-F0F3-4C26-80D8-1C0A8CBFB124}"/>
              </a:ext>
            </a:extLst>
          </p:cNvPr>
          <p:cNvSpPr txBox="1"/>
          <p:nvPr/>
        </p:nvSpPr>
        <p:spPr>
          <a:xfrm>
            <a:off x="4098338" y="995038"/>
            <a:ext cx="4306444"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effectLst/>
                <a:latin typeface="Times New Roman" panose="02020603050405020304" pitchFamily="18" charset="0"/>
                <a:ea typeface="Calibri" panose="020F0502020204030204" pitchFamily="34" charset="0"/>
              </a:rPr>
              <a:t>Desain </a:t>
            </a:r>
            <a:r>
              <a:rPr lang="en-US" sz="1800" dirty="0" err="1">
                <a:solidFill>
                  <a:schemeClr val="bg1"/>
                </a:solidFill>
                <a:effectLst/>
                <a:latin typeface="Times New Roman" panose="02020603050405020304" pitchFamily="18" charset="0"/>
                <a:ea typeface="Calibri" panose="020F0502020204030204" pitchFamily="34" charset="0"/>
              </a:rPr>
              <a:t>Sistem</a:t>
            </a:r>
            <a:r>
              <a:rPr lang="en-US" sz="1800" dirty="0">
                <a:solidFill>
                  <a:schemeClr val="bg1"/>
                </a:solidFill>
                <a:effectLst/>
                <a:latin typeface="Times New Roman" panose="02020603050405020304" pitchFamily="18" charset="0"/>
                <a:ea typeface="Calibri" panose="020F0502020204030204" pitchFamily="34" charset="0"/>
              </a:rPr>
              <a:t> Use Case Diagram</a:t>
            </a:r>
          </a:p>
          <a:p>
            <a:r>
              <a:rPr lang="en-US" sz="1800" dirty="0">
                <a:solidFill>
                  <a:schemeClr val="bg1"/>
                </a:solidFill>
                <a:effectLst/>
                <a:latin typeface="Times New Roman" panose="02020603050405020304" pitchFamily="18" charset="0"/>
                <a:ea typeface="Calibri" panose="020F0502020204030204" pitchFamily="34" charset="0"/>
              </a:rPr>
              <a:t> Login</a:t>
            </a:r>
            <a:endParaRPr lang="en-ID" dirty="0">
              <a:solidFill>
                <a:schemeClr val="bg1"/>
              </a:solidFill>
            </a:endParaRPr>
          </a:p>
        </p:txBody>
      </p:sp>
      <p:sp>
        <p:nvSpPr>
          <p:cNvPr id="17" name="TextBox 16">
            <a:extLst>
              <a:ext uri="{FF2B5EF4-FFF2-40B4-BE49-F238E27FC236}">
                <a16:creationId xmlns:a16="http://schemas.microsoft.com/office/drawing/2014/main" id="{E061510C-6479-4486-9B80-CF5490C39340}"/>
              </a:ext>
            </a:extLst>
          </p:cNvPr>
          <p:cNvSpPr txBox="1"/>
          <p:nvPr/>
        </p:nvSpPr>
        <p:spPr>
          <a:xfrm>
            <a:off x="8339682" y="963222"/>
            <a:ext cx="5367004"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effectLst/>
                <a:latin typeface="Times New Roman" panose="02020603050405020304" pitchFamily="18" charset="0"/>
                <a:ea typeface="Calibri" panose="020F0502020204030204" pitchFamily="34" charset="0"/>
              </a:rPr>
              <a:t>Desain </a:t>
            </a:r>
            <a:r>
              <a:rPr lang="en-US" sz="1800" dirty="0" err="1">
                <a:solidFill>
                  <a:schemeClr val="bg1"/>
                </a:solidFill>
                <a:effectLst/>
                <a:latin typeface="Times New Roman" panose="02020603050405020304" pitchFamily="18" charset="0"/>
                <a:ea typeface="Calibri" panose="020F0502020204030204" pitchFamily="34" charset="0"/>
              </a:rPr>
              <a:t>Sistem</a:t>
            </a:r>
            <a:r>
              <a:rPr lang="en-US" sz="1800" dirty="0">
                <a:solidFill>
                  <a:schemeClr val="bg1"/>
                </a:solidFill>
                <a:effectLst/>
                <a:latin typeface="Times New Roman" panose="02020603050405020304" pitchFamily="18" charset="0"/>
                <a:ea typeface="Calibri" panose="020F0502020204030204" pitchFamily="34" charset="0"/>
              </a:rPr>
              <a:t> Use Case Diagram </a:t>
            </a:r>
          </a:p>
          <a:p>
            <a:r>
              <a:rPr lang="en-US" sz="1800" dirty="0" err="1">
                <a:solidFill>
                  <a:schemeClr val="bg1"/>
                </a:solidFill>
                <a:effectLst/>
                <a:latin typeface="Times New Roman" panose="02020603050405020304" pitchFamily="18" charset="0"/>
                <a:ea typeface="Calibri" panose="020F0502020204030204" pitchFamily="34" charset="0"/>
              </a:rPr>
              <a:t>Kompres</a:t>
            </a:r>
            <a:r>
              <a:rPr lang="en-US" sz="1800" dirty="0">
                <a:solidFill>
                  <a:schemeClr val="bg1"/>
                </a:solidFill>
                <a:effectLst/>
                <a:latin typeface="Times New Roman" panose="02020603050405020304" pitchFamily="18" charset="0"/>
                <a:ea typeface="Calibri" panose="020F0502020204030204" pitchFamily="34" charset="0"/>
              </a:rPr>
              <a:t> File</a:t>
            </a:r>
            <a:endParaRPr lang="en-ID" dirty="0">
              <a:solidFill>
                <a:schemeClr val="bg1"/>
              </a:solidFill>
            </a:endParaRPr>
          </a:p>
        </p:txBody>
      </p:sp>
    </p:spTree>
    <p:extLst>
      <p:ext uri="{BB962C8B-B14F-4D97-AF65-F5344CB8AC3E}">
        <p14:creationId xmlns:p14="http://schemas.microsoft.com/office/powerpoint/2010/main" val="1115706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965</Words>
  <Application>Microsoft Office PowerPoint</Application>
  <PresentationFormat>Widescreen</PresentationFormat>
  <Paragraphs>161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33</cp:revision>
  <dcterms:created xsi:type="dcterms:W3CDTF">2020-11-25T16:53:13Z</dcterms:created>
  <dcterms:modified xsi:type="dcterms:W3CDTF">2020-11-30T20:03:23Z</dcterms:modified>
</cp:coreProperties>
</file>