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6"/>
  </p:notesMasterIdLst>
  <p:sldIdLst>
    <p:sldId id="256" r:id="rId2"/>
    <p:sldId id="260" r:id="rId3"/>
    <p:sldId id="259" r:id="rId4"/>
    <p:sldId id="261" r:id="rId5"/>
    <p:sldId id="305" r:id="rId6"/>
    <p:sldId id="262" r:id="rId7"/>
    <p:sldId id="302" r:id="rId8"/>
    <p:sldId id="303" r:id="rId9"/>
    <p:sldId id="304" r:id="rId10"/>
    <p:sldId id="264" r:id="rId11"/>
    <p:sldId id="306" r:id="rId12"/>
    <p:sldId id="307" r:id="rId13"/>
    <p:sldId id="308" r:id="rId14"/>
    <p:sldId id="309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Didact Gothic" panose="020B0604020202020204" pitchFamily="2" charset="0"/>
      <p:regular r:id="rId22"/>
    </p:embeddedFont>
    <p:embeddedFont>
      <p:font typeface="Franklin Gothic Demi" panose="020B0703020102020204" pitchFamily="34" charset="0"/>
      <p:regular r:id="rId23"/>
      <p:italic r:id="rId24"/>
    </p:embeddedFont>
    <p:embeddedFont>
      <p:font typeface="IBM Plex Sans" panose="020B0604020202020204" pitchFamily="34" charset="0"/>
      <p:regular r:id="rId25"/>
      <p:bold r:id="rId26"/>
      <p:italic r:id="rId27"/>
      <p:boldItalic r:id="rId28"/>
    </p:embeddedFont>
    <p:embeddedFont>
      <p:font typeface="IBM Plex Sans SemiBold" panose="020B0604020202020204" pitchFamily="34" charset="0"/>
      <p:regular r:id="rId29"/>
      <p:bold r:id="rId30"/>
      <p:italic r:id="rId31"/>
      <p:boldItalic r:id="rId32"/>
    </p:embeddedFont>
    <p:embeddedFont>
      <p:font typeface="Montserrat" panose="020B0604020202020204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E75850-7695-4CD9-8DB7-E220D24F9274}">
  <a:tblStyle styleId="{ACE75850-7695-4CD9-8DB7-E220D24F92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d7c4ce2b30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d7c4ce2b30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d92439648b_0_2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d92439648b_0_2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dc75f3f92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dc75f3f92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1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d92439648b_0_1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d92439648b_0_1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12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d92439648b_0_1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d92439648b_0_1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88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dc75f3f92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dc75f3f92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127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dcd64bd6e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dcd64bd6e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dc75f3f92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dc75f3f92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d92439648b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d92439648b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dc75f3f92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dc75f3f92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830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d92439648b_0_1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d92439648b_0_1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d92439648b_0_1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d92439648b_0_1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650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d92439648b_0_1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d92439648b_0_1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413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d92439648b_0_1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d92439648b_0_1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10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262675" y="397478"/>
            <a:ext cx="1094025" cy="585300"/>
          </a:xfrm>
          <a:custGeom>
            <a:avLst/>
            <a:gdLst/>
            <a:ahLst/>
            <a:cxnLst/>
            <a:rect l="l" t="t" r="r" b="b"/>
            <a:pathLst>
              <a:path w="43761" h="23412" extrusionOk="0">
                <a:moveTo>
                  <a:pt x="42250" y="23412"/>
                </a:moveTo>
                <a:cubicBezTo>
                  <a:pt x="43264" y="19357"/>
                  <a:pt x="44171" y="15020"/>
                  <a:pt x="43352" y="10921"/>
                </a:cubicBezTo>
                <a:cubicBezTo>
                  <a:pt x="42332" y="5815"/>
                  <a:pt x="36583" y="2130"/>
                  <a:pt x="31595" y="634"/>
                </a:cubicBezTo>
                <a:cubicBezTo>
                  <a:pt x="21289" y="-2457"/>
                  <a:pt x="10760" y="7247"/>
                  <a:pt x="0" y="7247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" name="Google Shape;10;p2"/>
          <p:cNvSpPr/>
          <p:nvPr/>
        </p:nvSpPr>
        <p:spPr>
          <a:xfrm>
            <a:off x="6783900" y="991950"/>
            <a:ext cx="532725" cy="661325"/>
          </a:xfrm>
          <a:custGeom>
            <a:avLst/>
            <a:gdLst/>
            <a:ahLst/>
            <a:cxnLst/>
            <a:rect l="l" t="t" r="r" b="b"/>
            <a:pathLst>
              <a:path w="21309" h="26453" extrusionOk="0">
                <a:moveTo>
                  <a:pt x="16900" y="0"/>
                </a:moveTo>
                <a:cubicBezTo>
                  <a:pt x="10368" y="0"/>
                  <a:pt x="0" y="3388"/>
                  <a:pt x="0" y="9920"/>
                </a:cubicBezTo>
                <a:cubicBezTo>
                  <a:pt x="0" y="18910"/>
                  <a:pt x="17293" y="18410"/>
                  <a:pt x="21309" y="26453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1" name="Google Shape;11;p2"/>
          <p:cNvGrpSpPr/>
          <p:nvPr/>
        </p:nvGrpSpPr>
        <p:grpSpPr>
          <a:xfrm rot="10800000">
            <a:off x="-7204" y="4"/>
            <a:ext cx="6705654" cy="1944523"/>
            <a:chOff x="2431496" y="3198979"/>
            <a:chExt cx="6705654" cy="1944523"/>
          </a:xfrm>
        </p:grpSpPr>
        <p:sp>
          <p:nvSpPr>
            <p:cNvPr id="12" name="Google Shape;12;p2"/>
            <p:cNvSpPr/>
            <p:nvPr/>
          </p:nvSpPr>
          <p:spPr>
            <a:xfrm>
              <a:off x="2431496" y="3198979"/>
              <a:ext cx="6705570" cy="1944498"/>
            </a:xfrm>
            <a:custGeom>
              <a:avLst/>
              <a:gdLst/>
              <a:ahLst/>
              <a:cxnLst/>
              <a:rect l="l" t="t" r="r" b="b"/>
              <a:pathLst>
                <a:path w="209992" h="60894" extrusionOk="0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76230" y="3460190"/>
              <a:ext cx="6460839" cy="1683290"/>
            </a:xfrm>
            <a:custGeom>
              <a:avLst/>
              <a:gdLst/>
              <a:ahLst/>
              <a:cxnLst/>
              <a:rect l="l" t="t" r="r" b="b"/>
              <a:pathLst>
                <a:path w="202328" h="52714" extrusionOk="0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904933" y="3727309"/>
              <a:ext cx="6232138" cy="1416174"/>
            </a:xfrm>
            <a:custGeom>
              <a:avLst/>
              <a:gdLst/>
              <a:ahLst/>
              <a:cxnLst/>
              <a:rect l="l" t="t" r="r" b="b"/>
              <a:pathLst>
                <a:path w="195166" h="44349" extrusionOk="0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08775" y="4557758"/>
              <a:ext cx="3357639" cy="585738"/>
            </a:xfrm>
            <a:custGeom>
              <a:avLst/>
              <a:gdLst/>
              <a:ahLst/>
              <a:cxnLst/>
              <a:rect l="l" t="t" r="r" b="b"/>
              <a:pathLst>
                <a:path w="105148" h="18343" extrusionOk="0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54371" y="4705032"/>
              <a:ext cx="2811210" cy="438465"/>
            </a:xfrm>
            <a:custGeom>
              <a:avLst/>
              <a:gdLst/>
              <a:ahLst/>
              <a:cxnLst/>
              <a:rect l="l" t="t" r="r" b="b"/>
              <a:pathLst>
                <a:path w="88036" h="13731" extrusionOk="0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57766" y="4863260"/>
              <a:ext cx="2225089" cy="280240"/>
            </a:xfrm>
            <a:custGeom>
              <a:avLst/>
              <a:gdLst/>
              <a:ahLst/>
              <a:cxnLst/>
              <a:rect l="l" t="t" r="r" b="b"/>
              <a:pathLst>
                <a:path w="69681" h="8776" extrusionOk="0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130359" y="5014750"/>
              <a:ext cx="1517017" cy="128752"/>
            </a:xfrm>
            <a:custGeom>
              <a:avLst/>
              <a:gdLst/>
              <a:ahLst/>
              <a:cxnLst/>
              <a:rect l="l" t="t" r="r" b="b"/>
              <a:pathLst>
                <a:path w="47507" h="4032" extrusionOk="0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042939" y="4042104"/>
              <a:ext cx="1094199" cy="1101384"/>
            </a:xfrm>
            <a:custGeom>
              <a:avLst/>
              <a:gdLst/>
              <a:ahLst/>
              <a:cxnLst/>
              <a:rect l="l" t="t" r="r" b="b"/>
              <a:pathLst>
                <a:path w="34266" h="34491" extrusionOk="0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46749" y="4329469"/>
              <a:ext cx="790393" cy="814023"/>
            </a:xfrm>
            <a:custGeom>
              <a:avLst/>
              <a:gdLst/>
              <a:ahLst/>
              <a:cxnLst/>
              <a:rect l="l" t="t" r="r" b="b"/>
              <a:pathLst>
                <a:path w="24752" h="25492" extrusionOk="0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670006" y="4631172"/>
              <a:ext cx="467141" cy="512325"/>
            </a:xfrm>
            <a:custGeom>
              <a:avLst/>
              <a:gdLst/>
              <a:ahLst/>
              <a:cxnLst/>
              <a:rect l="l" t="t" r="r" b="b"/>
              <a:pathLst>
                <a:path w="14629" h="16044" extrusionOk="0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942170" y="4945551"/>
              <a:ext cx="194980" cy="197950"/>
            </a:xfrm>
            <a:custGeom>
              <a:avLst/>
              <a:gdLst/>
              <a:ahLst/>
              <a:cxnLst/>
              <a:rect l="l" t="t" r="r" b="b"/>
              <a:pathLst>
                <a:path w="6106" h="6199" extrusionOk="0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 rot="-3599897">
            <a:off x="7340249" y="301962"/>
            <a:ext cx="882775" cy="776326"/>
          </a:xfrm>
          <a:custGeom>
            <a:avLst/>
            <a:gdLst/>
            <a:ahLst/>
            <a:cxnLst/>
            <a:rect l="l" t="t" r="r" b="b"/>
            <a:pathLst>
              <a:path w="21852" h="19217" extrusionOk="0">
                <a:moveTo>
                  <a:pt x="4615" y="1370"/>
                </a:moveTo>
                <a:cubicBezTo>
                  <a:pt x="4719" y="3037"/>
                  <a:pt x="5568" y="6118"/>
                  <a:pt x="6714" y="8619"/>
                </a:cubicBezTo>
                <a:cubicBezTo>
                  <a:pt x="4451" y="8693"/>
                  <a:pt x="1757" y="9110"/>
                  <a:pt x="760" y="10122"/>
                </a:cubicBezTo>
                <a:cubicBezTo>
                  <a:pt x="1251" y="8291"/>
                  <a:pt x="3067" y="4436"/>
                  <a:pt x="4615" y="1370"/>
                </a:cubicBezTo>
                <a:close/>
                <a:moveTo>
                  <a:pt x="5225" y="313"/>
                </a:moveTo>
                <a:cubicBezTo>
                  <a:pt x="7220" y="313"/>
                  <a:pt x="19753" y="7175"/>
                  <a:pt x="21390" y="9154"/>
                </a:cubicBezTo>
                <a:cubicBezTo>
                  <a:pt x="21554" y="9348"/>
                  <a:pt x="21539" y="9422"/>
                  <a:pt x="21539" y="9422"/>
                </a:cubicBezTo>
                <a:cubicBezTo>
                  <a:pt x="21361" y="10345"/>
                  <a:pt x="15660" y="12429"/>
                  <a:pt x="11849" y="12429"/>
                </a:cubicBezTo>
                <a:cubicBezTo>
                  <a:pt x="10703" y="12429"/>
                  <a:pt x="9869" y="12251"/>
                  <a:pt x="9334" y="11893"/>
                </a:cubicBezTo>
                <a:cubicBezTo>
                  <a:pt x="6982" y="10286"/>
                  <a:pt x="4689" y="2828"/>
                  <a:pt x="4943" y="759"/>
                </a:cubicBezTo>
                <a:cubicBezTo>
                  <a:pt x="4972" y="521"/>
                  <a:pt x="5032" y="357"/>
                  <a:pt x="5106" y="328"/>
                </a:cubicBezTo>
                <a:cubicBezTo>
                  <a:pt x="5121" y="328"/>
                  <a:pt x="5166" y="313"/>
                  <a:pt x="5225" y="313"/>
                </a:cubicBezTo>
                <a:close/>
                <a:moveTo>
                  <a:pt x="21167" y="10226"/>
                </a:moveTo>
                <a:cubicBezTo>
                  <a:pt x="19559" y="13590"/>
                  <a:pt x="17133" y="18130"/>
                  <a:pt x="16076" y="18740"/>
                </a:cubicBezTo>
                <a:cubicBezTo>
                  <a:pt x="16151" y="17669"/>
                  <a:pt x="14886" y="14915"/>
                  <a:pt x="13591" y="12623"/>
                </a:cubicBezTo>
                <a:cubicBezTo>
                  <a:pt x="16463" y="12265"/>
                  <a:pt x="19753" y="11164"/>
                  <a:pt x="21167" y="10226"/>
                </a:cubicBezTo>
                <a:close/>
                <a:moveTo>
                  <a:pt x="6863" y="8931"/>
                </a:moveTo>
                <a:cubicBezTo>
                  <a:pt x="7562" y="10375"/>
                  <a:pt x="8351" y="11596"/>
                  <a:pt x="9170" y="12146"/>
                </a:cubicBezTo>
                <a:cubicBezTo>
                  <a:pt x="9750" y="12548"/>
                  <a:pt x="10643" y="12742"/>
                  <a:pt x="11849" y="12742"/>
                </a:cubicBezTo>
                <a:cubicBezTo>
                  <a:pt x="12296" y="12742"/>
                  <a:pt x="12772" y="12712"/>
                  <a:pt x="13248" y="12667"/>
                </a:cubicBezTo>
                <a:cubicBezTo>
                  <a:pt x="14677" y="15228"/>
                  <a:pt x="16047" y="18383"/>
                  <a:pt x="15719" y="18874"/>
                </a:cubicBezTo>
                <a:cubicBezTo>
                  <a:pt x="15719" y="18874"/>
                  <a:pt x="15689" y="18904"/>
                  <a:pt x="15570" y="18904"/>
                </a:cubicBezTo>
                <a:cubicBezTo>
                  <a:pt x="13174" y="18904"/>
                  <a:pt x="790" y="12414"/>
                  <a:pt x="671" y="11104"/>
                </a:cubicBezTo>
                <a:cubicBezTo>
                  <a:pt x="656" y="10836"/>
                  <a:pt x="745" y="10598"/>
                  <a:pt x="953" y="10375"/>
                </a:cubicBezTo>
                <a:cubicBezTo>
                  <a:pt x="1817" y="9437"/>
                  <a:pt x="4451" y="8991"/>
                  <a:pt x="6863" y="8931"/>
                </a:cubicBezTo>
                <a:close/>
                <a:moveTo>
                  <a:pt x="5225" y="0"/>
                </a:moveTo>
                <a:cubicBezTo>
                  <a:pt x="5151" y="0"/>
                  <a:pt x="5076" y="15"/>
                  <a:pt x="5017" y="45"/>
                </a:cubicBezTo>
                <a:lnTo>
                  <a:pt x="5002" y="45"/>
                </a:lnTo>
                <a:cubicBezTo>
                  <a:pt x="4987" y="45"/>
                  <a:pt x="4987" y="60"/>
                  <a:pt x="4972" y="60"/>
                </a:cubicBezTo>
                <a:cubicBezTo>
                  <a:pt x="4957" y="60"/>
                  <a:pt x="4957" y="60"/>
                  <a:pt x="4957" y="75"/>
                </a:cubicBezTo>
                <a:cubicBezTo>
                  <a:pt x="4794" y="164"/>
                  <a:pt x="4689" y="343"/>
                  <a:pt x="4645" y="640"/>
                </a:cubicBezTo>
                <a:cubicBezTo>
                  <a:pt x="3543" y="2784"/>
                  <a:pt x="1" y="9839"/>
                  <a:pt x="358" y="11134"/>
                </a:cubicBezTo>
                <a:cubicBezTo>
                  <a:pt x="507" y="12801"/>
                  <a:pt x="13442" y="19217"/>
                  <a:pt x="15570" y="19217"/>
                </a:cubicBezTo>
                <a:cubicBezTo>
                  <a:pt x="15734" y="19217"/>
                  <a:pt x="15853" y="19187"/>
                  <a:pt x="15928" y="19112"/>
                </a:cubicBezTo>
                <a:cubicBezTo>
                  <a:pt x="17431" y="18874"/>
                  <a:pt x="21093" y="11104"/>
                  <a:pt x="21762" y="9661"/>
                </a:cubicBezTo>
                <a:cubicBezTo>
                  <a:pt x="21792" y="9616"/>
                  <a:pt x="21822" y="9571"/>
                  <a:pt x="21837" y="9527"/>
                </a:cubicBezTo>
                <a:cubicBezTo>
                  <a:pt x="21837" y="9527"/>
                  <a:pt x="21837" y="9527"/>
                  <a:pt x="21837" y="9512"/>
                </a:cubicBezTo>
                <a:cubicBezTo>
                  <a:pt x="21837" y="9497"/>
                  <a:pt x="21837" y="9497"/>
                  <a:pt x="21852" y="9482"/>
                </a:cubicBezTo>
                <a:cubicBezTo>
                  <a:pt x="21852" y="9482"/>
                  <a:pt x="21852" y="9482"/>
                  <a:pt x="21852" y="9467"/>
                </a:cubicBezTo>
                <a:cubicBezTo>
                  <a:pt x="21852" y="9467"/>
                  <a:pt x="21852" y="9452"/>
                  <a:pt x="21852" y="9452"/>
                </a:cubicBezTo>
                <a:cubicBezTo>
                  <a:pt x="21852" y="9303"/>
                  <a:pt x="21792" y="9154"/>
                  <a:pt x="21628" y="8946"/>
                </a:cubicBezTo>
                <a:cubicBezTo>
                  <a:pt x="19902" y="6862"/>
                  <a:pt x="7339" y="0"/>
                  <a:pt x="5225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 rot="-1753394">
            <a:off x="6925995" y="1783068"/>
            <a:ext cx="733280" cy="773254"/>
            <a:chOff x="3045450" y="3675050"/>
            <a:chExt cx="733300" cy="773275"/>
          </a:xfrm>
        </p:grpSpPr>
        <p:sp>
          <p:nvSpPr>
            <p:cNvPr id="25" name="Google Shape;25;p2"/>
            <p:cNvSpPr/>
            <p:nvPr/>
          </p:nvSpPr>
          <p:spPr>
            <a:xfrm>
              <a:off x="3697225" y="3972000"/>
              <a:ext cx="81525" cy="20250"/>
            </a:xfrm>
            <a:custGeom>
              <a:avLst/>
              <a:gdLst/>
              <a:ahLst/>
              <a:cxnLst/>
              <a:rect l="l" t="t" r="r" b="b"/>
              <a:pathLst>
                <a:path w="3261" h="810" extrusionOk="0">
                  <a:moveTo>
                    <a:pt x="2263" y="0"/>
                  </a:moveTo>
                  <a:cubicBezTo>
                    <a:pt x="2010" y="15"/>
                    <a:pt x="1742" y="75"/>
                    <a:pt x="1489" y="105"/>
                  </a:cubicBezTo>
                  <a:cubicBezTo>
                    <a:pt x="1207" y="134"/>
                    <a:pt x="954" y="194"/>
                    <a:pt x="686" y="253"/>
                  </a:cubicBezTo>
                  <a:cubicBezTo>
                    <a:pt x="537" y="283"/>
                    <a:pt x="433" y="313"/>
                    <a:pt x="299" y="387"/>
                  </a:cubicBezTo>
                  <a:cubicBezTo>
                    <a:pt x="254" y="417"/>
                    <a:pt x="209" y="432"/>
                    <a:pt x="165" y="462"/>
                  </a:cubicBezTo>
                  <a:cubicBezTo>
                    <a:pt x="120" y="506"/>
                    <a:pt x="105" y="551"/>
                    <a:pt x="31" y="581"/>
                  </a:cubicBezTo>
                  <a:cubicBezTo>
                    <a:pt x="1" y="596"/>
                    <a:pt x="16" y="640"/>
                    <a:pt x="46" y="655"/>
                  </a:cubicBezTo>
                  <a:cubicBezTo>
                    <a:pt x="120" y="670"/>
                    <a:pt x="135" y="700"/>
                    <a:pt x="194" y="730"/>
                  </a:cubicBezTo>
                  <a:cubicBezTo>
                    <a:pt x="239" y="759"/>
                    <a:pt x="299" y="759"/>
                    <a:pt x="343" y="774"/>
                  </a:cubicBezTo>
                  <a:cubicBezTo>
                    <a:pt x="452" y="796"/>
                    <a:pt x="537" y="810"/>
                    <a:pt x="639" y="810"/>
                  </a:cubicBezTo>
                  <a:cubicBezTo>
                    <a:pt x="677" y="810"/>
                    <a:pt x="716" y="808"/>
                    <a:pt x="760" y="804"/>
                  </a:cubicBezTo>
                  <a:cubicBezTo>
                    <a:pt x="1013" y="804"/>
                    <a:pt x="1281" y="789"/>
                    <a:pt x="1534" y="745"/>
                  </a:cubicBezTo>
                  <a:cubicBezTo>
                    <a:pt x="2070" y="685"/>
                    <a:pt x="2621" y="626"/>
                    <a:pt x="3127" y="387"/>
                  </a:cubicBezTo>
                  <a:cubicBezTo>
                    <a:pt x="3261" y="328"/>
                    <a:pt x="3231" y="90"/>
                    <a:pt x="3082" y="60"/>
                  </a:cubicBezTo>
                  <a:cubicBezTo>
                    <a:pt x="2948" y="30"/>
                    <a:pt x="2814" y="30"/>
                    <a:pt x="2680" y="30"/>
                  </a:cubicBezTo>
                  <a:cubicBezTo>
                    <a:pt x="2546" y="15"/>
                    <a:pt x="2397" y="0"/>
                    <a:pt x="2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113750" y="3815700"/>
              <a:ext cx="497550" cy="632625"/>
            </a:xfrm>
            <a:custGeom>
              <a:avLst/>
              <a:gdLst/>
              <a:ahLst/>
              <a:cxnLst/>
              <a:rect l="l" t="t" r="r" b="b"/>
              <a:pathLst>
                <a:path w="19902" h="25305" extrusionOk="0">
                  <a:moveTo>
                    <a:pt x="12265" y="6230"/>
                  </a:moveTo>
                  <a:cubicBezTo>
                    <a:pt x="12759" y="6230"/>
                    <a:pt x="12896" y="6917"/>
                    <a:pt x="12831" y="7369"/>
                  </a:cubicBezTo>
                  <a:cubicBezTo>
                    <a:pt x="12682" y="8396"/>
                    <a:pt x="11908" y="9244"/>
                    <a:pt x="10926" y="9765"/>
                  </a:cubicBezTo>
                  <a:cubicBezTo>
                    <a:pt x="10896" y="9066"/>
                    <a:pt x="10941" y="8366"/>
                    <a:pt x="11104" y="7696"/>
                  </a:cubicBezTo>
                  <a:cubicBezTo>
                    <a:pt x="11238" y="7190"/>
                    <a:pt x="11462" y="6476"/>
                    <a:pt x="12012" y="6282"/>
                  </a:cubicBezTo>
                  <a:cubicBezTo>
                    <a:pt x="12105" y="6247"/>
                    <a:pt x="12190" y="6230"/>
                    <a:pt x="12265" y="6230"/>
                  </a:cubicBezTo>
                  <a:close/>
                  <a:moveTo>
                    <a:pt x="6647" y="7066"/>
                  </a:moveTo>
                  <a:cubicBezTo>
                    <a:pt x="6777" y="7066"/>
                    <a:pt x="6932" y="7138"/>
                    <a:pt x="7115" y="7309"/>
                  </a:cubicBezTo>
                  <a:cubicBezTo>
                    <a:pt x="7532" y="7696"/>
                    <a:pt x="7651" y="8336"/>
                    <a:pt x="7800" y="8872"/>
                  </a:cubicBezTo>
                  <a:cubicBezTo>
                    <a:pt x="7934" y="9334"/>
                    <a:pt x="8038" y="9795"/>
                    <a:pt x="8157" y="10271"/>
                  </a:cubicBezTo>
                  <a:cubicBezTo>
                    <a:pt x="7830" y="10212"/>
                    <a:pt x="7517" y="10122"/>
                    <a:pt x="7249" y="9974"/>
                  </a:cubicBezTo>
                  <a:cubicBezTo>
                    <a:pt x="6758" y="9706"/>
                    <a:pt x="6371" y="9259"/>
                    <a:pt x="6178" y="8738"/>
                  </a:cubicBezTo>
                  <a:cubicBezTo>
                    <a:pt x="6010" y="8283"/>
                    <a:pt x="6112" y="7066"/>
                    <a:pt x="6647" y="7066"/>
                  </a:cubicBezTo>
                  <a:close/>
                  <a:moveTo>
                    <a:pt x="10682" y="860"/>
                  </a:moveTo>
                  <a:cubicBezTo>
                    <a:pt x="11426" y="860"/>
                    <a:pt x="12169" y="928"/>
                    <a:pt x="12891" y="1058"/>
                  </a:cubicBezTo>
                  <a:cubicBezTo>
                    <a:pt x="14528" y="1340"/>
                    <a:pt x="16344" y="1861"/>
                    <a:pt x="17579" y="3007"/>
                  </a:cubicBezTo>
                  <a:cubicBezTo>
                    <a:pt x="19172" y="4481"/>
                    <a:pt x="18800" y="6565"/>
                    <a:pt x="18294" y="8440"/>
                  </a:cubicBezTo>
                  <a:cubicBezTo>
                    <a:pt x="18011" y="9512"/>
                    <a:pt x="17639" y="10554"/>
                    <a:pt x="16954" y="11432"/>
                  </a:cubicBezTo>
                  <a:cubicBezTo>
                    <a:pt x="16329" y="12251"/>
                    <a:pt x="15540" y="12921"/>
                    <a:pt x="14915" y="13725"/>
                  </a:cubicBezTo>
                  <a:cubicBezTo>
                    <a:pt x="13799" y="15168"/>
                    <a:pt x="13293" y="17312"/>
                    <a:pt x="14052" y="19024"/>
                  </a:cubicBezTo>
                  <a:cubicBezTo>
                    <a:pt x="13650" y="19158"/>
                    <a:pt x="13233" y="19247"/>
                    <a:pt x="12831" y="19336"/>
                  </a:cubicBezTo>
                  <a:cubicBezTo>
                    <a:pt x="12042" y="16791"/>
                    <a:pt x="11447" y="14201"/>
                    <a:pt x="11090" y="11566"/>
                  </a:cubicBezTo>
                  <a:cubicBezTo>
                    <a:pt x="11045" y="11150"/>
                    <a:pt x="10985" y="10733"/>
                    <a:pt x="10956" y="10316"/>
                  </a:cubicBezTo>
                  <a:cubicBezTo>
                    <a:pt x="11804" y="9899"/>
                    <a:pt x="12548" y="9289"/>
                    <a:pt x="12980" y="8560"/>
                  </a:cubicBezTo>
                  <a:cubicBezTo>
                    <a:pt x="13456" y="7771"/>
                    <a:pt x="13769" y="6282"/>
                    <a:pt x="12727" y="5761"/>
                  </a:cubicBezTo>
                  <a:cubicBezTo>
                    <a:pt x="12536" y="5666"/>
                    <a:pt x="12356" y="5623"/>
                    <a:pt x="12186" y="5623"/>
                  </a:cubicBezTo>
                  <a:cubicBezTo>
                    <a:pt x="11245" y="5623"/>
                    <a:pt x="10641" y="6931"/>
                    <a:pt x="10464" y="7726"/>
                  </a:cubicBezTo>
                  <a:cubicBezTo>
                    <a:pt x="10286" y="8485"/>
                    <a:pt x="10241" y="9259"/>
                    <a:pt x="10271" y="10048"/>
                  </a:cubicBezTo>
                  <a:cubicBezTo>
                    <a:pt x="9773" y="10228"/>
                    <a:pt x="9237" y="10318"/>
                    <a:pt x="8722" y="10318"/>
                  </a:cubicBezTo>
                  <a:cubicBezTo>
                    <a:pt x="8683" y="10318"/>
                    <a:pt x="8643" y="10317"/>
                    <a:pt x="8604" y="10316"/>
                  </a:cubicBezTo>
                  <a:cubicBezTo>
                    <a:pt x="8500" y="9855"/>
                    <a:pt x="8395" y="9408"/>
                    <a:pt x="8276" y="8961"/>
                  </a:cubicBezTo>
                  <a:cubicBezTo>
                    <a:pt x="8077" y="8272"/>
                    <a:pt x="7689" y="6636"/>
                    <a:pt x="6733" y="6636"/>
                  </a:cubicBezTo>
                  <a:cubicBezTo>
                    <a:pt x="6616" y="6636"/>
                    <a:pt x="6491" y="6660"/>
                    <a:pt x="6356" y="6714"/>
                  </a:cubicBezTo>
                  <a:cubicBezTo>
                    <a:pt x="5165" y="7175"/>
                    <a:pt x="5612" y="8947"/>
                    <a:pt x="6192" y="9691"/>
                  </a:cubicBezTo>
                  <a:cubicBezTo>
                    <a:pt x="6743" y="10375"/>
                    <a:pt x="7487" y="10718"/>
                    <a:pt x="8291" y="10822"/>
                  </a:cubicBezTo>
                  <a:lnTo>
                    <a:pt x="8306" y="10822"/>
                  </a:lnTo>
                  <a:cubicBezTo>
                    <a:pt x="8961" y="13695"/>
                    <a:pt x="9229" y="16597"/>
                    <a:pt x="9378" y="19530"/>
                  </a:cubicBezTo>
                  <a:cubicBezTo>
                    <a:pt x="8916" y="19485"/>
                    <a:pt x="8440" y="19411"/>
                    <a:pt x="7964" y="19381"/>
                  </a:cubicBezTo>
                  <a:lnTo>
                    <a:pt x="7934" y="19381"/>
                  </a:lnTo>
                  <a:cubicBezTo>
                    <a:pt x="7815" y="18086"/>
                    <a:pt x="6981" y="16940"/>
                    <a:pt x="6148" y="15987"/>
                  </a:cubicBezTo>
                  <a:cubicBezTo>
                    <a:pt x="5180" y="14871"/>
                    <a:pt x="4034" y="13903"/>
                    <a:pt x="3096" y="12727"/>
                  </a:cubicBezTo>
                  <a:cubicBezTo>
                    <a:pt x="2114" y="11477"/>
                    <a:pt x="1578" y="10048"/>
                    <a:pt x="1638" y="8455"/>
                  </a:cubicBezTo>
                  <a:cubicBezTo>
                    <a:pt x="1712" y="6833"/>
                    <a:pt x="2352" y="5255"/>
                    <a:pt x="3349" y="4005"/>
                  </a:cubicBezTo>
                  <a:cubicBezTo>
                    <a:pt x="5133" y="1799"/>
                    <a:pt x="7914" y="860"/>
                    <a:pt x="10682" y="860"/>
                  </a:cubicBezTo>
                  <a:close/>
                  <a:moveTo>
                    <a:pt x="10316" y="10584"/>
                  </a:moveTo>
                  <a:cubicBezTo>
                    <a:pt x="10390" y="11551"/>
                    <a:pt x="10569" y="12534"/>
                    <a:pt x="10747" y="13472"/>
                  </a:cubicBezTo>
                  <a:cubicBezTo>
                    <a:pt x="11104" y="15481"/>
                    <a:pt x="11611" y="17476"/>
                    <a:pt x="12221" y="19440"/>
                  </a:cubicBezTo>
                  <a:cubicBezTo>
                    <a:pt x="11983" y="19470"/>
                    <a:pt x="11730" y="19500"/>
                    <a:pt x="11491" y="19530"/>
                  </a:cubicBezTo>
                  <a:cubicBezTo>
                    <a:pt x="11117" y="19559"/>
                    <a:pt x="10742" y="19575"/>
                    <a:pt x="10367" y="19575"/>
                  </a:cubicBezTo>
                  <a:cubicBezTo>
                    <a:pt x="10161" y="19575"/>
                    <a:pt x="9956" y="19570"/>
                    <a:pt x="9750" y="19559"/>
                  </a:cubicBezTo>
                  <a:cubicBezTo>
                    <a:pt x="9705" y="19559"/>
                    <a:pt x="9646" y="19559"/>
                    <a:pt x="9586" y="19545"/>
                  </a:cubicBezTo>
                  <a:cubicBezTo>
                    <a:pt x="9720" y="16642"/>
                    <a:pt x="9363" y="13695"/>
                    <a:pt x="8723" y="10837"/>
                  </a:cubicBezTo>
                  <a:lnTo>
                    <a:pt x="8723" y="10837"/>
                  </a:lnTo>
                  <a:cubicBezTo>
                    <a:pt x="8761" y="10838"/>
                    <a:pt x="8800" y="10839"/>
                    <a:pt x="8838" y="10839"/>
                  </a:cubicBezTo>
                  <a:cubicBezTo>
                    <a:pt x="9336" y="10839"/>
                    <a:pt x="9832" y="10750"/>
                    <a:pt x="10316" y="10584"/>
                  </a:cubicBezTo>
                  <a:close/>
                  <a:moveTo>
                    <a:pt x="14870" y="19470"/>
                  </a:moveTo>
                  <a:cubicBezTo>
                    <a:pt x="15034" y="19813"/>
                    <a:pt x="15198" y="20170"/>
                    <a:pt x="15332" y="20527"/>
                  </a:cubicBezTo>
                  <a:cubicBezTo>
                    <a:pt x="15213" y="20527"/>
                    <a:pt x="15094" y="20572"/>
                    <a:pt x="15019" y="20676"/>
                  </a:cubicBezTo>
                  <a:cubicBezTo>
                    <a:pt x="14722" y="21167"/>
                    <a:pt x="14349" y="21495"/>
                    <a:pt x="13814" y="21703"/>
                  </a:cubicBezTo>
                  <a:cubicBezTo>
                    <a:pt x="13278" y="21896"/>
                    <a:pt x="12697" y="21971"/>
                    <a:pt x="12132" y="21971"/>
                  </a:cubicBezTo>
                  <a:cubicBezTo>
                    <a:pt x="12103" y="21971"/>
                    <a:pt x="12073" y="21971"/>
                    <a:pt x="12044" y="21971"/>
                  </a:cubicBezTo>
                  <a:cubicBezTo>
                    <a:pt x="10632" y="21971"/>
                    <a:pt x="9277" y="21618"/>
                    <a:pt x="7979" y="21108"/>
                  </a:cubicBezTo>
                  <a:cubicBezTo>
                    <a:pt x="7964" y="21093"/>
                    <a:pt x="7964" y="21093"/>
                    <a:pt x="7949" y="21093"/>
                  </a:cubicBezTo>
                  <a:cubicBezTo>
                    <a:pt x="7934" y="20795"/>
                    <a:pt x="7949" y="20482"/>
                    <a:pt x="7994" y="20185"/>
                  </a:cubicBezTo>
                  <a:cubicBezTo>
                    <a:pt x="8621" y="20342"/>
                    <a:pt x="9300" y="20402"/>
                    <a:pt x="9973" y="20402"/>
                  </a:cubicBezTo>
                  <a:cubicBezTo>
                    <a:pt x="10512" y="20402"/>
                    <a:pt x="11048" y="20363"/>
                    <a:pt x="11551" y="20304"/>
                  </a:cubicBezTo>
                  <a:cubicBezTo>
                    <a:pt x="12697" y="20185"/>
                    <a:pt x="13799" y="19887"/>
                    <a:pt x="14870" y="19470"/>
                  </a:cubicBezTo>
                  <a:close/>
                  <a:moveTo>
                    <a:pt x="15510" y="21137"/>
                  </a:moveTo>
                  <a:cubicBezTo>
                    <a:pt x="15615" y="21569"/>
                    <a:pt x="15659" y="22001"/>
                    <a:pt x="15585" y="22417"/>
                  </a:cubicBezTo>
                  <a:cubicBezTo>
                    <a:pt x="15257" y="22432"/>
                    <a:pt x="14975" y="22611"/>
                    <a:pt x="14677" y="22715"/>
                  </a:cubicBezTo>
                  <a:cubicBezTo>
                    <a:pt x="14394" y="22819"/>
                    <a:pt x="14096" y="22909"/>
                    <a:pt x="13799" y="22983"/>
                  </a:cubicBezTo>
                  <a:cubicBezTo>
                    <a:pt x="13173" y="23162"/>
                    <a:pt x="12519" y="23251"/>
                    <a:pt x="11864" y="23296"/>
                  </a:cubicBezTo>
                  <a:cubicBezTo>
                    <a:pt x="11707" y="23304"/>
                    <a:pt x="11551" y="23308"/>
                    <a:pt x="11394" y="23308"/>
                  </a:cubicBezTo>
                  <a:cubicBezTo>
                    <a:pt x="10402" y="23308"/>
                    <a:pt x="9406" y="23149"/>
                    <a:pt x="8455" y="22879"/>
                  </a:cubicBezTo>
                  <a:cubicBezTo>
                    <a:pt x="8217" y="22432"/>
                    <a:pt x="8053" y="21971"/>
                    <a:pt x="7979" y="21480"/>
                  </a:cubicBezTo>
                  <a:lnTo>
                    <a:pt x="7979" y="21480"/>
                  </a:lnTo>
                  <a:cubicBezTo>
                    <a:pt x="9281" y="22195"/>
                    <a:pt x="10804" y="22553"/>
                    <a:pt x="12282" y="22553"/>
                  </a:cubicBezTo>
                  <a:cubicBezTo>
                    <a:pt x="12341" y="22553"/>
                    <a:pt x="12400" y="22553"/>
                    <a:pt x="12459" y="22551"/>
                  </a:cubicBezTo>
                  <a:cubicBezTo>
                    <a:pt x="13575" y="22522"/>
                    <a:pt x="14945" y="22179"/>
                    <a:pt x="15510" y="21137"/>
                  </a:cubicBezTo>
                  <a:close/>
                  <a:moveTo>
                    <a:pt x="15376" y="23057"/>
                  </a:moveTo>
                  <a:lnTo>
                    <a:pt x="15376" y="23057"/>
                  </a:lnTo>
                  <a:cubicBezTo>
                    <a:pt x="15317" y="23147"/>
                    <a:pt x="15272" y="23251"/>
                    <a:pt x="15198" y="23340"/>
                  </a:cubicBezTo>
                  <a:cubicBezTo>
                    <a:pt x="14439" y="24367"/>
                    <a:pt x="12935" y="24725"/>
                    <a:pt x="11745" y="24725"/>
                  </a:cubicBezTo>
                  <a:cubicBezTo>
                    <a:pt x="10554" y="24725"/>
                    <a:pt x="9482" y="24248"/>
                    <a:pt x="8768" y="23325"/>
                  </a:cubicBezTo>
                  <a:lnTo>
                    <a:pt x="8768" y="23325"/>
                  </a:lnTo>
                  <a:cubicBezTo>
                    <a:pt x="9675" y="23623"/>
                    <a:pt x="10619" y="23761"/>
                    <a:pt x="11578" y="23761"/>
                  </a:cubicBezTo>
                  <a:cubicBezTo>
                    <a:pt x="11673" y="23761"/>
                    <a:pt x="11768" y="23760"/>
                    <a:pt x="11864" y="23757"/>
                  </a:cubicBezTo>
                  <a:cubicBezTo>
                    <a:pt x="12548" y="23742"/>
                    <a:pt x="13218" y="23668"/>
                    <a:pt x="13873" y="23519"/>
                  </a:cubicBezTo>
                  <a:cubicBezTo>
                    <a:pt x="14215" y="23444"/>
                    <a:pt x="14558" y="23340"/>
                    <a:pt x="14885" y="23236"/>
                  </a:cubicBezTo>
                  <a:cubicBezTo>
                    <a:pt x="15049" y="23177"/>
                    <a:pt x="15213" y="23117"/>
                    <a:pt x="15376" y="23057"/>
                  </a:cubicBezTo>
                  <a:close/>
                  <a:moveTo>
                    <a:pt x="10633" y="0"/>
                  </a:moveTo>
                  <a:cubicBezTo>
                    <a:pt x="8151" y="0"/>
                    <a:pt x="5679" y="691"/>
                    <a:pt x="3766" y="2323"/>
                  </a:cubicBezTo>
                  <a:cubicBezTo>
                    <a:pt x="1340" y="4392"/>
                    <a:pt x="0" y="8024"/>
                    <a:pt x="1206" y="11090"/>
                  </a:cubicBezTo>
                  <a:cubicBezTo>
                    <a:pt x="1846" y="12727"/>
                    <a:pt x="3126" y="13978"/>
                    <a:pt x="4376" y="15183"/>
                  </a:cubicBezTo>
                  <a:cubicBezTo>
                    <a:pt x="5017" y="15808"/>
                    <a:pt x="5657" y="16434"/>
                    <a:pt x="6237" y="17118"/>
                  </a:cubicBezTo>
                  <a:cubicBezTo>
                    <a:pt x="6847" y="17863"/>
                    <a:pt x="7234" y="18696"/>
                    <a:pt x="7592" y="19574"/>
                  </a:cubicBezTo>
                  <a:cubicBezTo>
                    <a:pt x="7592" y="19589"/>
                    <a:pt x="7607" y="19604"/>
                    <a:pt x="7621" y="19619"/>
                  </a:cubicBezTo>
                  <a:cubicBezTo>
                    <a:pt x="7562" y="19783"/>
                    <a:pt x="7607" y="20006"/>
                    <a:pt x="7770" y="20095"/>
                  </a:cubicBezTo>
                  <a:cubicBezTo>
                    <a:pt x="7502" y="20959"/>
                    <a:pt x="7592" y="21896"/>
                    <a:pt x="7949" y="22730"/>
                  </a:cubicBezTo>
                  <a:cubicBezTo>
                    <a:pt x="7815" y="22760"/>
                    <a:pt x="7755" y="22953"/>
                    <a:pt x="7889" y="23013"/>
                  </a:cubicBezTo>
                  <a:cubicBezTo>
                    <a:pt x="7964" y="23043"/>
                    <a:pt x="8038" y="23072"/>
                    <a:pt x="8113" y="23102"/>
                  </a:cubicBezTo>
                  <a:cubicBezTo>
                    <a:pt x="8485" y="23802"/>
                    <a:pt x="9035" y="24382"/>
                    <a:pt x="9705" y="24754"/>
                  </a:cubicBezTo>
                  <a:cubicBezTo>
                    <a:pt x="10364" y="25117"/>
                    <a:pt x="11202" y="25304"/>
                    <a:pt x="12058" y="25304"/>
                  </a:cubicBezTo>
                  <a:cubicBezTo>
                    <a:pt x="13695" y="25304"/>
                    <a:pt x="15396" y="24618"/>
                    <a:pt x="16031" y="23162"/>
                  </a:cubicBezTo>
                  <a:cubicBezTo>
                    <a:pt x="16642" y="21733"/>
                    <a:pt x="15957" y="20170"/>
                    <a:pt x="15332" y="18875"/>
                  </a:cubicBezTo>
                  <a:cubicBezTo>
                    <a:pt x="15287" y="18785"/>
                    <a:pt x="15153" y="18711"/>
                    <a:pt x="15049" y="18711"/>
                  </a:cubicBezTo>
                  <a:cubicBezTo>
                    <a:pt x="14870" y="17788"/>
                    <a:pt x="14736" y="16895"/>
                    <a:pt x="14989" y="15957"/>
                  </a:cubicBezTo>
                  <a:cubicBezTo>
                    <a:pt x="15257" y="14915"/>
                    <a:pt x="15868" y="14112"/>
                    <a:pt x="16567" y="13308"/>
                  </a:cubicBezTo>
                  <a:cubicBezTo>
                    <a:pt x="17192" y="12593"/>
                    <a:pt x="17847" y="11879"/>
                    <a:pt x="18279" y="11030"/>
                  </a:cubicBezTo>
                  <a:cubicBezTo>
                    <a:pt x="18726" y="10167"/>
                    <a:pt x="18979" y="9214"/>
                    <a:pt x="19202" y="8277"/>
                  </a:cubicBezTo>
                  <a:cubicBezTo>
                    <a:pt x="19634" y="6416"/>
                    <a:pt x="19901" y="4422"/>
                    <a:pt x="18592" y="2844"/>
                  </a:cubicBezTo>
                  <a:cubicBezTo>
                    <a:pt x="17490" y="1519"/>
                    <a:pt x="15749" y="849"/>
                    <a:pt x="14141" y="447"/>
                  </a:cubicBezTo>
                  <a:cubicBezTo>
                    <a:pt x="13009" y="158"/>
                    <a:pt x="11820" y="0"/>
                    <a:pt x="106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55700" y="4149125"/>
              <a:ext cx="75925" cy="40700"/>
            </a:xfrm>
            <a:custGeom>
              <a:avLst/>
              <a:gdLst/>
              <a:ahLst/>
              <a:cxnLst/>
              <a:rect l="l" t="t" r="r" b="b"/>
              <a:pathLst>
                <a:path w="3037" h="1628" extrusionOk="0">
                  <a:moveTo>
                    <a:pt x="2636" y="0"/>
                  </a:moveTo>
                  <a:cubicBezTo>
                    <a:pt x="2538" y="0"/>
                    <a:pt x="2441" y="18"/>
                    <a:pt x="2352" y="45"/>
                  </a:cubicBezTo>
                  <a:cubicBezTo>
                    <a:pt x="2263" y="60"/>
                    <a:pt x="2173" y="90"/>
                    <a:pt x="2084" y="105"/>
                  </a:cubicBezTo>
                  <a:cubicBezTo>
                    <a:pt x="1980" y="120"/>
                    <a:pt x="1906" y="164"/>
                    <a:pt x="1816" y="194"/>
                  </a:cubicBezTo>
                  <a:cubicBezTo>
                    <a:pt x="1801" y="209"/>
                    <a:pt x="1786" y="209"/>
                    <a:pt x="1772" y="224"/>
                  </a:cubicBezTo>
                  <a:cubicBezTo>
                    <a:pt x="1682" y="254"/>
                    <a:pt x="1593" y="283"/>
                    <a:pt x="1519" y="313"/>
                  </a:cubicBezTo>
                  <a:cubicBezTo>
                    <a:pt x="1459" y="328"/>
                    <a:pt x="1414" y="343"/>
                    <a:pt x="1370" y="358"/>
                  </a:cubicBezTo>
                  <a:cubicBezTo>
                    <a:pt x="1340" y="373"/>
                    <a:pt x="1310" y="388"/>
                    <a:pt x="1295" y="388"/>
                  </a:cubicBezTo>
                  <a:cubicBezTo>
                    <a:pt x="1266" y="402"/>
                    <a:pt x="1251" y="402"/>
                    <a:pt x="1236" y="417"/>
                  </a:cubicBezTo>
                  <a:cubicBezTo>
                    <a:pt x="1146" y="447"/>
                    <a:pt x="1042" y="477"/>
                    <a:pt x="953" y="507"/>
                  </a:cubicBezTo>
                  <a:cubicBezTo>
                    <a:pt x="834" y="551"/>
                    <a:pt x="745" y="611"/>
                    <a:pt x="685" y="685"/>
                  </a:cubicBezTo>
                  <a:cubicBezTo>
                    <a:pt x="640" y="700"/>
                    <a:pt x="581" y="715"/>
                    <a:pt x="536" y="730"/>
                  </a:cubicBezTo>
                  <a:cubicBezTo>
                    <a:pt x="432" y="775"/>
                    <a:pt x="313" y="804"/>
                    <a:pt x="224" y="864"/>
                  </a:cubicBezTo>
                  <a:cubicBezTo>
                    <a:pt x="15" y="998"/>
                    <a:pt x="0" y="1296"/>
                    <a:pt x="224" y="1415"/>
                  </a:cubicBezTo>
                  <a:cubicBezTo>
                    <a:pt x="328" y="1489"/>
                    <a:pt x="432" y="1519"/>
                    <a:pt x="566" y="1534"/>
                  </a:cubicBezTo>
                  <a:cubicBezTo>
                    <a:pt x="640" y="1549"/>
                    <a:pt x="715" y="1549"/>
                    <a:pt x="789" y="1564"/>
                  </a:cubicBezTo>
                  <a:cubicBezTo>
                    <a:pt x="884" y="1611"/>
                    <a:pt x="994" y="1628"/>
                    <a:pt x="1108" y="1628"/>
                  </a:cubicBezTo>
                  <a:cubicBezTo>
                    <a:pt x="1280" y="1628"/>
                    <a:pt x="1462" y="1590"/>
                    <a:pt x="1623" y="1564"/>
                  </a:cubicBezTo>
                  <a:cubicBezTo>
                    <a:pt x="1861" y="1504"/>
                    <a:pt x="2099" y="1385"/>
                    <a:pt x="2322" y="1266"/>
                  </a:cubicBezTo>
                  <a:cubicBezTo>
                    <a:pt x="2560" y="1132"/>
                    <a:pt x="2754" y="923"/>
                    <a:pt x="2903" y="700"/>
                  </a:cubicBezTo>
                  <a:cubicBezTo>
                    <a:pt x="2992" y="581"/>
                    <a:pt x="3022" y="462"/>
                    <a:pt x="3022" y="313"/>
                  </a:cubicBezTo>
                  <a:cubicBezTo>
                    <a:pt x="3022" y="254"/>
                    <a:pt x="3037" y="120"/>
                    <a:pt x="2962" y="90"/>
                  </a:cubicBezTo>
                  <a:cubicBezTo>
                    <a:pt x="2865" y="25"/>
                    <a:pt x="2751" y="0"/>
                    <a:pt x="2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45450" y="3808325"/>
              <a:ext cx="100150" cy="94350"/>
            </a:xfrm>
            <a:custGeom>
              <a:avLst/>
              <a:gdLst/>
              <a:ahLst/>
              <a:cxnLst/>
              <a:rect l="l" t="t" r="r" b="b"/>
              <a:pathLst>
                <a:path w="4006" h="3774" extrusionOk="0">
                  <a:moveTo>
                    <a:pt x="319" y="0"/>
                  </a:moveTo>
                  <a:cubicBezTo>
                    <a:pt x="142" y="0"/>
                    <a:pt x="0" y="175"/>
                    <a:pt x="98" y="370"/>
                  </a:cubicBezTo>
                  <a:cubicBezTo>
                    <a:pt x="202" y="564"/>
                    <a:pt x="351" y="712"/>
                    <a:pt x="500" y="876"/>
                  </a:cubicBezTo>
                  <a:lnTo>
                    <a:pt x="931" y="1353"/>
                  </a:lnTo>
                  <a:cubicBezTo>
                    <a:pt x="1080" y="1516"/>
                    <a:pt x="1199" y="1710"/>
                    <a:pt x="1348" y="1844"/>
                  </a:cubicBezTo>
                  <a:cubicBezTo>
                    <a:pt x="1512" y="1993"/>
                    <a:pt x="1676" y="2141"/>
                    <a:pt x="1839" y="2290"/>
                  </a:cubicBezTo>
                  <a:cubicBezTo>
                    <a:pt x="2152" y="2573"/>
                    <a:pt x="2479" y="2841"/>
                    <a:pt x="2822" y="3094"/>
                  </a:cubicBezTo>
                  <a:cubicBezTo>
                    <a:pt x="2985" y="3228"/>
                    <a:pt x="3149" y="3362"/>
                    <a:pt x="3328" y="3466"/>
                  </a:cubicBezTo>
                  <a:cubicBezTo>
                    <a:pt x="3521" y="3570"/>
                    <a:pt x="3730" y="3660"/>
                    <a:pt x="3923" y="3764"/>
                  </a:cubicBezTo>
                  <a:cubicBezTo>
                    <a:pt x="3930" y="3771"/>
                    <a:pt x="3938" y="3774"/>
                    <a:pt x="3946" y="3774"/>
                  </a:cubicBezTo>
                  <a:cubicBezTo>
                    <a:pt x="3975" y="3774"/>
                    <a:pt x="4006" y="3739"/>
                    <a:pt x="3983" y="3704"/>
                  </a:cubicBezTo>
                  <a:cubicBezTo>
                    <a:pt x="3864" y="3541"/>
                    <a:pt x="3789" y="3347"/>
                    <a:pt x="3670" y="3168"/>
                  </a:cubicBezTo>
                  <a:cubicBezTo>
                    <a:pt x="3566" y="2990"/>
                    <a:pt x="3417" y="2826"/>
                    <a:pt x="3283" y="2662"/>
                  </a:cubicBezTo>
                  <a:cubicBezTo>
                    <a:pt x="3015" y="2320"/>
                    <a:pt x="2732" y="1993"/>
                    <a:pt x="2435" y="1695"/>
                  </a:cubicBezTo>
                  <a:cubicBezTo>
                    <a:pt x="2286" y="1546"/>
                    <a:pt x="2137" y="1397"/>
                    <a:pt x="2003" y="1248"/>
                  </a:cubicBezTo>
                  <a:cubicBezTo>
                    <a:pt x="1839" y="1099"/>
                    <a:pt x="1661" y="980"/>
                    <a:pt x="1497" y="846"/>
                  </a:cubicBezTo>
                  <a:cubicBezTo>
                    <a:pt x="1333" y="712"/>
                    <a:pt x="1169" y="564"/>
                    <a:pt x="991" y="430"/>
                  </a:cubicBezTo>
                  <a:cubicBezTo>
                    <a:pt x="827" y="281"/>
                    <a:pt x="648" y="117"/>
                    <a:pt x="440" y="28"/>
                  </a:cubicBezTo>
                  <a:cubicBezTo>
                    <a:pt x="400" y="9"/>
                    <a:pt x="358" y="0"/>
                    <a:pt x="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327725" y="3675050"/>
              <a:ext cx="23100" cy="101100"/>
            </a:xfrm>
            <a:custGeom>
              <a:avLst/>
              <a:gdLst/>
              <a:ahLst/>
              <a:cxnLst/>
              <a:rect l="l" t="t" r="r" b="b"/>
              <a:pathLst>
                <a:path w="924" h="4044" extrusionOk="0">
                  <a:moveTo>
                    <a:pt x="522" y="0"/>
                  </a:moveTo>
                  <a:cubicBezTo>
                    <a:pt x="386" y="0"/>
                    <a:pt x="247" y="79"/>
                    <a:pt x="209" y="223"/>
                  </a:cubicBezTo>
                  <a:cubicBezTo>
                    <a:pt x="30" y="849"/>
                    <a:pt x="0" y="1518"/>
                    <a:pt x="0" y="2159"/>
                  </a:cubicBezTo>
                  <a:cubicBezTo>
                    <a:pt x="0" y="2471"/>
                    <a:pt x="45" y="2784"/>
                    <a:pt x="60" y="3096"/>
                  </a:cubicBezTo>
                  <a:cubicBezTo>
                    <a:pt x="75" y="3260"/>
                    <a:pt x="75" y="3424"/>
                    <a:pt x="89" y="3587"/>
                  </a:cubicBezTo>
                  <a:cubicBezTo>
                    <a:pt x="119" y="3736"/>
                    <a:pt x="194" y="3870"/>
                    <a:pt x="268" y="4004"/>
                  </a:cubicBezTo>
                  <a:cubicBezTo>
                    <a:pt x="282" y="4032"/>
                    <a:pt x="309" y="4044"/>
                    <a:pt x="338" y="4044"/>
                  </a:cubicBezTo>
                  <a:cubicBezTo>
                    <a:pt x="371" y="4044"/>
                    <a:pt x="408" y="4028"/>
                    <a:pt x="432" y="4004"/>
                  </a:cubicBezTo>
                  <a:cubicBezTo>
                    <a:pt x="521" y="3870"/>
                    <a:pt x="596" y="3751"/>
                    <a:pt x="640" y="3587"/>
                  </a:cubicBezTo>
                  <a:cubicBezTo>
                    <a:pt x="670" y="3439"/>
                    <a:pt x="685" y="3275"/>
                    <a:pt x="715" y="3111"/>
                  </a:cubicBezTo>
                  <a:cubicBezTo>
                    <a:pt x="759" y="2799"/>
                    <a:pt x="834" y="2486"/>
                    <a:pt x="849" y="2159"/>
                  </a:cubicBezTo>
                  <a:cubicBezTo>
                    <a:pt x="893" y="1518"/>
                    <a:pt x="923" y="864"/>
                    <a:pt x="804" y="223"/>
                  </a:cubicBezTo>
                  <a:cubicBezTo>
                    <a:pt x="775" y="71"/>
                    <a:pt x="650" y="0"/>
                    <a:pt x="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603075" y="3769500"/>
              <a:ext cx="78325" cy="53625"/>
            </a:xfrm>
            <a:custGeom>
              <a:avLst/>
              <a:gdLst/>
              <a:ahLst/>
              <a:cxnLst/>
              <a:rect l="l" t="t" r="r" b="b"/>
              <a:pathLst>
                <a:path w="3133" h="2145" extrusionOk="0">
                  <a:moveTo>
                    <a:pt x="2736" y="0"/>
                  </a:moveTo>
                  <a:cubicBezTo>
                    <a:pt x="2722" y="0"/>
                    <a:pt x="2709" y="1"/>
                    <a:pt x="2695" y="3"/>
                  </a:cubicBezTo>
                  <a:cubicBezTo>
                    <a:pt x="2561" y="18"/>
                    <a:pt x="2457" y="77"/>
                    <a:pt x="2338" y="107"/>
                  </a:cubicBezTo>
                  <a:cubicBezTo>
                    <a:pt x="2189" y="152"/>
                    <a:pt x="2055" y="226"/>
                    <a:pt x="1921" y="301"/>
                  </a:cubicBezTo>
                  <a:cubicBezTo>
                    <a:pt x="1713" y="420"/>
                    <a:pt x="1489" y="539"/>
                    <a:pt x="1266" y="658"/>
                  </a:cubicBezTo>
                  <a:cubicBezTo>
                    <a:pt x="1058" y="777"/>
                    <a:pt x="864" y="941"/>
                    <a:pt x="656" y="1090"/>
                  </a:cubicBezTo>
                  <a:cubicBezTo>
                    <a:pt x="477" y="1224"/>
                    <a:pt x="269" y="1387"/>
                    <a:pt x="135" y="1581"/>
                  </a:cubicBezTo>
                  <a:cubicBezTo>
                    <a:pt x="135" y="1596"/>
                    <a:pt x="120" y="1596"/>
                    <a:pt x="120" y="1596"/>
                  </a:cubicBezTo>
                  <a:cubicBezTo>
                    <a:pt x="1" y="1700"/>
                    <a:pt x="16" y="1864"/>
                    <a:pt x="90" y="1983"/>
                  </a:cubicBezTo>
                  <a:cubicBezTo>
                    <a:pt x="159" y="2105"/>
                    <a:pt x="267" y="2145"/>
                    <a:pt x="383" y="2145"/>
                  </a:cubicBezTo>
                  <a:cubicBezTo>
                    <a:pt x="494" y="2145"/>
                    <a:pt x="614" y="2108"/>
                    <a:pt x="715" y="2072"/>
                  </a:cubicBezTo>
                  <a:cubicBezTo>
                    <a:pt x="894" y="1998"/>
                    <a:pt x="1073" y="1908"/>
                    <a:pt x="1251" y="1804"/>
                  </a:cubicBezTo>
                  <a:cubicBezTo>
                    <a:pt x="1415" y="1715"/>
                    <a:pt x="1579" y="1640"/>
                    <a:pt x="1728" y="1521"/>
                  </a:cubicBezTo>
                  <a:lnTo>
                    <a:pt x="2159" y="1194"/>
                  </a:lnTo>
                  <a:cubicBezTo>
                    <a:pt x="2308" y="1075"/>
                    <a:pt x="2487" y="970"/>
                    <a:pt x="2621" y="837"/>
                  </a:cubicBezTo>
                  <a:cubicBezTo>
                    <a:pt x="2680" y="777"/>
                    <a:pt x="2740" y="703"/>
                    <a:pt x="2799" y="643"/>
                  </a:cubicBezTo>
                  <a:cubicBezTo>
                    <a:pt x="2874" y="569"/>
                    <a:pt x="2933" y="479"/>
                    <a:pt x="2993" y="390"/>
                  </a:cubicBezTo>
                  <a:cubicBezTo>
                    <a:pt x="3132" y="195"/>
                    <a:pt x="2933" y="0"/>
                    <a:pt x="2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592675" y="4190375"/>
              <a:ext cx="87475" cy="37850"/>
            </a:xfrm>
            <a:custGeom>
              <a:avLst/>
              <a:gdLst/>
              <a:ahLst/>
              <a:cxnLst/>
              <a:rect l="l" t="t" r="r" b="b"/>
              <a:pathLst>
                <a:path w="3499" h="1514" extrusionOk="0">
                  <a:moveTo>
                    <a:pt x="446" y="0"/>
                  </a:moveTo>
                  <a:cubicBezTo>
                    <a:pt x="322" y="0"/>
                    <a:pt x="179" y="49"/>
                    <a:pt x="60" y="62"/>
                  </a:cubicBezTo>
                  <a:cubicBezTo>
                    <a:pt x="30" y="62"/>
                    <a:pt x="0" y="107"/>
                    <a:pt x="30" y="137"/>
                  </a:cubicBezTo>
                  <a:cubicBezTo>
                    <a:pt x="119" y="226"/>
                    <a:pt x="194" y="330"/>
                    <a:pt x="283" y="420"/>
                  </a:cubicBezTo>
                  <a:cubicBezTo>
                    <a:pt x="372" y="509"/>
                    <a:pt x="536" y="554"/>
                    <a:pt x="655" y="598"/>
                  </a:cubicBezTo>
                  <a:cubicBezTo>
                    <a:pt x="908" y="717"/>
                    <a:pt x="1161" y="836"/>
                    <a:pt x="1429" y="955"/>
                  </a:cubicBezTo>
                  <a:cubicBezTo>
                    <a:pt x="1682" y="1075"/>
                    <a:pt x="1950" y="1208"/>
                    <a:pt x="2218" y="1298"/>
                  </a:cubicBezTo>
                  <a:cubicBezTo>
                    <a:pt x="2455" y="1377"/>
                    <a:pt x="2715" y="1514"/>
                    <a:pt x="2967" y="1514"/>
                  </a:cubicBezTo>
                  <a:cubicBezTo>
                    <a:pt x="3001" y="1514"/>
                    <a:pt x="3034" y="1511"/>
                    <a:pt x="3067" y="1506"/>
                  </a:cubicBezTo>
                  <a:cubicBezTo>
                    <a:pt x="3334" y="1476"/>
                    <a:pt x="3498" y="1179"/>
                    <a:pt x="3290" y="970"/>
                  </a:cubicBezTo>
                  <a:cubicBezTo>
                    <a:pt x="3096" y="747"/>
                    <a:pt x="2769" y="673"/>
                    <a:pt x="2501" y="568"/>
                  </a:cubicBezTo>
                  <a:cubicBezTo>
                    <a:pt x="2233" y="479"/>
                    <a:pt x="1965" y="405"/>
                    <a:pt x="1682" y="330"/>
                  </a:cubicBezTo>
                  <a:cubicBezTo>
                    <a:pt x="1414" y="256"/>
                    <a:pt x="1161" y="181"/>
                    <a:pt x="893" y="107"/>
                  </a:cubicBezTo>
                  <a:cubicBezTo>
                    <a:pt x="759" y="77"/>
                    <a:pt x="625" y="18"/>
                    <a:pt x="491" y="3"/>
                  </a:cubicBezTo>
                  <a:cubicBezTo>
                    <a:pt x="477" y="1"/>
                    <a:pt x="462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8048849" y="2735464"/>
            <a:ext cx="750308" cy="443949"/>
            <a:chOff x="2259350" y="2408700"/>
            <a:chExt cx="508925" cy="301125"/>
          </a:xfrm>
        </p:grpSpPr>
        <p:sp>
          <p:nvSpPr>
            <p:cNvPr id="33" name="Google Shape;33;p2"/>
            <p:cNvSpPr/>
            <p:nvPr/>
          </p:nvSpPr>
          <p:spPr>
            <a:xfrm>
              <a:off x="2756325" y="2606300"/>
              <a:ext cx="200" cy="875"/>
            </a:xfrm>
            <a:custGeom>
              <a:avLst/>
              <a:gdLst/>
              <a:ahLst/>
              <a:cxnLst/>
              <a:rect l="l" t="t" r="r" b="b"/>
              <a:pathLst>
                <a:path w="8" h="35" extrusionOk="0">
                  <a:moveTo>
                    <a:pt x="8" y="1"/>
                  </a:moveTo>
                  <a:lnTo>
                    <a:pt x="8" y="1"/>
                  </a:lnTo>
                  <a:cubicBezTo>
                    <a:pt x="0" y="23"/>
                    <a:pt x="0" y="34"/>
                    <a:pt x="2" y="34"/>
                  </a:cubicBezTo>
                  <a:cubicBezTo>
                    <a:pt x="4" y="34"/>
                    <a:pt x="8" y="23"/>
                    <a:pt x="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364675" y="2478550"/>
              <a:ext cx="159400" cy="140475"/>
            </a:xfrm>
            <a:custGeom>
              <a:avLst/>
              <a:gdLst/>
              <a:ahLst/>
              <a:cxnLst/>
              <a:rect l="l" t="t" r="r" b="b"/>
              <a:pathLst>
                <a:path w="6376" h="5619" extrusionOk="0">
                  <a:moveTo>
                    <a:pt x="3293" y="307"/>
                  </a:moveTo>
                  <a:cubicBezTo>
                    <a:pt x="4637" y="307"/>
                    <a:pt x="6030" y="1290"/>
                    <a:pt x="5746" y="2848"/>
                  </a:cubicBezTo>
                  <a:cubicBezTo>
                    <a:pt x="5528" y="4091"/>
                    <a:pt x="4391" y="5090"/>
                    <a:pt x="3175" y="5090"/>
                  </a:cubicBezTo>
                  <a:cubicBezTo>
                    <a:pt x="2892" y="5090"/>
                    <a:pt x="2604" y="5035"/>
                    <a:pt x="2322" y="4917"/>
                  </a:cubicBezTo>
                  <a:cubicBezTo>
                    <a:pt x="997" y="4366"/>
                    <a:pt x="700" y="2774"/>
                    <a:pt x="1250" y="1553"/>
                  </a:cubicBezTo>
                  <a:cubicBezTo>
                    <a:pt x="1633" y="690"/>
                    <a:pt x="2454" y="307"/>
                    <a:pt x="3293" y="307"/>
                  </a:cubicBezTo>
                  <a:close/>
                  <a:moveTo>
                    <a:pt x="3361" y="0"/>
                  </a:moveTo>
                  <a:cubicBezTo>
                    <a:pt x="2438" y="0"/>
                    <a:pt x="1515" y="380"/>
                    <a:pt x="968" y="1211"/>
                  </a:cubicBezTo>
                  <a:cubicBezTo>
                    <a:pt x="0" y="2684"/>
                    <a:pt x="610" y="4873"/>
                    <a:pt x="2307" y="5468"/>
                  </a:cubicBezTo>
                  <a:cubicBezTo>
                    <a:pt x="2599" y="5571"/>
                    <a:pt x="2896" y="5619"/>
                    <a:pt x="3187" y="5619"/>
                  </a:cubicBezTo>
                  <a:cubicBezTo>
                    <a:pt x="4709" y="5619"/>
                    <a:pt x="6112" y="4318"/>
                    <a:pt x="6237" y="2744"/>
                  </a:cubicBezTo>
                  <a:cubicBezTo>
                    <a:pt x="6375" y="1017"/>
                    <a:pt x="4869" y="0"/>
                    <a:pt x="3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410050" y="2498425"/>
              <a:ext cx="77075" cy="101525"/>
            </a:xfrm>
            <a:custGeom>
              <a:avLst/>
              <a:gdLst/>
              <a:ahLst/>
              <a:cxnLst/>
              <a:rect l="l" t="t" r="r" b="b"/>
              <a:pathLst>
                <a:path w="3083" h="4061" extrusionOk="0">
                  <a:moveTo>
                    <a:pt x="1102" y="773"/>
                  </a:moveTo>
                  <a:cubicBezTo>
                    <a:pt x="1251" y="1145"/>
                    <a:pt x="1430" y="1502"/>
                    <a:pt x="1594" y="1860"/>
                  </a:cubicBezTo>
                  <a:cubicBezTo>
                    <a:pt x="1594" y="1875"/>
                    <a:pt x="1594" y="1875"/>
                    <a:pt x="1594" y="1875"/>
                  </a:cubicBezTo>
                  <a:cubicBezTo>
                    <a:pt x="1579" y="1875"/>
                    <a:pt x="1549" y="1875"/>
                    <a:pt x="1534" y="1889"/>
                  </a:cubicBezTo>
                  <a:cubicBezTo>
                    <a:pt x="1460" y="1904"/>
                    <a:pt x="1370" y="1934"/>
                    <a:pt x="1266" y="1949"/>
                  </a:cubicBezTo>
                  <a:cubicBezTo>
                    <a:pt x="1117" y="1636"/>
                    <a:pt x="968" y="1309"/>
                    <a:pt x="820" y="981"/>
                  </a:cubicBezTo>
                  <a:cubicBezTo>
                    <a:pt x="909" y="892"/>
                    <a:pt x="998" y="833"/>
                    <a:pt x="1102" y="773"/>
                  </a:cubicBezTo>
                  <a:close/>
                  <a:moveTo>
                    <a:pt x="641" y="1160"/>
                  </a:moveTo>
                  <a:cubicBezTo>
                    <a:pt x="760" y="1458"/>
                    <a:pt x="894" y="1726"/>
                    <a:pt x="1028" y="2009"/>
                  </a:cubicBezTo>
                  <a:lnTo>
                    <a:pt x="879" y="2009"/>
                  </a:lnTo>
                  <a:cubicBezTo>
                    <a:pt x="269" y="1904"/>
                    <a:pt x="418" y="1532"/>
                    <a:pt x="581" y="1264"/>
                  </a:cubicBezTo>
                  <a:cubicBezTo>
                    <a:pt x="596" y="1220"/>
                    <a:pt x="626" y="1205"/>
                    <a:pt x="641" y="1160"/>
                  </a:cubicBezTo>
                  <a:close/>
                  <a:moveTo>
                    <a:pt x="2025" y="2202"/>
                  </a:moveTo>
                  <a:cubicBezTo>
                    <a:pt x="2308" y="2232"/>
                    <a:pt x="2576" y="2366"/>
                    <a:pt x="2472" y="2723"/>
                  </a:cubicBezTo>
                  <a:cubicBezTo>
                    <a:pt x="2457" y="2783"/>
                    <a:pt x="2427" y="2827"/>
                    <a:pt x="2383" y="2887"/>
                  </a:cubicBezTo>
                  <a:cubicBezTo>
                    <a:pt x="2263" y="2649"/>
                    <a:pt x="2130" y="2425"/>
                    <a:pt x="2025" y="2202"/>
                  </a:cubicBezTo>
                  <a:close/>
                  <a:moveTo>
                    <a:pt x="1728" y="2202"/>
                  </a:moveTo>
                  <a:cubicBezTo>
                    <a:pt x="1862" y="2500"/>
                    <a:pt x="1981" y="2812"/>
                    <a:pt x="2115" y="3110"/>
                  </a:cubicBezTo>
                  <a:cubicBezTo>
                    <a:pt x="2070" y="3140"/>
                    <a:pt x="2040" y="3155"/>
                    <a:pt x="1996" y="3184"/>
                  </a:cubicBezTo>
                  <a:cubicBezTo>
                    <a:pt x="1966" y="3199"/>
                    <a:pt x="1936" y="3214"/>
                    <a:pt x="1906" y="3229"/>
                  </a:cubicBezTo>
                  <a:cubicBezTo>
                    <a:pt x="1772" y="2946"/>
                    <a:pt x="1609" y="2663"/>
                    <a:pt x="1475" y="2396"/>
                  </a:cubicBezTo>
                  <a:cubicBezTo>
                    <a:pt x="1460" y="2351"/>
                    <a:pt x="1430" y="2306"/>
                    <a:pt x="1415" y="2247"/>
                  </a:cubicBezTo>
                  <a:cubicBezTo>
                    <a:pt x="1489" y="2232"/>
                    <a:pt x="1564" y="2217"/>
                    <a:pt x="1623" y="2217"/>
                  </a:cubicBezTo>
                  <a:cubicBezTo>
                    <a:pt x="1653" y="2202"/>
                    <a:pt x="1698" y="2202"/>
                    <a:pt x="1728" y="2202"/>
                  </a:cubicBezTo>
                  <a:close/>
                  <a:moveTo>
                    <a:pt x="974" y="1"/>
                  </a:moveTo>
                  <a:cubicBezTo>
                    <a:pt x="943" y="1"/>
                    <a:pt x="915" y="29"/>
                    <a:pt x="924" y="73"/>
                  </a:cubicBezTo>
                  <a:cubicBezTo>
                    <a:pt x="939" y="237"/>
                    <a:pt x="983" y="401"/>
                    <a:pt x="1028" y="550"/>
                  </a:cubicBezTo>
                  <a:cubicBezTo>
                    <a:pt x="924" y="609"/>
                    <a:pt x="805" y="669"/>
                    <a:pt x="715" y="743"/>
                  </a:cubicBezTo>
                  <a:cubicBezTo>
                    <a:pt x="656" y="609"/>
                    <a:pt x="596" y="475"/>
                    <a:pt x="537" y="327"/>
                  </a:cubicBezTo>
                  <a:cubicBezTo>
                    <a:pt x="526" y="305"/>
                    <a:pt x="505" y="295"/>
                    <a:pt x="484" y="295"/>
                  </a:cubicBezTo>
                  <a:cubicBezTo>
                    <a:pt x="447" y="295"/>
                    <a:pt x="408" y="324"/>
                    <a:pt x="418" y="371"/>
                  </a:cubicBezTo>
                  <a:cubicBezTo>
                    <a:pt x="448" y="535"/>
                    <a:pt x="492" y="714"/>
                    <a:pt x="552" y="877"/>
                  </a:cubicBezTo>
                  <a:cubicBezTo>
                    <a:pt x="492" y="937"/>
                    <a:pt x="433" y="996"/>
                    <a:pt x="388" y="1071"/>
                  </a:cubicBezTo>
                  <a:cubicBezTo>
                    <a:pt x="180" y="1339"/>
                    <a:pt x="1" y="1785"/>
                    <a:pt x="239" y="2083"/>
                  </a:cubicBezTo>
                  <a:cubicBezTo>
                    <a:pt x="391" y="2265"/>
                    <a:pt x="604" y="2323"/>
                    <a:pt x="829" y="2323"/>
                  </a:cubicBezTo>
                  <a:cubicBezTo>
                    <a:pt x="934" y="2323"/>
                    <a:pt x="1042" y="2310"/>
                    <a:pt x="1147" y="2291"/>
                  </a:cubicBezTo>
                  <a:cubicBezTo>
                    <a:pt x="1296" y="2634"/>
                    <a:pt x="1430" y="2991"/>
                    <a:pt x="1579" y="3333"/>
                  </a:cubicBezTo>
                  <a:cubicBezTo>
                    <a:pt x="1236" y="3408"/>
                    <a:pt x="879" y="3378"/>
                    <a:pt x="522" y="3467"/>
                  </a:cubicBezTo>
                  <a:cubicBezTo>
                    <a:pt x="462" y="3482"/>
                    <a:pt x="462" y="3557"/>
                    <a:pt x="507" y="3586"/>
                  </a:cubicBezTo>
                  <a:cubicBezTo>
                    <a:pt x="675" y="3692"/>
                    <a:pt x="916" y="3741"/>
                    <a:pt x="1181" y="3741"/>
                  </a:cubicBezTo>
                  <a:cubicBezTo>
                    <a:pt x="1362" y="3741"/>
                    <a:pt x="1555" y="3718"/>
                    <a:pt x="1742" y="3676"/>
                  </a:cubicBezTo>
                  <a:cubicBezTo>
                    <a:pt x="1802" y="3795"/>
                    <a:pt x="1862" y="3914"/>
                    <a:pt x="1936" y="4018"/>
                  </a:cubicBezTo>
                  <a:cubicBezTo>
                    <a:pt x="1953" y="4047"/>
                    <a:pt x="1984" y="4060"/>
                    <a:pt x="2015" y="4060"/>
                  </a:cubicBezTo>
                  <a:cubicBezTo>
                    <a:pt x="2062" y="4060"/>
                    <a:pt x="2109" y="4028"/>
                    <a:pt x="2100" y="3973"/>
                  </a:cubicBezTo>
                  <a:cubicBezTo>
                    <a:pt x="2100" y="3839"/>
                    <a:pt x="2085" y="3720"/>
                    <a:pt x="2040" y="3586"/>
                  </a:cubicBezTo>
                  <a:cubicBezTo>
                    <a:pt x="2130" y="3557"/>
                    <a:pt x="2219" y="3527"/>
                    <a:pt x="2293" y="3482"/>
                  </a:cubicBezTo>
                  <a:cubicBezTo>
                    <a:pt x="2338" y="3571"/>
                    <a:pt x="2383" y="3646"/>
                    <a:pt x="2442" y="3720"/>
                  </a:cubicBezTo>
                  <a:cubicBezTo>
                    <a:pt x="2461" y="3751"/>
                    <a:pt x="2492" y="3767"/>
                    <a:pt x="2523" y="3767"/>
                  </a:cubicBezTo>
                  <a:cubicBezTo>
                    <a:pt x="2565" y="3767"/>
                    <a:pt x="2606" y="3736"/>
                    <a:pt x="2606" y="3676"/>
                  </a:cubicBezTo>
                  <a:cubicBezTo>
                    <a:pt x="2606" y="3557"/>
                    <a:pt x="2576" y="3452"/>
                    <a:pt x="2546" y="3333"/>
                  </a:cubicBezTo>
                  <a:cubicBezTo>
                    <a:pt x="2904" y="3080"/>
                    <a:pt x="3082" y="2723"/>
                    <a:pt x="2874" y="2276"/>
                  </a:cubicBezTo>
                  <a:cubicBezTo>
                    <a:pt x="2718" y="1939"/>
                    <a:pt x="2369" y="1839"/>
                    <a:pt x="2015" y="1839"/>
                  </a:cubicBezTo>
                  <a:cubicBezTo>
                    <a:pt x="1964" y="1839"/>
                    <a:pt x="1913" y="1841"/>
                    <a:pt x="1862" y="1845"/>
                  </a:cubicBezTo>
                  <a:cubicBezTo>
                    <a:pt x="1668" y="1458"/>
                    <a:pt x="1489" y="1056"/>
                    <a:pt x="1311" y="669"/>
                  </a:cubicBezTo>
                  <a:cubicBezTo>
                    <a:pt x="1579" y="550"/>
                    <a:pt x="1862" y="460"/>
                    <a:pt x="2130" y="356"/>
                  </a:cubicBezTo>
                  <a:cubicBezTo>
                    <a:pt x="2185" y="342"/>
                    <a:pt x="2163" y="251"/>
                    <a:pt x="2111" y="251"/>
                  </a:cubicBezTo>
                  <a:cubicBezTo>
                    <a:pt x="2108" y="251"/>
                    <a:pt x="2104" y="251"/>
                    <a:pt x="2100" y="252"/>
                  </a:cubicBezTo>
                  <a:cubicBezTo>
                    <a:pt x="1802" y="297"/>
                    <a:pt x="1504" y="356"/>
                    <a:pt x="1222" y="460"/>
                  </a:cubicBezTo>
                  <a:cubicBezTo>
                    <a:pt x="1162" y="327"/>
                    <a:pt x="1088" y="178"/>
                    <a:pt x="1028" y="44"/>
                  </a:cubicBezTo>
                  <a:cubicBezTo>
                    <a:pt x="1016" y="14"/>
                    <a:pt x="994" y="1"/>
                    <a:pt x="9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259350" y="2408700"/>
              <a:ext cx="508925" cy="301125"/>
            </a:xfrm>
            <a:custGeom>
              <a:avLst/>
              <a:gdLst/>
              <a:ahLst/>
              <a:cxnLst/>
              <a:rect l="l" t="t" r="r" b="b"/>
              <a:pathLst>
                <a:path w="20357" h="12045" extrusionOk="0">
                  <a:moveTo>
                    <a:pt x="12117" y="343"/>
                  </a:moveTo>
                  <a:cubicBezTo>
                    <a:pt x="12400" y="819"/>
                    <a:pt x="12623" y="1326"/>
                    <a:pt x="12831" y="1847"/>
                  </a:cubicBezTo>
                  <a:cubicBezTo>
                    <a:pt x="12385" y="1742"/>
                    <a:pt x="11923" y="1713"/>
                    <a:pt x="11492" y="1474"/>
                  </a:cubicBezTo>
                  <a:cubicBezTo>
                    <a:pt x="11179" y="1296"/>
                    <a:pt x="10956" y="1013"/>
                    <a:pt x="10688" y="775"/>
                  </a:cubicBezTo>
                  <a:cubicBezTo>
                    <a:pt x="11179" y="656"/>
                    <a:pt x="11655" y="522"/>
                    <a:pt x="12117" y="343"/>
                  </a:cubicBezTo>
                  <a:close/>
                  <a:moveTo>
                    <a:pt x="17773" y="1802"/>
                  </a:moveTo>
                  <a:cubicBezTo>
                    <a:pt x="17996" y="2308"/>
                    <a:pt x="18175" y="2829"/>
                    <a:pt x="18324" y="3365"/>
                  </a:cubicBezTo>
                  <a:cubicBezTo>
                    <a:pt x="17877" y="3216"/>
                    <a:pt x="17431" y="3142"/>
                    <a:pt x="17044" y="2859"/>
                  </a:cubicBezTo>
                  <a:cubicBezTo>
                    <a:pt x="16746" y="2635"/>
                    <a:pt x="16553" y="2338"/>
                    <a:pt x="16314" y="2070"/>
                  </a:cubicBezTo>
                  <a:cubicBezTo>
                    <a:pt x="16821" y="1995"/>
                    <a:pt x="17312" y="1936"/>
                    <a:pt x="17773" y="1802"/>
                  </a:cubicBezTo>
                  <a:close/>
                  <a:moveTo>
                    <a:pt x="14558" y="4838"/>
                  </a:moveTo>
                  <a:cubicBezTo>
                    <a:pt x="14871" y="5151"/>
                    <a:pt x="15079" y="5553"/>
                    <a:pt x="15124" y="6014"/>
                  </a:cubicBezTo>
                  <a:cubicBezTo>
                    <a:pt x="14945" y="5612"/>
                    <a:pt x="14752" y="5225"/>
                    <a:pt x="14558" y="4838"/>
                  </a:cubicBezTo>
                  <a:close/>
                  <a:moveTo>
                    <a:pt x="2174" y="4139"/>
                  </a:moveTo>
                  <a:cubicBezTo>
                    <a:pt x="2248" y="4645"/>
                    <a:pt x="2338" y="5062"/>
                    <a:pt x="2084" y="5583"/>
                  </a:cubicBezTo>
                  <a:cubicBezTo>
                    <a:pt x="1891" y="5999"/>
                    <a:pt x="1563" y="6372"/>
                    <a:pt x="1176" y="6625"/>
                  </a:cubicBezTo>
                  <a:cubicBezTo>
                    <a:pt x="923" y="6089"/>
                    <a:pt x="641" y="5568"/>
                    <a:pt x="373" y="5047"/>
                  </a:cubicBezTo>
                  <a:cubicBezTo>
                    <a:pt x="983" y="4749"/>
                    <a:pt x="1578" y="4436"/>
                    <a:pt x="2174" y="4139"/>
                  </a:cubicBezTo>
                  <a:close/>
                  <a:moveTo>
                    <a:pt x="14260" y="5091"/>
                  </a:moveTo>
                  <a:cubicBezTo>
                    <a:pt x="14498" y="5598"/>
                    <a:pt x="14752" y="6104"/>
                    <a:pt x="15005" y="6595"/>
                  </a:cubicBezTo>
                  <a:cubicBezTo>
                    <a:pt x="14588" y="6625"/>
                    <a:pt x="14186" y="6684"/>
                    <a:pt x="13769" y="6773"/>
                  </a:cubicBezTo>
                  <a:cubicBezTo>
                    <a:pt x="13784" y="6610"/>
                    <a:pt x="13739" y="6446"/>
                    <a:pt x="13754" y="6282"/>
                  </a:cubicBezTo>
                  <a:cubicBezTo>
                    <a:pt x="13754" y="5851"/>
                    <a:pt x="13918" y="5374"/>
                    <a:pt x="14260" y="5091"/>
                  </a:cubicBezTo>
                  <a:close/>
                  <a:moveTo>
                    <a:pt x="13471" y="7384"/>
                  </a:moveTo>
                  <a:cubicBezTo>
                    <a:pt x="13457" y="7413"/>
                    <a:pt x="13427" y="7443"/>
                    <a:pt x="13397" y="7473"/>
                  </a:cubicBezTo>
                  <a:cubicBezTo>
                    <a:pt x="13397" y="7443"/>
                    <a:pt x="13382" y="7428"/>
                    <a:pt x="13382" y="7399"/>
                  </a:cubicBezTo>
                  <a:cubicBezTo>
                    <a:pt x="13412" y="7399"/>
                    <a:pt x="13442" y="7384"/>
                    <a:pt x="13471" y="7384"/>
                  </a:cubicBezTo>
                  <a:close/>
                  <a:moveTo>
                    <a:pt x="13055" y="7488"/>
                  </a:moveTo>
                  <a:cubicBezTo>
                    <a:pt x="13070" y="7547"/>
                    <a:pt x="13084" y="7607"/>
                    <a:pt x="13114" y="7667"/>
                  </a:cubicBezTo>
                  <a:cubicBezTo>
                    <a:pt x="13070" y="7681"/>
                    <a:pt x="13025" y="7711"/>
                    <a:pt x="12995" y="7726"/>
                  </a:cubicBezTo>
                  <a:cubicBezTo>
                    <a:pt x="12950" y="7741"/>
                    <a:pt x="12921" y="7741"/>
                    <a:pt x="12891" y="7756"/>
                  </a:cubicBezTo>
                  <a:cubicBezTo>
                    <a:pt x="12861" y="7681"/>
                    <a:pt x="12831" y="7622"/>
                    <a:pt x="12816" y="7547"/>
                  </a:cubicBezTo>
                  <a:cubicBezTo>
                    <a:pt x="12891" y="7533"/>
                    <a:pt x="12980" y="7503"/>
                    <a:pt x="13055" y="7488"/>
                  </a:cubicBezTo>
                  <a:close/>
                  <a:moveTo>
                    <a:pt x="12504" y="7637"/>
                  </a:moveTo>
                  <a:cubicBezTo>
                    <a:pt x="12519" y="7696"/>
                    <a:pt x="12534" y="7771"/>
                    <a:pt x="12549" y="7830"/>
                  </a:cubicBezTo>
                  <a:cubicBezTo>
                    <a:pt x="12484" y="7835"/>
                    <a:pt x="12418" y="7837"/>
                    <a:pt x="12351" y="7837"/>
                  </a:cubicBezTo>
                  <a:cubicBezTo>
                    <a:pt x="12216" y="7837"/>
                    <a:pt x="12077" y="7830"/>
                    <a:pt x="11938" y="7830"/>
                  </a:cubicBezTo>
                  <a:cubicBezTo>
                    <a:pt x="12087" y="7771"/>
                    <a:pt x="12236" y="7726"/>
                    <a:pt x="12370" y="7681"/>
                  </a:cubicBezTo>
                  <a:cubicBezTo>
                    <a:pt x="12415" y="7667"/>
                    <a:pt x="12459" y="7652"/>
                    <a:pt x="12504" y="7637"/>
                  </a:cubicBezTo>
                  <a:close/>
                  <a:moveTo>
                    <a:pt x="19366" y="6773"/>
                  </a:moveTo>
                  <a:cubicBezTo>
                    <a:pt x="19544" y="7294"/>
                    <a:pt x="19738" y="7815"/>
                    <a:pt x="19946" y="8336"/>
                  </a:cubicBezTo>
                  <a:cubicBezTo>
                    <a:pt x="19842" y="8333"/>
                    <a:pt x="19738" y="8331"/>
                    <a:pt x="19634" y="8331"/>
                  </a:cubicBezTo>
                  <a:cubicBezTo>
                    <a:pt x="19321" y="8331"/>
                    <a:pt x="19009" y="8348"/>
                    <a:pt x="18696" y="8381"/>
                  </a:cubicBezTo>
                  <a:cubicBezTo>
                    <a:pt x="18726" y="8217"/>
                    <a:pt x="18711" y="8039"/>
                    <a:pt x="18726" y="7890"/>
                  </a:cubicBezTo>
                  <a:cubicBezTo>
                    <a:pt x="18785" y="7458"/>
                    <a:pt x="18994" y="7012"/>
                    <a:pt x="19366" y="6773"/>
                  </a:cubicBezTo>
                  <a:close/>
                  <a:moveTo>
                    <a:pt x="14990" y="6952"/>
                  </a:moveTo>
                  <a:lnTo>
                    <a:pt x="14990" y="6952"/>
                  </a:lnTo>
                  <a:cubicBezTo>
                    <a:pt x="14612" y="8008"/>
                    <a:pt x="13562" y="8765"/>
                    <a:pt x="12478" y="8765"/>
                  </a:cubicBezTo>
                  <a:cubicBezTo>
                    <a:pt x="12110" y="8765"/>
                    <a:pt x="11738" y="8678"/>
                    <a:pt x="11388" y="8485"/>
                  </a:cubicBezTo>
                  <a:cubicBezTo>
                    <a:pt x="11239" y="8396"/>
                    <a:pt x="11105" y="8277"/>
                    <a:pt x="10971" y="8158"/>
                  </a:cubicBezTo>
                  <a:cubicBezTo>
                    <a:pt x="11149" y="8098"/>
                    <a:pt x="11328" y="8039"/>
                    <a:pt x="11492" y="7979"/>
                  </a:cubicBezTo>
                  <a:cubicBezTo>
                    <a:pt x="11704" y="8132"/>
                    <a:pt x="12037" y="8202"/>
                    <a:pt x="12396" y="8202"/>
                  </a:cubicBezTo>
                  <a:cubicBezTo>
                    <a:pt x="12490" y="8202"/>
                    <a:pt x="12586" y="8197"/>
                    <a:pt x="12683" y="8187"/>
                  </a:cubicBezTo>
                  <a:cubicBezTo>
                    <a:pt x="12727" y="8307"/>
                    <a:pt x="12772" y="8426"/>
                    <a:pt x="12831" y="8545"/>
                  </a:cubicBezTo>
                  <a:cubicBezTo>
                    <a:pt x="12851" y="8577"/>
                    <a:pt x="12884" y="8592"/>
                    <a:pt x="12917" y="8592"/>
                  </a:cubicBezTo>
                  <a:cubicBezTo>
                    <a:pt x="12959" y="8592"/>
                    <a:pt x="13002" y="8566"/>
                    <a:pt x="13010" y="8515"/>
                  </a:cubicBezTo>
                  <a:cubicBezTo>
                    <a:pt x="13010" y="8396"/>
                    <a:pt x="13010" y="8262"/>
                    <a:pt x="12980" y="8128"/>
                  </a:cubicBezTo>
                  <a:cubicBezTo>
                    <a:pt x="13070" y="8113"/>
                    <a:pt x="13159" y="8083"/>
                    <a:pt x="13248" y="8054"/>
                  </a:cubicBezTo>
                  <a:cubicBezTo>
                    <a:pt x="13293" y="8143"/>
                    <a:pt x="13323" y="8232"/>
                    <a:pt x="13367" y="8307"/>
                  </a:cubicBezTo>
                  <a:cubicBezTo>
                    <a:pt x="13380" y="8346"/>
                    <a:pt x="13414" y="8365"/>
                    <a:pt x="13447" y="8365"/>
                  </a:cubicBezTo>
                  <a:cubicBezTo>
                    <a:pt x="13489" y="8365"/>
                    <a:pt x="13531" y="8335"/>
                    <a:pt x="13531" y="8277"/>
                  </a:cubicBezTo>
                  <a:cubicBezTo>
                    <a:pt x="13546" y="8173"/>
                    <a:pt x="13531" y="8054"/>
                    <a:pt x="13516" y="7934"/>
                  </a:cubicBezTo>
                  <a:cubicBezTo>
                    <a:pt x="13799" y="7771"/>
                    <a:pt x="13992" y="7547"/>
                    <a:pt x="14007" y="7250"/>
                  </a:cubicBezTo>
                  <a:cubicBezTo>
                    <a:pt x="14350" y="7160"/>
                    <a:pt x="14677" y="7071"/>
                    <a:pt x="14990" y="6952"/>
                  </a:cubicBezTo>
                  <a:close/>
                  <a:moveTo>
                    <a:pt x="10480" y="819"/>
                  </a:moveTo>
                  <a:cubicBezTo>
                    <a:pt x="10965" y="1582"/>
                    <a:pt x="11838" y="2138"/>
                    <a:pt x="12750" y="2138"/>
                  </a:cubicBezTo>
                  <a:cubicBezTo>
                    <a:pt x="12817" y="2138"/>
                    <a:pt x="12883" y="2135"/>
                    <a:pt x="12950" y="2129"/>
                  </a:cubicBezTo>
                  <a:cubicBezTo>
                    <a:pt x="13189" y="2725"/>
                    <a:pt x="13427" y="3335"/>
                    <a:pt x="13695" y="3901"/>
                  </a:cubicBezTo>
                  <a:cubicBezTo>
                    <a:pt x="13858" y="4258"/>
                    <a:pt x="14022" y="4600"/>
                    <a:pt x="14186" y="4957"/>
                  </a:cubicBezTo>
                  <a:cubicBezTo>
                    <a:pt x="13590" y="5285"/>
                    <a:pt x="13427" y="6163"/>
                    <a:pt x="13501" y="6833"/>
                  </a:cubicBezTo>
                  <a:cubicBezTo>
                    <a:pt x="11909" y="7205"/>
                    <a:pt x="10346" y="7905"/>
                    <a:pt x="8872" y="8560"/>
                  </a:cubicBezTo>
                  <a:cubicBezTo>
                    <a:pt x="7547" y="9155"/>
                    <a:pt x="6074" y="9736"/>
                    <a:pt x="4764" y="10480"/>
                  </a:cubicBezTo>
                  <a:cubicBezTo>
                    <a:pt x="4593" y="9894"/>
                    <a:pt x="3691" y="9658"/>
                    <a:pt x="3019" y="9658"/>
                  </a:cubicBezTo>
                  <a:cubicBezTo>
                    <a:pt x="2872" y="9658"/>
                    <a:pt x="2735" y="9669"/>
                    <a:pt x="2620" y="9691"/>
                  </a:cubicBezTo>
                  <a:cubicBezTo>
                    <a:pt x="2486" y="9408"/>
                    <a:pt x="2352" y="9110"/>
                    <a:pt x="2233" y="8813"/>
                  </a:cubicBezTo>
                  <a:cubicBezTo>
                    <a:pt x="1906" y="8098"/>
                    <a:pt x="1578" y="7399"/>
                    <a:pt x="1221" y="6699"/>
                  </a:cubicBezTo>
                  <a:cubicBezTo>
                    <a:pt x="2189" y="6446"/>
                    <a:pt x="2888" y="4913"/>
                    <a:pt x="2397" y="4035"/>
                  </a:cubicBezTo>
                  <a:cubicBezTo>
                    <a:pt x="3543" y="3469"/>
                    <a:pt x="4689" y="2918"/>
                    <a:pt x="5865" y="2427"/>
                  </a:cubicBezTo>
                  <a:cubicBezTo>
                    <a:pt x="6982" y="1966"/>
                    <a:pt x="8098" y="1534"/>
                    <a:pt x="9244" y="1162"/>
                  </a:cubicBezTo>
                  <a:cubicBezTo>
                    <a:pt x="9646" y="1028"/>
                    <a:pt x="10063" y="924"/>
                    <a:pt x="10480" y="819"/>
                  </a:cubicBezTo>
                  <a:close/>
                  <a:moveTo>
                    <a:pt x="16106" y="2085"/>
                  </a:moveTo>
                  <a:cubicBezTo>
                    <a:pt x="16523" y="2963"/>
                    <a:pt x="17416" y="3648"/>
                    <a:pt x="18413" y="3677"/>
                  </a:cubicBezTo>
                  <a:cubicBezTo>
                    <a:pt x="18577" y="4288"/>
                    <a:pt x="18741" y="4913"/>
                    <a:pt x="18934" y="5523"/>
                  </a:cubicBezTo>
                  <a:cubicBezTo>
                    <a:pt x="19068" y="5880"/>
                    <a:pt x="19187" y="6252"/>
                    <a:pt x="19306" y="6610"/>
                  </a:cubicBezTo>
                  <a:cubicBezTo>
                    <a:pt x="18696" y="6878"/>
                    <a:pt x="18413" y="7741"/>
                    <a:pt x="18428" y="8411"/>
                  </a:cubicBezTo>
                  <a:cubicBezTo>
                    <a:pt x="16791" y="8589"/>
                    <a:pt x="15153" y="9110"/>
                    <a:pt x="13635" y="9602"/>
                  </a:cubicBezTo>
                  <a:cubicBezTo>
                    <a:pt x="12251" y="10033"/>
                    <a:pt x="10718" y="10435"/>
                    <a:pt x="9319" y="11045"/>
                  </a:cubicBezTo>
                  <a:cubicBezTo>
                    <a:pt x="9207" y="10346"/>
                    <a:pt x="8081" y="10014"/>
                    <a:pt x="7403" y="10014"/>
                  </a:cubicBezTo>
                  <a:cubicBezTo>
                    <a:pt x="7360" y="10014"/>
                    <a:pt x="7318" y="10016"/>
                    <a:pt x="7279" y="10018"/>
                  </a:cubicBezTo>
                  <a:cubicBezTo>
                    <a:pt x="7250" y="9929"/>
                    <a:pt x="7235" y="9840"/>
                    <a:pt x="7205" y="9765"/>
                  </a:cubicBezTo>
                  <a:cubicBezTo>
                    <a:pt x="7845" y="9438"/>
                    <a:pt x="8500" y="9125"/>
                    <a:pt x="9155" y="8857"/>
                  </a:cubicBezTo>
                  <a:cubicBezTo>
                    <a:pt x="9586" y="8694"/>
                    <a:pt x="10033" y="8515"/>
                    <a:pt x="10465" y="8351"/>
                  </a:cubicBezTo>
                  <a:cubicBezTo>
                    <a:pt x="10688" y="8634"/>
                    <a:pt x="10971" y="8872"/>
                    <a:pt x="11313" y="9036"/>
                  </a:cubicBezTo>
                  <a:cubicBezTo>
                    <a:pt x="11691" y="9217"/>
                    <a:pt x="12086" y="9299"/>
                    <a:pt x="12476" y="9299"/>
                  </a:cubicBezTo>
                  <a:cubicBezTo>
                    <a:pt x="13889" y="9299"/>
                    <a:pt x="15246" y="8219"/>
                    <a:pt x="15526" y="6773"/>
                  </a:cubicBezTo>
                  <a:cubicBezTo>
                    <a:pt x="15764" y="5553"/>
                    <a:pt x="15124" y="4600"/>
                    <a:pt x="14201" y="4094"/>
                  </a:cubicBezTo>
                  <a:cubicBezTo>
                    <a:pt x="14082" y="3871"/>
                    <a:pt x="13978" y="3648"/>
                    <a:pt x="13858" y="3424"/>
                  </a:cubicBezTo>
                  <a:cubicBezTo>
                    <a:pt x="13754" y="3201"/>
                    <a:pt x="13620" y="2903"/>
                    <a:pt x="13486" y="2591"/>
                  </a:cubicBezTo>
                  <a:cubicBezTo>
                    <a:pt x="13933" y="2487"/>
                    <a:pt x="14379" y="2382"/>
                    <a:pt x="14826" y="2278"/>
                  </a:cubicBezTo>
                  <a:cubicBezTo>
                    <a:pt x="15243" y="2204"/>
                    <a:pt x="15674" y="2144"/>
                    <a:pt x="16106" y="2085"/>
                  </a:cubicBezTo>
                  <a:close/>
                  <a:moveTo>
                    <a:pt x="2724" y="9809"/>
                  </a:moveTo>
                  <a:cubicBezTo>
                    <a:pt x="3174" y="9809"/>
                    <a:pt x="3708" y="9968"/>
                    <a:pt x="4079" y="10167"/>
                  </a:cubicBezTo>
                  <a:cubicBezTo>
                    <a:pt x="4198" y="10242"/>
                    <a:pt x="4332" y="10316"/>
                    <a:pt x="4407" y="10435"/>
                  </a:cubicBezTo>
                  <a:cubicBezTo>
                    <a:pt x="4451" y="10480"/>
                    <a:pt x="4481" y="10569"/>
                    <a:pt x="4496" y="10644"/>
                  </a:cubicBezTo>
                  <a:cubicBezTo>
                    <a:pt x="4094" y="10882"/>
                    <a:pt x="3692" y="11150"/>
                    <a:pt x="3335" y="11447"/>
                  </a:cubicBezTo>
                  <a:cubicBezTo>
                    <a:pt x="3305" y="11194"/>
                    <a:pt x="3126" y="10897"/>
                    <a:pt x="3037" y="10703"/>
                  </a:cubicBezTo>
                  <a:cubicBezTo>
                    <a:pt x="2918" y="10405"/>
                    <a:pt x="2784" y="10108"/>
                    <a:pt x="2665" y="9810"/>
                  </a:cubicBezTo>
                  <a:cubicBezTo>
                    <a:pt x="2685" y="9809"/>
                    <a:pt x="2704" y="9809"/>
                    <a:pt x="2724" y="9809"/>
                  </a:cubicBezTo>
                  <a:close/>
                  <a:moveTo>
                    <a:pt x="7309" y="10123"/>
                  </a:moveTo>
                  <a:lnTo>
                    <a:pt x="7309" y="10123"/>
                  </a:lnTo>
                  <a:cubicBezTo>
                    <a:pt x="7785" y="10167"/>
                    <a:pt x="8321" y="10390"/>
                    <a:pt x="8678" y="10658"/>
                  </a:cubicBezTo>
                  <a:cubicBezTo>
                    <a:pt x="8798" y="10733"/>
                    <a:pt x="8902" y="10822"/>
                    <a:pt x="8976" y="10941"/>
                  </a:cubicBezTo>
                  <a:cubicBezTo>
                    <a:pt x="9021" y="11001"/>
                    <a:pt x="9021" y="11090"/>
                    <a:pt x="9051" y="11164"/>
                  </a:cubicBezTo>
                  <a:cubicBezTo>
                    <a:pt x="8604" y="11358"/>
                    <a:pt x="8187" y="11581"/>
                    <a:pt x="7785" y="11834"/>
                  </a:cubicBezTo>
                  <a:cubicBezTo>
                    <a:pt x="7800" y="11581"/>
                    <a:pt x="7651" y="11269"/>
                    <a:pt x="7592" y="11060"/>
                  </a:cubicBezTo>
                  <a:cubicBezTo>
                    <a:pt x="7503" y="10748"/>
                    <a:pt x="7413" y="10435"/>
                    <a:pt x="7309" y="10123"/>
                  </a:cubicBezTo>
                  <a:close/>
                  <a:moveTo>
                    <a:pt x="12283" y="1"/>
                  </a:moveTo>
                  <a:cubicBezTo>
                    <a:pt x="12282" y="1"/>
                    <a:pt x="12281" y="1"/>
                    <a:pt x="12281" y="1"/>
                  </a:cubicBezTo>
                  <a:cubicBezTo>
                    <a:pt x="10033" y="165"/>
                    <a:pt x="7622" y="1221"/>
                    <a:pt x="5597" y="2129"/>
                  </a:cubicBezTo>
                  <a:cubicBezTo>
                    <a:pt x="4660" y="2546"/>
                    <a:pt x="3707" y="2948"/>
                    <a:pt x="2784" y="3409"/>
                  </a:cubicBezTo>
                  <a:cubicBezTo>
                    <a:pt x="2323" y="3633"/>
                    <a:pt x="1861" y="3886"/>
                    <a:pt x="1415" y="4154"/>
                  </a:cubicBezTo>
                  <a:cubicBezTo>
                    <a:pt x="1191" y="4288"/>
                    <a:pt x="968" y="4436"/>
                    <a:pt x="760" y="4585"/>
                  </a:cubicBezTo>
                  <a:cubicBezTo>
                    <a:pt x="536" y="4734"/>
                    <a:pt x="1" y="4838"/>
                    <a:pt x="164" y="5181"/>
                  </a:cubicBezTo>
                  <a:cubicBezTo>
                    <a:pt x="566" y="6089"/>
                    <a:pt x="879" y="7041"/>
                    <a:pt x="1325" y="7934"/>
                  </a:cubicBezTo>
                  <a:cubicBezTo>
                    <a:pt x="1787" y="8857"/>
                    <a:pt x="2144" y="9765"/>
                    <a:pt x="2546" y="10718"/>
                  </a:cubicBezTo>
                  <a:cubicBezTo>
                    <a:pt x="2650" y="10986"/>
                    <a:pt x="2918" y="11700"/>
                    <a:pt x="3171" y="11894"/>
                  </a:cubicBezTo>
                  <a:cubicBezTo>
                    <a:pt x="3188" y="11905"/>
                    <a:pt x="3205" y="11910"/>
                    <a:pt x="3221" y="11910"/>
                  </a:cubicBezTo>
                  <a:cubicBezTo>
                    <a:pt x="3245" y="11910"/>
                    <a:pt x="3266" y="11897"/>
                    <a:pt x="3275" y="11879"/>
                  </a:cubicBezTo>
                  <a:cubicBezTo>
                    <a:pt x="4481" y="11209"/>
                    <a:pt x="5701" y="10524"/>
                    <a:pt x="6952" y="9884"/>
                  </a:cubicBezTo>
                  <a:cubicBezTo>
                    <a:pt x="7056" y="10271"/>
                    <a:pt x="7175" y="10644"/>
                    <a:pt x="7294" y="11031"/>
                  </a:cubicBezTo>
                  <a:cubicBezTo>
                    <a:pt x="7369" y="11313"/>
                    <a:pt x="7413" y="11805"/>
                    <a:pt x="7637" y="12028"/>
                  </a:cubicBezTo>
                  <a:cubicBezTo>
                    <a:pt x="7648" y="12039"/>
                    <a:pt x="7664" y="12044"/>
                    <a:pt x="7680" y="12044"/>
                  </a:cubicBezTo>
                  <a:cubicBezTo>
                    <a:pt x="7707" y="12044"/>
                    <a:pt x="7737" y="12031"/>
                    <a:pt x="7756" y="12013"/>
                  </a:cubicBezTo>
                  <a:cubicBezTo>
                    <a:pt x="9750" y="11194"/>
                    <a:pt x="11789" y="10510"/>
                    <a:pt x="13873" y="9929"/>
                  </a:cubicBezTo>
                  <a:cubicBezTo>
                    <a:pt x="14975" y="9616"/>
                    <a:pt x="16091" y="9349"/>
                    <a:pt x="17208" y="9110"/>
                  </a:cubicBezTo>
                  <a:cubicBezTo>
                    <a:pt x="18130" y="8932"/>
                    <a:pt x="19113" y="8917"/>
                    <a:pt x="20006" y="8664"/>
                  </a:cubicBezTo>
                  <a:cubicBezTo>
                    <a:pt x="20036" y="8649"/>
                    <a:pt x="20065" y="8634"/>
                    <a:pt x="20080" y="8619"/>
                  </a:cubicBezTo>
                  <a:cubicBezTo>
                    <a:pt x="20103" y="8632"/>
                    <a:pt x="20129" y="8638"/>
                    <a:pt x="20156" y="8638"/>
                  </a:cubicBezTo>
                  <a:cubicBezTo>
                    <a:pt x="20252" y="8638"/>
                    <a:pt x="20357" y="8560"/>
                    <a:pt x="20333" y="8455"/>
                  </a:cubicBezTo>
                  <a:cubicBezTo>
                    <a:pt x="20006" y="7294"/>
                    <a:pt x="19559" y="6178"/>
                    <a:pt x="19172" y="5062"/>
                  </a:cubicBezTo>
                  <a:cubicBezTo>
                    <a:pt x="18785" y="3990"/>
                    <a:pt x="18130" y="1474"/>
                    <a:pt x="17982" y="1474"/>
                  </a:cubicBezTo>
                  <a:cubicBezTo>
                    <a:pt x="17862" y="1470"/>
                    <a:pt x="17743" y="1467"/>
                    <a:pt x="17622" y="1467"/>
                  </a:cubicBezTo>
                  <a:cubicBezTo>
                    <a:pt x="16219" y="1467"/>
                    <a:pt x="14718" y="1777"/>
                    <a:pt x="13293" y="2174"/>
                  </a:cubicBezTo>
                  <a:cubicBezTo>
                    <a:pt x="12849" y="1124"/>
                    <a:pt x="12391" y="1"/>
                    <a:pt x="12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6940425" y="4192275"/>
            <a:ext cx="390772" cy="519574"/>
            <a:chOff x="6940425" y="4192275"/>
            <a:chExt cx="390772" cy="519574"/>
          </a:xfrm>
        </p:grpSpPr>
        <p:sp>
          <p:nvSpPr>
            <p:cNvPr id="38" name="Google Shape;38;p2"/>
            <p:cNvSpPr/>
            <p:nvPr/>
          </p:nvSpPr>
          <p:spPr>
            <a:xfrm>
              <a:off x="6940425" y="4192275"/>
              <a:ext cx="227940" cy="231352"/>
            </a:xfrm>
            <a:custGeom>
              <a:avLst/>
              <a:gdLst/>
              <a:ahLst/>
              <a:cxnLst/>
              <a:rect l="l" t="t" r="r" b="b"/>
              <a:pathLst>
                <a:path w="5479" h="5561" extrusionOk="0">
                  <a:moveTo>
                    <a:pt x="2076" y="501"/>
                  </a:moveTo>
                  <a:cubicBezTo>
                    <a:pt x="2543" y="501"/>
                    <a:pt x="3020" y="684"/>
                    <a:pt x="3365" y="982"/>
                  </a:cubicBezTo>
                  <a:cubicBezTo>
                    <a:pt x="3811" y="1355"/>
                    <a:pt x="4109" y="1846"/>
                    <a:pt x="4228" y="2411"/>
                  </a:cubicBezTo>
                  <a:cubicBezTo>
                    <a:pt x="4436" y="3349"/>
                    <a:pt x="4154" y="4614"/>
                    <a:pt x="3126" y="4942"/>
                  </a:cubicBezTo>
                  <a:cubicBezTo>
                    <a:pt x="2957" y="4998"/>
                    <a:pt x="2794" y="5024"/>
                    <a:pt x="2636" y="5024"/>
                  </a:cubicBezTo>
                  <a:cubicBezTo>
                    <a:pt x="1880" y="5024"/>
                    <a:pt x="1274" y="4424"/>
                    <a:pt x="953" y="3721"/>
                  </a:cubicBezTo>
                  <a:cubicBezTo>
                    <a:pt x="507" y="2754"/>
                    <a:pt x="328" y="893"/>
                    <a:pt x="1668" y="551"/>
                  </a:cubicBezTo>
                  <a:cubicBezTo>
                    <a:pt x="1801" y="517"/>
                    <a:pt x="1938" y="501"/>
                    <a:pt x="2076" y="501"/>
                  </a:cubicBezTo>
                  <a:close/>
                  <a:moveTo>
                    <a:pt x="2255" y="0"/>
                  </a:moveTo>
                  <a:cubicBezTo>
                    <a:pt x="2027" y="0"/>
                    <a:pt x="1797" y="35"/>
                    <a:pt x="1578" y="104"/>
                  </a:cubicBezTo>
                  <a:cubicBezTo>
                    <a:pt x="1385" y="164"/>
                    <a:pt x="1191" y="253"/>
                    <a:pt x="1028" y="372"/>
                  </a:cubicBezTo>
                  <a:cubicBezTo>
                    <a:pt x="179" y="1012"/>
                    <a:pt x="1" y="2367"/>
                    <a:pt x="254" y="3334"/>
                  </a:cubicBezTo>
                  <a:cubicBezTo>
                    <a:pt x="537" y="4442"/>
                    <a:pt x="1533" y="5560"/>
                    <a:pt x="2694" y="5560"/>
                  </a:cubicBezTo>
                  <a:cubicBezTo>
                    <a:pt x="2937" y="5560"/>
                    <a:pt x="3187" y="5511"/>
                    <a:pt x="3439" y="5403"/>
                  </a:cubicBezTo>
                  <a:cubicBezTo>
                    <a:pt x="5478" y="4525"/>
                    <a:pt x="4987" y="1608"/>
                    <a:pt x="3513" y="417"/>
                  </a:cubicBezTo>
                  <a:cubicBezTo>
                    <a:pt x="3166" y="139"/>
                    <a:pt x="2713" y="0"/>
                    <a:pt x="2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75746" y="4425874"/>
              <a:ext cx="355452" cy="285976"/>
            </a:xfrm>
            <a:custGeom>
              <a:avLst/>
              <a:gdLst/>
              <a:ahLst/>
              <a:cxnLst/>
              <a:rect l="l" t="t" r="r" b="b"/>
              <a:pathLst>
                <a:path w="8544" h="6874" extrusionOk="0">
                  <a:moveTo>
                    <a:pt x="3833" y="546"/>
                  </a:moveTo>
                  <a:cubicBezTo>
                    <a:pt x="5545" y="546"/>
                    <a:pt x="7047" y="2033"/>
                    <a:pt x="7874" y="3510"/>
                  </a:cubicBezTo>
                  <a:cubicBezTo>
                    <a:pt x="6639" y="3926"/>
                    <a:pt x="2143" y="5846"/>
                    <a:pt x="953" y="6293"/>
                  </a:cubicBezTo>
                  <a:cubicBezTo>
                    <a:pt x="759" y="5206"/>
                    <a:pt x="506" y="3926"/>
                    <a:pt x="863" y="2840"/>
                  </a:cubicBezTo>
                  <a:cubicBezTo>
                    <a:pt x="1191" y="1842"/>
                    <a:pt x="1935" y="994"/>
                    <a:pt x="2947" y="681"/>
                  </a:cubicBezTo>
                  <a:cubicBezTo>
                    <a:pt x="3247" y="589"/>
                    <a:pt x="3543" y="546"/>
                    <a:pt x="3833" y="546"/>
                  </a:cubicBezTo>
                  <a:close/>
                  <a:moveTo>
                    <a:pt x="3836" y="0"/>
                  </a:moveTo>
                  <a:cubicBezTo>
                    <a:pt x="3653" y="0"/>
                    <a:pt x="3471" y="14"/>
                    <a:pt x="3290" y="41"/>
                  </a:cubicBezTo>
                  <a:cubicBezTo>
                    <a:pt x="1072" y="384"/>
                    <a:pt x="0" y="2482"/>
                    <a:pt x="89" y="4462"/>
                  </a:cubicBezTo>
                  <a:cubicBezTo>
                    <a:pt x="134" y="5126"/>
                    <a:pt x="690" y="6874"/>
                    <a:pt x="830" y="6874"/>
                  </a:cubicBezTo>
                  <a:cubicBezTo>
                    <a:pt x="831" y="6874"/>
                    <a:pt x="833" y="6874"/>
                    <a:pt x="834" y="6874"/>
                  </a:cubicBezTo>
                  <a:cubicBezTo>
                    <a:pt x="2188" y="6591"/>
                    <a:pt x="8365" y="3882"/>
                    <a:pt x="8425" y="3837"/>
                  </a:cubicBezTo>
                  <a:cubicBezTo>
                    <a:pt x="8440" y="3807"/>
                    <a:pt x="8470" y="3777"/>
                    <a:pt x="8470" y="3748"/>
                  </a:cubicBezTo>
                  <a:cubicBezTo>
                    <a:pt x="8544" y="3376"/>
                    <a:pt x="8246" y="2587"/>
                    <a:pt x="7844" y="2110"/>
                  </a:cubicBezTo>
                  <a:cubicBezTo>
                    <a:pt x="7413" y="1604"/>
                    <a:pt x="6907" y="1158"/>
                    <a:pt x="6356" y="800"/>
                  </a:cubicBezTo>
                  <a:cubicBezTo>
                    <a:pt x="5614" y="318"/>
                    <a:pt x="4728" y="0"/>
                    <a:pt x="3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6620671" y="2956397"/>
            <a:ext cx="695962" cy="688836"/>
            <a:chOff x="3256275" y="2438475"/>
            <a:chExt cx="434650" cy="430200"/>
          </a:xfrm>
        </p:grpSpPr>
        <p:sp>
          <p:nvSpPr>
            <p:cNvPr id="41" name="Google Shape;41;p2"/>
            <p:cNvSpPr/>
            <p:nvPr/>
          </p:nvSpPr>
          <p:spPr>
            <a:xfrm>
              <a:off x="3256275" y="2438475"/>
              <a:ext cx="434650" cy="430200"/>
            </a:xfrm>
            <a:custGeom>
              <a:avLst/>
              <a:gdLst/>
              <a:ahLst/>
              <a:cxnLst/>
              <a:rect l="l" t="t" r="r" b="b"/>
              <a:pathLst>
                <a:path w="17386" h="17208" extrusionOk="0">
                  <a:moveTo>
                    <a:pt x="7785" y="313"/>
                  </a:moveTo>
                  <a:cubicBezTo>
                    <a:pt x="8678" y="313"/>
                    <a:pt x="9646" y="834"/>
                    <a:pt x="9735" y="1236"/>
                  </a:cubicBezTo>
                  <a:cubicBezTo>
                    <a:pt x="9750" y="1296"/>
                    <a:pt x="9780" y="1430"/>
                    <a:pt x="9809" y="1757"/>
                  </a:cubicBezTo>
                  <a:cubicBezTo>
                    <a:pt x="9824" y="1831"/>
                    <a:pt x="9869" y="1891"/>
                    <a:pt x="9943" y="1891"/>
                  </a:cubicBezTo>
                  <a:cubicBezTo>
                    <a:pt x="10583" y="2010"/>
                    <a:pt x="11209" y="2204"/>
                    <a:pt x="11789" y="2486"/>
                  </a:cubicBezTo>
                  <a:cubicBezTo>
                    <a:pt x="11809" y="2496"/>
                    <a:pt x="11830" y="2501"/>
                    <a:pt x="11852" y="2501"/>
                  </a:cubicBezTo>
                  <a:cubicBezTo>
                    <a:pt x="11895" y="2501"/>
                    <a:pt x="11938" y="2481"/>
                    <a:pt x="11968" y="2442"/>
                  </a:cubicBezTo>
                  <a:cubicBezTo>
                    <a:pt x="12087" y="2308"/>
                    <a:pt x="12206" y="2189"/>
                    <a:pt x="12310" y="2070"/>
                  </a:cubicBezTo>
                  <a:cubicBezTo>
                    <a:pt x="12548" y="1817"/>
                    <a:pt x="12801" y="1683"/>
                    <a:pt x="13069" y="1683"/>
                  </a:cubicBezTo>
                  <a:cubicBezTo>
                    <a:pt x="13605" y="1683"/>
                    <a:pt x="14096" y="2233"/>
                    <a:pt x="14379" y="2739"/>
                  </a:cubicBezTo>
                  <a:cubicBezTo>
                    <a:pt x="14677" y="3290"/>
                    <a:pt x="14796" y="3900"/>
                    <a:pt x="14632" y="4153"/>
                  </a:cubicBezTo>
                  <a:cubicBezTo>
                    <a:pt x="14602" y="4198"/>
                    <a:pt x="14513" y="4302"/>
                    <a:pt x="14409" y="4451"/>
                  </a:cubicBezTo>
                  <a:cubicBezTo>
                    <a:pt x="14379" y="4496"/>
                    <a:pt x="14379" y="4570"/>
                    <a:pt x="14409" y="4630"/>
                  </a:cubicBezTo>
                  <a:cubicBezTo>
                    <a:pt x="14826" y="5195"/>
                    <a:pt x="15153" y="5806"/>
                    <a:pt x="15361" y="6461"/>
                  </a:cubicBezTo>
                  <a:cubicBezTo>
                    <a:pt x="15387" y="6525"/>
                    <a:pt x="15436" y="6568"/>
                    <a:pt x="15497" y="6568"/>
                  </a:cubicBezTo>
                  <a:cubicBezTo>
                    <a:pt x="15506" y="6568"/>
                    <a:pt x="15516" y="6567"/>
                    <a:pt x="15525" y="6565"/>
                  </a:cubicBezTo>
                  <a:cubicBezTo>
                    <a:pt x="15644" y="6565"/>
                    <a:pt x="15763" y="6565"/>
                    <a:pt x="15868" y="6550"/>
                  </a:cubicBezTo>
                  <a:lnTo>
                    <a:pt x="15927" y="6550"/>
                  </a:lnTo>
                  <a:cubicBezTo>
                    <a:pt x="16537" y="6550"/>
                    <a:pt x="16895" y="6877"/>
                    <a:pt x="16954" y="7488"/>
                  </a:cubicBezTo>
                  <a:cubicBezTo>
                    <a:pt x="17058" y="8396"/>
                    <a:pt x="16493" y="9557"/>
                    <a:pt x="16031" y="9661"/>
                  </a:cubicBezTo>
                  <a:cubicBezTo>
                    <a:pt x="15972" y="9676"/>
                    <a:pt x="15838" y="9691"/>
                    <a:pt x="15659" y="9720"/>
                  </a:cubicBezTo>
                  <a:cubicBezTo>
                    <a:pt x="15600" y="9735"/>
                    <a:pt x="15555" y="9780"/>
                    <a:pt x="15540" y="9840"/>
                  </a:cubicBezTo>
                  <a:cubicBezTo>
                    <a:pt x="15376" y="10480"/>
                    <a:pt x="15123" y="11090"/>
                    <a:pt x="14766" y="11655"/>
                  </a:cubicBezTo>
                  <a:cubicBezTo>
                    <a:pt x="14721" y="11730"/>
                    <a:pt x="14736" y="11804"/>
                    <a:pt x="14796" y="11864"/>
                  </a:cubicBezTo>
                  <a:cubicBezTo>
                    <a:pt x="14945" y="11998"/>
                    <a:pt x="15079" y="12117"/>
                    <a:pt x="15213" y="12236"/>
                  </a:cubicBezTo>
                  <a:cubicBezTo>
                    <a:pt x="15570" y="12578"/>
                    <a:pt x="15674" y="12936"/>
                    <a:pt x="15525" y="13323"/>
                  </a:cubicBezTo>
                  <a:cubicBezTo>
                    <a:pt x="15242" y="14022"/>
                    <a:pt x="14156" y="14632"/>
                    <a:pt x="13456" y="14632"/>
                  </a:cubicBezTo>
                  <a:cubicBezTo>
                    <a:pt x="13322" y="14632"/>
                    <a:pt x="13203" y="14603"/>
                    <a:pt x="13129" y="14558"/>
                  </a:cubicBezTo>
                  <a:cubicBezTo>
                    <a:pt x="13069" y="14513"/>
                    <a:pt x="12905" y="14394"/>
                    <a:pt x="12504" y="14067"/>
                  </a:cubicBezTo>
                  <a:cubicBezTo>
                    <a:pt x="12471" y="14051"/>
                    <a:pt x="12434" y="14039"/>
                    <a:pt x="12400" y="14039"/>
                  </a:cubicBezTo>
                  <a:cubicBezTo>
                    <a:pt x="12371" y="14039"/>
                    <a:pt x="12345" y="14047"/>
                    <a:pt x="12325" y="14067"/>
                  </a:cubicBezTo>
                  <a:cubicBezTo>
                    <a:pt x="11849" y="14365"/>
                    <a:pt x="11343" y="14603"/>
                    <a:pt x="10822" y="14781"/>
                  </a:cubicBezTo>
                  <a:cubicBezTo>
                    <a:pt x="10762" y="14811"/>
                    <a:pt x="10717" y="14856"/>
                    <a:pt x="10717" y="14930"/>
                  </a:cubicBezTo>
                  <a:cubicBezTo>
                    <a:pt x="10717" y="15332"/>
                    <a:pt x="10703" y="15615"/>
                    <a:pt x="10673" y="15764"/>
                  </a:cubicBezTo>
                  <a:cubicBezTo>
                    <a:pt x="10524" y="16538"/>
                    <a:pt x="9795" y="16895"/>
                    <a:pt x="9184" y="16895"/>
                  </a:cubicBezTo>
                  <a:cubicBezTo>
                    <a:pt x="8574" y="16895"/>
                    <a:pt x="7874" y="16553"/>
                    <a:pt x="7874" y="15585"/>
                  </a:cubicBezTo>
                  <a:cubicBezTo>
                    <a:pt x="7874" y="15511"/>
                    <a:pt x="7874" y="15421"/>
                    <a:pt x="7874" y="15317"/>
                  </a:cubicBezTo>
                  <a:cubicBezTo>
                    <a:pt x="7859" y="15243"/>
                    <a:pt x="7800" y="15183"/>
                    <a:pt x="7726" y="15168"/>
                  </a:cubicBezTo>
                  <a:cubicBezTo>
                    <a:pt x="6996" y="15109"/>
                    <a:pt x="6311" y="14915"/>
                    <a:pt x="5686" y="14632"/>
                  </a:cubicBezTo>
                  <a:cubicBezTo>
                    <a:pt x="5657" y="14618"/>
                    <a:pt x="5642" y="14618"/>
                    <a:pt x="5612" y="14618"/>
                  </a:cubicBezTo>
                  <a:cubicBezTo>
                    <a:pt x="5582" y="14618"/>
                    <a:pt x="5537" y="14632"/>
                    <a:pt x="5508" y="14647"/>
                  </a:cubicBezTo>
                  <a:cubicBezTo>
                    <a:pt x="5299" y="14856"/>
                    <a:pt x="5136" y="15005"/>
                    <a:pt x="5016" y="15079"/>
                  </a:cubicBezTo>
                  <a:cubicBezTo>
                    <a:pt x="4793" y="15228"/>
                    <a:pt x="4555" y="15302"/>
                    <a:pt x="4287" y="15302"/>
                  </a:cubicBezTo>
                  <a:cubicBezTo>
                    <a:pt x="3677" y="15302"/>
                    <a:pt x="3081" y="14900"/>
                    <a:pt x="2843" y="14335"/>
                  </a:cubicBezTo>
                  <a:cubicBezTo>
                    <a:pt x="2650" y="13858"/>
                    <a:pt x="2769" y="13382"/>
                    <a:pt x="3171" y="12980"/>
                  </a:cubicBezTo>
                  <a:cubicBezTo>
                    <a:pt x="3260" y="12891"/>
                    <a:pt x="3364" y="12787"/>
                    <a:pt x="3468" y="12653"/>
                  </a:cubicBezTo>
                  <a:cubicBezTo>
                    <a:pt x="3513" y="12608"/>
                    <a:pt x="3528" y="12549"/>
                    <a:pt x="3498" y="12489"/>
                  </a:cubicBezTo>
                  <a:cubicBezTo>
                    <a:pt x="3275" y="11953"/>
                    <a:pt x="3067" y="11358"/>
                    <a:pt x="2903" y="10762"/>
                  </a:cubicBezTo>
                  <a:cubicBezTo>
                    <a:pt x="2873" y="10688"/>
                    <a:pt x="2814" y="10643"/>
                    <a:pt x="2754" y="10643"/>
                  </a:cubicBezTo>
                  <a:lnTo>
                    <a:pt x="2590" y="10643"/>
                  </a:lnTo>
                  <a:cubicBezTo>
                    <a:pt x="2069" y="10643"/>
                    <a:pt x="1712" y="10628"/>
                    <a:pt x="1519" y="10599"/>
                  </a:cubicBezTo>
                  <a:cubicBezTo>
                    <a:pt x="700" y="10435"/>
                    <a:pt x="328" y="9631"/>
                    <a:pt x="387" y="8961"/>
                  </a:cubicBezTo>
                  <a:cubicBezTo>
                    <a:pt x="447" y="8396"/>
                    <a:pt x="819" y="7800"/>
                    <a:pt x="1697" y="7800"/>
                  </a:cubicBezTo>
                  <a:cubicBezTo>
                    <a:pt x="1846" y="7800"/>
                    <a:pt x="2054" y="7785"/>
                    <a:pt x="2278" y="7771"/>
                  </a:cubicBezTo>
                  <a:cubicBezTo>
                    <a:pt x="2367" y="7771"/>
                    <a:pt x="2426" y="7711"/>
                    <a:pt x="2426" y="7622"/>
                  </a:cubicBezTo>
                  <a:cubicBezTo>
                    <a:pt x="2426" y="6877"/>
                    <a:pt x="2501" y="6193"/>
                    <a:pt x="2665" y="5582"/>
                  </a:cubicBezTo>
                  <a:cubicBezTo>
                    <a:pt x="2680" y="5523"/>
                    <a:pt x="2665" y="5478"/>
                    <a:pt x="2620" y="5434"/>
                  </a:cubicBezTo>
                  <a:cubicBezTo>
                    <a:pt x="2426" y="5225"/>
                    <a:pt x="2278" y="5061"/>
                    <a:pt x="2203" y="4942"/>
                  </a:cubicBezTo>
                  <a:cubicBezTo>
                    <a:pt x="1920" y="4526"/>
                    <a:pt x="1891" y="3990"/>
                    <a:pt x="2159" y="3499"/>
                  </a:cubicBezTo>
                  <a:cubicBezTo>
                    <a:pt x="2426" y="3007"/>
                    <a:pt x="2903" y="2680"/>
                    <a:pt x="3394" y="2680"/>
                  </a:cubicBezTo>
                  <a:cubicBezTo>
                    <a:pt x="3662" y="2680"/>
                    <a:pt x="3915" y="2769"/>
                    <a:pt x="4153" y="2963"/>
                  </a:cubicBezTo>
                  <a:cubicBezTo>
                    <a:pt x="4183" y="2985"/>
                    <a:pt x="4216" y="2996"/>
                    <a:pt x="4250" y="2996"/>
                  </a:cubicBezTo>
                  <a:cubicBezTo>
                    <a:pt x="4283" y="2996"/>
                    <a:pt x="4317" y="2985"/>
                    <a:pt x="4347" y="2963"/>
                  </a:cubicBezTo>
                  <a:cubicBezTo>
                    <a:pt x="4942" y="2501"/>
                    <a:pt x="5671" y="2174"/>
                    <a:pt x="6535" y="1995"/>
                  </a:cubicBezTo>
                  <a:cubicBezTo>
                    <a:pt x="6609" y="1965"/>
                    <a:pt x="6654" y="1906"/>
                    <a:pt x="6654" y="1831"/>
                  </a:cubicBezTo>
                  <a:cubicBezTo>
                    <a:pt x="6639" y="1683"/>
                    <a:pt x="6639" y="1534"/>
                    <a:pt x="6639" y="1415"/>
                  </a:cubicBezTo>
                  <a:cubicBezTo>
                    <a:pt x="6624" y="1072"/>
                    <a:pt x="6698" y="804"/>
                    <a:pt x="6877" y="611"/>
                  </a:cubicBezTo>
                  <a:cubicBezTo>
                    <a:pt x="7130" y="358"/>
                    <a:pt x="7517" y="313"/>
                    <a:pt x="7785" y="313"/>
                  </a:cubicBezTo>
                  <a:close/>
                  <a:moveTo>
                    <a:pt x="7785" y="1"/>
                  </a:moveTo>
                  <a:cubicBezTo>
                    <a:pt x="7309" y="1"/>
                    <a:pt x="6922" y="135"/>
                    <a:pt x="6654" y="402"/>
                  </a:cubicBezTo>
                  <a:cubicBezTo>
                    <a:pt x="6416" y="641"/>
                    <a:pt x="6311" y="983"/>
                    <a:pt x="6326" y="1415"/>
                  </a:cubicBezTo>
                  <a:cubicBezTo>
                    <a:pt x="6326" y="1519"/>
                    <a:pt x="6326" y="1608"/>
                    <a:pt x="6326" y="1712"/>
                  </a:cubicBezTo>
                  <a:cubicBezTo>
                    <a:pt x="5523" y="1906"/>
                    <a:pt x="4823" y="2218"/>
                    <a:pt x="4242" y="2650"/>
                  </a:cubicBezTo>
                  <a:cubicBezTo>
                    <a:pt x="3989" y="2457"/>
                    <a:pt x="3692" y="2367"/>
                    <a:pt x="3394" y="2367"/>
                  </a:cubicBezTo>
                  <a:cubicBezTo>
                    <a:pt x="2799" y="2367"/>
                    <a:pt x="2203" y="2754"/>
                    <a:pt x="1876" y="3365"/>
                  </a:cubicBezTo>
                  <a:cubicBezTo>
                    <a:pt x="1578" y="3945"/>
                    <a:pt x="1593" y="4600"/>
                    <a:pt x="1950" y="5121"/>
                  </a:cubicBezTo>
                  <a:cubicBezTo>
                    <a:pt x="2025" y="5240"/>
                    <a:pt x="2159" y="5389"/>
                    <a:pt x="2337" y="5582"/>
                  </a:cubicBezTo>
                  <a:cubicBezTo>
                    <a:pt x="2188" y="6163"/>
                    <a:pt x="2129" y="6788"/>
                    <a:pt x="2114" y="7473"/>
                  </a:cubicBezTo>
                  <a:cubicBezTo>
                    <a:pt x="1950" y="7488"/>
                    <a:pt x="1801" y="7488"/>
                    <a:pt x="1697" y="7488"/>
                  </a:cubicBezTo>
                  <a:cubicBezTo>
                    <a:pt x="611" y="7488"/>
                    <a:pt x="149" y="8262"/>
                    <a:pt x="90" y="8932"/>
                  </a:cubicBezTo>
                  <a:cubicBezTo>
                    <a:pt x="0" y="9750"/>
                    <a:pt x="462" y="10718"/>
                    <a:pt x="1459" y="10896"/>
                  </a:cubicBezTo>
                  <a:cubicBezTo>
                    <a:pt x="1667" y="10941"/>
                    <a:pt x="2039" y="10956"/>
                    <a:pt x="2590" y="10956"/>
                  </a:cubicBezTo>
                  <a:lnTo>
                    <a:pt x="2635" y="10956"/>
                  </a:lnTo>
                  <a:cubicBezTo>
                    <a:pt x="2784" y="11507"/>
                    <a:pt x="2977" y="12028"/>
                    <a:pt x="3171" y="12519"/>
                  </a:cubicBezTo>
                  <a:cubicBezTo>
                    <a:pt x="3096" y="12608"/>
                    <a:pt x="3022" y="12683"/>
                    <a:pt x="2947" y="12757"/>
                  </a:cubicBezTo>
                  <a:cubicBezTo>
                    <a:pt x="2456" y="13248"/>
                    <a:pt x="2307" y="13873"/>
                    <a:pt x="2560" y="14454"/>
                  </a:cubicBezTo>
                  <a:cubicBezTo>
                    <a:pt x="2828" y="15124"/>
                    <a:pt x="3558" y="15615"/>
                    <a:pt x="4287" y="15615"/>
                  </a:cubicBezTo>
                  <a:cubicBezTo>
                    <a:pt x="4615" y="15615"/>
                    <a:pt x="4927" y="15511"/>
                    <a:pt x="5195" y="15332"/>
                  </a:cubicBezTo>
                  <a:cubicBezTo>
                    <a:pt x="5299" y="15258"/>
                    <a:pt x="5448" y="15139"/>
                    <a:pt x="5642" y="14945"/>
                  </a:cubicBezTo>
                  <a:cubicBezTo>
                    <a:pt x="6237" y="15213"/>
                    <a:pt x="6877" y="15392"/>
                    <a:pt x="7562" y="15466"/>
                  </a:cubicBezTo>
                  <a:cubicBezTo>
                    <a:pt x="7562" y="15511"/>
                    <a:pt x="7562" y="15555"/>
                    <a:pt x="7562" y="15585"/>
                  </a:cubicBezTo>
                  <a:cubicBezTo>
                    <a:pt x="7562" y="16701"/>
                    <a:pt x="8380" y="17208"/>
                    <a:pt x="9184" y="17208"/>
                  </a:cubicBezTo>
                  <a:cubicBezTo>
                    <a:pt x="9928" y="17208"/>
                    <a:pt x="10792" y="16776"/>
                    <a:pt x="10970" y="15823"/>
                  </a:cubicBezTo>
                  <a:cubicBezTo>
                    <a:pt x="11000" y="15660"/>
                    <a:pt x="11030" y="15406"/>
                    <a:pt x="11030" y="15034"/>
                  </a:cubicBezTo>
                  <a:cubicBezTo>
                    <a:pt x="11506" y="14871"/>
                    <a:pt x="11953" y="14647"/>
                    <a:pt x="12385" y="14379"/>
                  </a:cubicBezTo>
                  <a:cubicBezTo>
                    <a:pt x="12682" y="14618"/>
                    <a:pt x="12876" y="14766"/>
                    <a:pt x="12965" y="14826"/>
                  </a:cubicBezTo>
                  <a:cubicBezTo>
                    <a:pt x="13084" y="14900"/>
                    <a:pt x="13248" y="14945"/>
                    <a:pt x="13456" y="14945"/>
                  </a:cubicBezTo>
                  <a:cubicBezTo>
                    <a:pt x="14260" y="14945"/>
                    <a:pt x="15481" y="14275"/>
                    <a:pt x="15808" y="13442"/>
                  </a:cubicBezTo>
                  <a:cubicBezTo>
                    <a:pt x="15957" y="13084"/>
                    <a:pt x="16002" y="12549"/>
                    <a:pt x="15421" y="12013"/>
                  </a:cubicBezTo>
                  <a:cubicBezTo>
                    <a:pt x="15317" y="11923"/>
                    <a:pt x="15213" y="11819"/>
                    <a:pt x="15094" y="11715"/>
                  </a:cubicBezTo>
                  <a:cubicBezTo>
                    <a:pt x="15421" y="11179"/>
                    <a:pt x="15659" y="10614"/>
                    <a:pt x="15808" y="10018"/>
                  </a:cubicBezTo>
                  <a:cubicBezTo>
                    <a:pt x="15942" y="9988"/>
                    <a:pt x="16046" y="9973"/>
                    <a:pt x="16106" y="9973"/>
                  </a:cubicBezTo>
                  <a:cubicBezTo>
                    <a:pt x="16761" y="9825"/>
                    <a:pt x="17386" y="8485"/>
                    <a:pt x="17267" y="7458"/>
                  </a:cubicBezTo>
                  <a:cubicBezTo>
                    <a:pt x="17177" y="6684"/>
                    <a:pt x="16701" y="6252"/>
                    <a:pt x="15927" y="6252"/>
                  </a:cubicBezTo>
                  <a:lnTo>
                    <a:pt x="15629" y="6252"/>
                  </a:lnTo>
                  <a:cubicBezTo>
                    <a:pt x="15406" y="5642"/>
                    <a:pt x="15108" y="5076"/>
                    <a:pt x="14736" y="4540"/>
                  </a:cubicBezTo>
                  <a:cubicBezTo>
                    <a:pt x="14811" y="4436"/>
                    <a:pt x="14870" y="4362"/>
                    <a:pt x="14900" y="4317"/>
                  </a:cubicBezTo>
                  <a:cubicBezTo>
                    <a:pt x="15153" y="3900"/>
                    <a:pt x="14960" y="3156"/>
                    <a:pt x="14647" y="2591"/>
                  </a:cubicBezTo>
                  <a:cubicBezTo>
                    <a:pt x="14230" y="1831"/>
                    <a:pt x="13635" y="1370"/>
                    <a:pt x="13069" y="1370"/>
                  </a:cubicBezTo>
                  <a:cubicBezTo>
                    <a:pt x="12712" y="1370"/>
                    <a:pt x="12385" y="1534"/>
                    <a:pt x="12087" y="1861"/>
                  </a:cubicBezTo>
                  <a:cubicBezTo>
                    <a:pt x="11997" y="1951"/>
                    <a:pt x="11908" y="2055"/>
                    <a:pt x="11819" y="2159"/>
                  </a:cubicBezTo>
                  <a:cubicBezTo>
                    <a:pt x="11283" y="1906"/>
                    <a:pt x="10703" y="1727"/>
                    <a:pt x="10107" y="1608"/>
                  </a:cubicBezTo>
                  <a:cubicBezTo>
                    <a:pt x="10077" y="1400"/>
                    <a:pt x="10062" y="1251"/>
                    <a:pt x="10048" y="1176"/>
                  </a:cubicBezTo>
                  <a:cubicBezTo>
                    <a:pt x="9899" y="522"/>
                    <a:pt x="8693" y="1"/>
                    <a:pt x="778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374975" y="2552275"/>
              <a:ext cx="211400" cy="196575"/>
            </a:xfrm>
            <a:custGeom>
              <a:avLst/>
              <a:gdLst/>
              <a:ahLst/>
              <a:cxnLst/>
              <a:rect l="l" t="t" r="r" b="b"/>
              <a:pathLst>
                <a:path w="8456" h="7863" extrusionOk="0">
                  <a:moveTo>
                    <a:pt x="4019" y="316"/>
                  </a:moveTo>
                  <a:cubicBezTo>
                    <a:pt x="5568" y="316"/>
                    <a:pt x="6922" y="1135"/>
                    <a:pt x="7562" y="2444"/>
                  </a:cubicBezTo>
                  <a:cubicBezTo>
                    <a:pt x="8128" y="3650"/>
                    <a:pt x="7979" y="4960"/>
                    <a:pt x="7145" y="5972"/>
                  </a:cubicBezTo>
                  <a:cubicBezTo>
                    <a:pt x="6342" y="6984"/>
                    <a:pt x="5166" y="7565"/>
                    <a:pt x="3945" y="7565"/>
                  </a:cubicBezTo>
                  <a:cubicBezTo>
                    <a:pt x="2739" y="7565"/>
                    <a:pt x="1712" y="6999"/>
                    <a:pt x="1325" y="6121"/>
                  </a:cubicBezTo>
                  <a:cubicBezTo>
                    <a:pt x="879" y="5079"/>
                    <a:pt x="328" y="2951"/>
                    <a:pt x="1191" y="1566"/>
                  </a:cubicBezTo>
                  <a:cubicBezTo>
                    <a:pt x="1697" y="777"/>
                    <a:pt x="2591" y="361"/>
                    <a:pt x="3871" y="316"/>
                  </a:cubicBezTo>
                  <a:close/>
                  <a:moveTo>
                    <a:pt x="4021" y="1"/>
                  </a:moveTo>
                  <a:cubicBezTo>
                    <a:pt x="3966" y="1"/>
                    <a:pt x="3911" y="1"/>
                    <a:pt x="3856" y="3"/>
                  </a:cubicBezTo>
                  <a:cubicBezTo>
                    <a:pt x="2471" y="48"/>
                    <a:pt x="1489" y="524"/>
                    <a:pt x="938" y="1403"/>
                  </a:cubicBezTo>
                  <a:cubicBezTo>
                    <a:pt x="1" y="2891"/>
                    <a:pt x="566" y="5154"/>
                    <a:pt x="1042" y="6255"/>
                  </a:cubicBezTo>
                  <a:cubicBezTo>
                    <a:pt x="1474" y="7237"/>
                    <a:pt x="2620" y="7863"/>
                    <a:pt x="3945" y="7863"/>
                  </a:cubicBezTo>
                  <a:cubicBezTo>
                    <a:pt x="5270" y="7863"/>
                    <a:pt x="6520" y="7252"/>
                    <a:pt x="7398" y="6181"/>
                  </a:cubicBezTo>
                  <a:cubicBezTo>
                    <a:pt x="8291" y="5064"/>
                    <a:pt x="8455" y="3620"/>
                    <a:pt x="7830" y="2311"/>
                  </a:cubicBezTo>
                  <a:cubicBezTo>
                    <a:pt x="7152" y="883"/>
                    <a:pt x="5707" y="1"/>
                    <a:pt x="402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472100" y="2780825"/>
              <a:ext cx="14175" cy="23350"/>
            </a:xfrm>
            <a:custGeom>
              <a:avLst/>
              <a:gdLst/>
              <a:ahLst/>
              <a:cxnLst/>
              <a:rect l="l" t="t" r="r" b="b"/>
              <a:pathLst>
                <a:path w="567" h="934" extrusionOk="0">
                  <a:moveTo>
                    <a:pt x="422" y="1"/>
                  </a:moveTo>
                  <a:cubicBezTo>
                    <a:pt x="400" y="1"/>
                    <a:pt x="378" y="5"/>
                    <a:pt x="358" y="16"/>
                  </a:cubicBezTo>
                  <a:cubicBezTo>
                    <a:pt x="75" y="194"/>
                    <a:pt x="1" y="566"/>
                    <a:pt x="164" y="849"/>
                  </a:cubicBezTo>
                  <a:cubicBezTo>
                    <a:pt x="198" y="904"/>
                    <a:pt x="267" y="934"/>
                    <a:pt x="335" y="934"/>
                  </a:cubicBezTo>
                  <a:cubicBezTo>
                    <a:pt x="414" y="934"/>
                    <a:pt x="491" y="893"/>
                    <a:pt x="507" y="804"/>
                  </a:cubicBezTo>
                  <a:cubicBezTo>
                    <a:pt x="536" y="581"/>
                    <a:pt x="551" y="358"/>
                    <a:pt x="566" y="135"/>
                  </a:cubicBezTo>
                  <a:cubicBezTo>
                    <a:pt x="566" y="54"/>
                    <a:pt x="495" y="1"/>
                    <a:pt x="42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365675" y="2755875"/>
              <a:ext cx="23375" cy="20350"/>
            </a:xfrm>
            <a:custGeom>
              <a:avLst/>
              <a:gdLst/>
              <a:ahLst/>
              <a:cxnLst/>
              <a:rect l="l" t="t" r="r" b="b"/>
              <a:pathLst>
                <a:path w="935" h="814" extrusionOk="0">
                  <a:moveTo>
                    <a:pt x="669" y="1"/>
                  </a:moveTo>
                  <a:cubicBezTo>
                    <a:pt x="664" y="1"/>
                    <a:pt x="660" y="1"/>
                    <a:pt x="655" y="1"/>
                  </a:cubicBezTo>
                  <a:cubicBezTo>
                    <a:pt x="283" y="31"/>
                    <a:pt x="0" y="284"/>
                    <a:pt x="45" y="671"/>
                  </a:cubicBezTo>
                  <a:cubicBezTo>
                    <a:pt x="64" y="758"/>
                    <a:pt x="165" y="814"/>
                    <a:pt x="254" y="814"/>
                  </a:cubicBezTo>
                  <a:cubicBezTo>
                    <a:pt x="302" y="814"/>
                    <a:pt x="346" y="797"/>
                    <a:pt x="373" y="761"/>
                  </a:cubicBezTo>
                  <a:cubicBezTo>
                    <a:pt x="492" y="612"/>
                    <a:pt x="581" y="448"/>
                    <a:pt x="760" y="374"/>
                  </a:cubicBezTo>
                  <a:cubicBezTo>
                    <a:pt x="934" y="301"/>
                    <a:pt x="853" y="1"/>
                    <a:pt x="66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337025" y="2652825"/>
              <a:ext cx="25325" cy="12975"/>
            </a:xfrm>
            <a:custGeom>
              <a:avLst/>
              <a:gdLst/>
              <a:ahLst/>
              <a:cxnLst/>
              <a:rect l="l" t="t" r="r" b="b"/>
              <a:pathLst>
                <a:path w="1013" h="519" extrusionOk="0">
                  <a:moveTo>
                    <a:pt x="759" y="0"/>
                  </a:moveTo>
                  <a:cubicBezTo>
                    <a:pt x="581" y="15"/>
                    <a:pt x="372" y="30"/>
                    <a:pt x="194" y="90"/>
                  </a:cubicBezTo>
                  <a:cubicBezTo>
                    <a:pt x="0" y="179"/>
                    <a:pt x="15" y="402"/>
                    <a:pt x="194" y="477"/>
                  </a:cubicBezTo>
                  <a:cubicBezTo>
                    <a:pt x="260" y="506"/>
                    <a:pt x="329" y="518"/>
                    <a:pt x="399" y="518"/>
                  </a:cubicBezTo>
                  <a:cubicBezTo>
                    <a:pt x="581" y="518"/>
                    <a:pt x="764" y="431"/>
                    <a:pt x="893" y="313"/>
                  </a:cubicBezTo>
                  <a:cubicBezTo>
                    <a:pt x="1012" y="209"/>
                    <a:pt x="92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345975" y="2542275"/>
              <a:ext cx="26800" cy="21025"/>
            </a:xfrm>
            <a:custGeom>
              <a:avLst/>
              <a:gdLst/>
              <a:ahLst/>
              <a:cxnLst/>
              <a:rect l="l" t="t" r="r" b="b"/>
              <a:pathLst>
                <a:path w="1072" h="841" extrusionOk="0">
                  <a:moveTo>
                    <a:pt x="209" y="0"/>
                  </a:moveTo>
                  <a:cubicBezTo>
                    <a:pt x="107" y="0"/>
                    <a:pt x="1" y="98"/>
                    <a:pt x="44" y="195"/>
                  </a:cubicBezTo>
                  <a:cubicBezTo>
                    <a:pt x="104" y="359"/>
                    <a:pt x="178" y="522"/>
                    <a:pt x="312" y="627"/>
                  </a:cubicBezTo>
                  <a:cubicBezTo>
                    <a:pt x="446" y="746"/>
                    <a:pt x="595" y="805"/>
                    <a:pt x="774" y="835"/>
                  </a:cubicBezTo>
                  <a:cubicBezTo>
                    <a:pt x="788" y="839"/>
                    <a:pt x="802" y="840"/>
                    <a:pt x="815" y="840"/>
                  </a:cubicBezTo>
                  <a:cubicBezTo>
                    <a:pt x="972" y="840"/>
                    <a:pt x="1072" y="618"/>
                    <a:pt x="908" y="522"/>
                  </a:cubicBezTo>
                  <a:cubicBezTo>
                    <a:pt x="684" y="418"/>
                    <a:pt x="461" y="240"/>
                    <a:pt x="312" y="46"/>
                  </a:cubicBezTo>
                  <a:cubicBezTo>
                    <a:pt x="284" y="14"/>
                    <a:pt x="247" y="0"/>
                    <a:pt x="20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452225" y="2495325"/>
              <a:ext cx="15425" cy="29925"/>
            </a:xfrm>
            <a:custGeom>
              <a:avLst/>
              <a:gdLst/>
              <a:ahLst/>
              <a:cxnLst/>
              <a:rect l="l" t="t" r="r" b="b"/>
              <a:pathLst>
                <a:path w="617" h="1197" extrusionOk="0">
                  <a:moveTo>
                    <a:pt x="194" y="1"/>
                  </a:moveTo>
                  <a:cubicBezTo>
                    <a:pt x="95" y="1"/>
                    <a:pt x="0" y="99"/>
                    <a:pt x="21" y="227"/>
                  </a:cubicBezTo>
                  <a:cubicBezTo>
                    <a:pt x="81" y="480"/>
                    <a:pt x="185" y="733"/>
                    <a:pt x="200" y="1001"/>
                  </a:cubicBezTo>
                  <a:cubicBezTo>
                    <a:pt x="200" y="1133"/>
                    <a:pt x="294" y="1197"/>
                    <a:pt x="391" y="1197"/>
                  </a:cubicBezTo>
                  <a:cubicBezTo>
                    <a:pt x="491" y="1197"/>
                    <a:pt x="594" y="1130"/>
                    <a:pt x="602" y="1001"/>
                  </a:cubicBezTo>
                  <a:cubicBezTo>
                    <a:pt x="617" y="659"/>
                    <a:pt x="572" y="302"/>
                    <a:pt x="304" y="49"/>
                  </a:cubicBezTo>
                  <a:cubicBezTo>
                    <a:pt x="271" y="15"/>
                    <a:pt x="232" y="1"/>
                    <a:pt x="1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62200" y="2532375"/>
              <a:ext cx="18050" cy="18050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559" y="1"/>
                  </a:moveTo>
                  <a:cubicBezTo>
                    <a:pt x="511" y="1"/>
                    <a:pt x="462" y="22"/>
                    <a:pt x="430" y="70"/>
                  </a:cubicBezTo>
                  <a:cubicBezTo>
                    <a:pt x="326" y="204"/>
                    <a:pt x="237" y="323"/>
                    <a:pt x="118" y="442"/>
                  </a:cubicBezTo>
                  <a:cubicBezTo>
                    <a:pt x="1" y="559"/>
                    <a:pt x="113" y="721"/>
                    <a:pt x="246" y="721"/>
                  </a:cubicBezTo>
                  <a:cubicBezTo>
                    <a:pt x="283" y="721"/>
                    <a:pt x="321" y="709"/>
                    <a:pt x="356" y="680"/>
                  </a:cubicBezTo>
                  <a:cubicBezTo>
                    <a:pt x="520" y="531"/>
                    <a:pt x="624" y="383"/>
                    <a:pt x="683" y="174"/>
                  </a:cubicBezTo>
                  <a:cubicBezTo>
                    <a:pt x="722" y="69"/>
                    <a:pt x="643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600000" y="2634900"/>
              <a:ext cx="28050" cy="12000"/>
            </a:xfrm>
            <a:custGeom>
              <a:avLst/>
              <a:gdLst/>
              <a:ahLst/>
              <a:cxnLst/>
              <a:rect l="l" t="t" r="r" b="b"/>
              <a:pathLst>
                <a:path w="1122" h="480" extrusionOk="0">
                  <a:moveTo>
                    <a:pt x="303" y="1"/>
                  </a:moveTo>
                  <a:cubicBezTo>
                    <a:pt x="124" y="1"/>
                    <a:pt x="0" y="246"/>
                    <a:pt x="184" y="330"/>
                  </a:cubicBezTo>
                  <a:cubicBezTo>
                    <a:pt x="367" y="416"/>
                    <a:pt x="542" y="479"/>
                    <a:pt x="726" y="479"/>
                  </a:cubicBezTo>
                  <a:cubicBezTo>
                    <a:pt x="797" y="479"/>
                    <a:pt x="868" y="470"/>
                    <a:pt x="943" y="449"/>
                  </a:cubicBezTo>
                  <a:cubicBezTo>
                    <a:pt x="1121" y="405"/>
                    <a:pt x="1106" y="167"/>
                    <a:pt x="943" y="107"/>
                  </a:cubicBezTo>
                  <a:cubicBezTo>
                    <a:pt x="749" y="62"/>
                    <a:pt x="541" y="47"/>
                    <a:pt x="332" y="3"/>
                  </a:cubicBezTo>
                  <a:cubicBezTo>
                    <a:pt x="322" y="1"/>
                    <a:pt x="312" y="1"/>
                    <a:pt x="3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577775" y="2737600"/>
              <a:ext cx="22350" cy="20250"/>
            </a:xfrm>
            <a:custGeom>
              <a:avLst/>
              <a:gdLst/>
              <a:ahLst/>
              <a:cxnLst/>
              <a:rect l="l" t="t" r="r" b="b"/>
              <a:pathLst>
                <a:path w="894" h="810" extrusionOk="0">
                  <a:moveTo>
                    <a:pt x="253" y="1"/>
                  </a:moveTo>
                  <a:cubicBezTo>
                    <a:pt x="129" y="1"/>
                    <a:pt x="1" y="123"/>
                    <a:pt x="31" y="271"/>
                  </a:cubicBezTo>
                  <a:cubicBezTo>
                    <a:pt x="60" y="405"/>
                    <a:pt x="135" y="524"/>
                    <a:pt x="224" y="643"/>
                  </a:cubicBezTo>
                  <a:cubicBezTo>
                    <a:pt x="329" y="761"/>
                    <a:pt x="433" y="810"/>
                    <a:pt x="588" y="810"/>
                  </a:cubicBezTo>
                  <a:cubicBezTo>
                    <a:pt x="610" y="810"/>
                    <a:pt x="632" y="809"/>
                    <a:pt x="656" y="807"/>
                  </a:cubicBezTo>
                  <a:cubicBezTo>
                    <a:pt x="819" y="792"/>
                    <a:pt x="894" y="613"/>
                    <a:pt x="790" y="494"/>
                  </a:cubicBezTo>
                  <a:cubicBezTo>
                    <a:pt x="715" y="420"/>
                    <a:pt x="686" y="345"/>
                    <a:pt x="581" y="286"/>
                  </a:cubicBezTo>
                  <a:cubicBezTo>
                    <a:pt x="507" y="241"/>
                    <a:pt x="462" y="182"/>
                    <a:pt x="418" y="107"/>
                  </a:cubicBezTo>
                  <a:cubicBezTo>
                    <a:pt x="378" y="32"/>
                    <a:pt x="316" y="1"/>
                    <a:pt x="2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7788775" y="3913550"/>
            <a:ext cx="872534" cy="740835"/>
            <a:chOff x="2269400" y="570025"/>
            <a:chExt cx="872534" cy="740835"/>
          </a:xfrm>
        </p:grpSpPr>
        <p:sp>
          <p:nvSpPr>
            <p:cNvPr id="52" name="Google Shape;52;p2"/>
            <p:cNvSpPr/>
            <p:nvPr/>
          </p:nvSpPr>
          <p:spPr>
            <a:xfrm>
              <a:off x="2511426" y="607169"/>
              <a:ext cx="630508" cy="703690"/>
            </a:xfrm>
            <a:custGeom>
              <a:avLst/>
              <a:gdLst/>
              <a:ahLst/>
              <a:cxnLst/>
              <a:rect l="l" t="t" r="r" b="b"/>
              <a:pathLst>
                <a:path w="18265" h="20385" extrusionOk="0">
                  <a:moveTo>
                    <a:pt x="3558" y="4671"/>
                  </a:moveTo>
                  <a:lnTo>
                    <a:pt x="3558" y="4671"/>
                  </a:lnTo>
                  <a:cubicBezTo>
                    <a:pt x="3528" y="4730"/>
                    <a:pt x="3513" y="4790"/>
                    <a:pt x="3498" y="4850"/>
                  </a:cubicBezTo>
                  <a:cubicBezTo>
                    <a:pt x="3081" y="5951"/>
                    <a:pt x="2575" y="7008"/>
                    <a:pt x="2039" y="8065"/>
                  </a:cubicBezTo>
                  <a:cubicBezTo>
                    <a:pt x="1846" y="7380"/>
                    <a:pt x="1548" y="6814"/>
                    <a:pt x="1801" y="6025"/>
                  </a:cubicBezTo>
                  <a:cubicBezTo>
                    <a:pt x="2099" y="5132"/>
                    <a:pt x="2754" y="4879"/>
                    <a:pt x="3558" y="4671"/>
                  </a:cubicBezTo>
                  <a:close/>
                  <a:moveTo>
                    <a:pt x="5820" y="1039"/>
                  </a:moveTo>
                  <a:lnTo>
                    <a:pt x="5820" y="1039"/>
                  </a:lnTo>
                  <a:cubicBezTo>
                    <a:pt x="6044" y="1649"/>
                    <a:pt x="6550" y="2230"/>
                    <a:pt x="6892" y="2661"/>
                  </a:cubicBezTo>
                  <a:cubicBezTo>
                    <a:pt x="7398" y="3302"/>
                    <a:pt x="7949" y="3897"/>
                    <a:pt x="8529" y="4477"/>
                  </a:cubicBezTo>
                  <a:cubicBezTo>
                    <a:pt x="8500" y="4701"/>
                    <a:pt x="8500" y="4924"/>
                    <a:pt x="8470" y="5088"/>
                  </a:cubicBezTo>
                  <a:cubicBezTo>
                    <a:pt x="8321" y="5787"/>
                    <a:pt x="8053" y="6472"/>
                    <a:pt x="7859" y="7157"/>
                  </a:cubicBezTo>
                  <a:cubicBezTo>
                    <a:pt x="7428" y="8586"/>
                    <a:pt x="6758" y="10000"/>
                    <a:pt x="5865" y="11191"/>
                  </a:cubicBezTo>
                  <a:cubicBezTo>
                    <a:pt x="5761" y="11339"/>
                    <a:pt x="5612" y="11503"/>
                    <a:pt x="5478" y="11682"/>
                  </a:cubicBezTo>
                  <a:cubicBezTo>
                    <a:pt x="5085" y="11658"/>
                    <a:pt x="4692" y="11646"/>
                    <a:pt x="4299" y="11646"/>
                  </a:cubicBezTo>
                  <a:cubicBezTo>
                    <a:pt x="3710" y="11646"/>
                    <a:pt x="3120" y="11673"/>
                    <a:pt x="2531" y="11726"/>
                  </a:cubicBezTo>
                  <a:cubicBezTo>
                    <a:pt x="2233" y="11756"/>
                    <a:pt x="1846" y="11786"/>
                    <a:pt x="1459" y="11860"/>
                  </a:cubicBezTo>
                  <a:cubicBezTo>
                    <a:pt x="2054" y="11116"/>
                    <a:pt x="2486" y="10193"/>
                    <a:pt x="2933" y="9404"/>
                  </a:cubicBezTo>
                  <a:cubicBezTo>
                    <a:pt x="3766" y="7901"/>
                    <a:pt x="4436" y="6353"/>
                    <a:pt x="5031" y="4745"/>
                  </a:cubicBezTo>
                  <a:cubicBezTo>
                    <a:pt x="5359" y="3852"/>
                    <a:pt x="5627" y="2944"/>
                    <a:pt x="5790" y="2007"/>
                  </a:cubicBezTo>
                  <a:cubicBezTo>
                    <a:pt x="5835" y="1709"/>
                    <a:pt x="5820" y="1381"/>
                    <a:pt x="5820" y="1039"/>
                  </a:cubicBezTo>
                  <a:close/>
                  <a:moveTo>
                    <a:pt x="5597" y="533"/>
                  </a:moveTo>
                  <a:lnTo>
                    <a:pt x="5597" y="533"/>
                  </a:lnTo>
                  <a:cubicBezTo>
                    <a:pt x="5359" y="1218"/>
                    <a:pt x="5389" y="2140"/>
                    <a:pt x="5225" y="2781"/>
                  </a:cubicBezTo>
                  <a:cubicBezTo>
                    <a:pt x="4883" y="4105"/>
                    <a:pt x="4332" y="5400"/>
                    <a:pt x="3811" y="6680"/>
                  </a:cubicBezTo>
                  <a:cubicBezTo>
                    <a:pt x="3275" y="7975"/>
                    <a:pt x="2590" y="9211"/>
                    <a:pt x="1906" y="10446"/>
                  </a:cubicBezTo>
                  <a:cubicBezTo>
                    <a:pt x="1623" y="10952"/>
                    <a:pt x="1325" y="11429"/>
                    <a:pt x="968" y="11890"/>
                  </a:cubicBezTo>
                  <a:cubicBezTo>
                    <a:pt x="938" y="11935"/>
                    <a:pt x="908" y="11994"/>
                    <a:pt x="864" y="12039"/>
                  </a:cubicBezTo>
                  <a:cubicBezTo>
                    <a:pt x="670" y="12128"/>
                    <a:pt x="491" y="12247"/>
                    <a:pt x="357" y="12396"/>
                  </a:cubicBezTo>
                  <a:cubicBezTo>
                    <a:pt x="343" y="12337"/>
                    <a:pt x="372" y="12218"/>
                    <a:pt x="402" y="12054"/>
                  </a:cubicBezTo>
                  <a:cubicBezTo>
                    <a:pt x="536" y="11012"/>
                    <a:pt x="1489" y="9881"/>
                    <a:pt x="2010" y="8973"/>
                  </a:cubicBezTo>
                  <a:cubicBezTo>
                    <a:pt x="2501" y="8109"/>
                    <a:pt x="3022" y="7231"/>
                    <a:pt x="3424" y="6308"/>
                  </a:cubicBezTo>
                  <a:cubicBezTo>
                    <a:pt x="3870" y="5281"/>
                    <a:pt x="4228" y="4239"/>
                    <a:pt x="4585" y="3182"/>
                  </a:cubicBezTo>
                  <a:cubicBezTo>
                    <a:pt x="4644" y="3034"/>
                    <a:pt x="5165" y="965"/>
                    <a:pt x="5597" y="533"/>
                  </a:cubicBezTo>
                  <a:close/>
                  <a:moveTo>
                    <a:pt x="10033" y="5832"/>
                  </a:moveTo>
                  <a:cubicBezTo>
                    <a:pt x="10985" y="6621"/>
                    <a:pt x="12042" y="7410"/>
                    <a:pt x="13159" y="8109"/>
                  </a:cubicBezTo>
                  <a:cubicBezTo>
                    <a:pt x="12757" y="9196"/>
                    <a:pt x="12414" y="10312"/>
                    <a:pt x="11893" y="11354"/>
                  </a:cubicBezTo>
                  <a:cubicBezTo>
                    <a:pt x="11715" y="11726"/>
                    <a:pt x="11343" y="12188"/>
                    <a:pt x="11075" y="12634"/>
                  </a:cubicBezTo>
                  <a:cubicBezTo>
                    <a:pt x="9943" y="12322"/>
                    <a:pt x="8797" y="12084"/>
                    <a:pt x="7681" y="11920"/>
                  </a:cubicBezTo>
                  <a:cubicBezTo>
                    <a:pt x="8053" y="11444"/>
                    <a:pt x="8351" y="10893"/>
                    <a:pt x="8619" y="10387"/>
                  </a:cubicBezTo>
                  <a:cubicBezTo>
                    <a:pt x="9229" y="9226"/>
                    <a:pt x="9616" y="7856"/>
                    <a:pt x="9899" y="6576"/>
                  </a:cubicBezTo>
                  <a:cubicBezTo>
                    <a:pt x="9958" y="6338"/>
                    <a:pt x="10003" y="6085"/>
                    <a:pt x="10033" y="5832"/>
                  </a:cubicBezTo>
                  <a:close/>
                  <a:moveTo>
                    <a:pt x="9386" y="4215"/>
                  </a:moveTo>
                  <a:cubicBezTo>
                    <a:pt x="9461" y="4215"/>
                    <a:pt x="9534" y="4244"/>
                    <a:pt x="9586" y="4314"/>
                  </a:cubicBezTo>
                  <a:cubicBezTo>
                    <a:pt x="9646" y="4373"/>
                    <a:pt x="9661" y="4448"/>
                    <a:pt x="9675" y="4522"/>
                  </a:cubicBezTo>
                  <a:cubicBezTo>
                    <a:pt x="9720" y="4671"/>
                    <a:pt x="9735" y="4805"/>
                    <a:pt x="9750" y="4954"/>
                  </a:cubicBezTo>
                  <a:cubicBezTo>
                    <a:pt x="9780" y="5207"/>
                    <a:pt x="9765" y="5460"/>
                    <a:pt x="9735" y="5713"/>
                  </a:cubicBezTo>
                  <a:cubicBezTo>
                    <a:pt x="9661" y="6204"/>
                    <a:pt x="9512" y="6695"/>
                    <a:pt x="9363" y="7172"/>
                  </a:cubicBezTo>
                  <a:cubicBezTo>
                    <a:pt x="9080" y="8065"/>
                    <a:pt x="8842" y="9002"/>
                    <a:pt x="8425" y="9851"/>
                  </a:cubicBezTo>
                  <a:cubicBezTo>
                    <a:pt x="8113" y="10491"/>
                    <a:pt x="7711" y="11220"/>
                    <a:pt x="7279" y="11801"/>
                  </a:cubicBezTo>
                  <a:cubicBezTo>
                    <a:pt x="7145" y="11979"/>
                    <a:pt x="6996" y="12128"/>
                    <a:pt x="6847" y="12277"/>
                  </a:cubicBezTo>
                  <a:cubicBezTo>
                    <a:pt x="6713" y="12396"/>
                    <a:pt x="6579" y="12530"/>
                    <a:pt x="6416" y="12634"/>
                  </a:cubicBezTo>
                  <a:cubicBezTo>
                    <a:pt x="6386" y="12664"/>
                    <a:pt x="6326" y="12679"/>
                    <a:pt x="6282" y="12709"/>
                  </a:cubicBezTo>
                  <a:cubicBezTo>
                    <a:pt x="6227" y="12731"/>
                    <a:pt x="6157" y="12744"/>
                    <a:pt x="6088" y="12744"/>
                  </a:cubicBezTo>
                  <a:cubicBezTo>
                    <a:pt x="6063" y="12744"/>
                    <a:pt x="6038" y="12743"/>
                    <a:pt x="6014" y="12739"/>
                  </a:cubicBezTo>
                  <a:cubicBezTo>
                    <a:pt x="5850" y="12709"/>
                    <a:pt x="5716" y="12545"/>
                    <a:pt x="5657" y="12396"/>
                  </a:cubicBezTo>
                  <a:cubicBezTo>
                    <a:pt x="5567" y="12203"/>
                    <a:pt x="5597" y="11994"/>
                    <a:pt x="5701" y="11816"/>
                  </a:cubicBezTo>
                  <a:cubicBezTo>
                    <a:pt x="5820" y="11592"/>
                    <a:pt x="5954" y="11354"/>
                    <a:pt x="6118" y="11161"/>
                  </a:cubicBezTo>
                  <a:cubicBezTo>
                    <a:pt x="6341" y="10848"/>
                    <a:pt x="6594" y="10565"/>
                    <a:pt x="6773" y="10238"/>
                  </a:cubicBezTo>
                  <a:cubicBezTo>
                    <a:pt x="7175" y="9568"/>
                    <a:pt x="7532" y="8868"/>
                    <a:pt x="7845" y="8139"/>
                  </a:cubicBezTo>
                  <a:cubicBezTo>
                    <a:pt x="8157" y="7380"/>
                    <a:pt x="8395" y="6561"/>
                    <a:pt x="8648" y="5758"/>
                  </a:cubicBezTo>
                  <a:cubicBezTo>
                    <a:pt x="8678" y="5624"/>
                    <a:pt x="8708" y="5475"/>
                    <a:pt x="8738" y="5326"/>
                  </a:cubicBezTo>
                  <a:cubicBezTo>
                    <a:pt x="8812" y="5043"/>
                    <a:pt x="8872" y="4760"/>
                    <a:pt x="9006" y="4507"/>
                  </a:cubicBezTo>
                  <a:cubicBezTo>
                    <a:pt x="9065" y="4403"/>
                    <a:pt x="9140" y="4314"/>
                    <a:pt x="9229" y="4254"/>
                  </a:cubicBezTo>
                  <a:cubicBezTo>
                    <a:pt x="9278" y="4229"/>
                    <a:pt x="9333" y="4215"/>
                    <a:pt x="9386" y="4215"/>
                  </a:cubicBezTo>
                  <a:close/>
                  <a:moveTo>
                    <a:pt x="13893" y="7863"/>
                  </a:moveTo>
                  <a:cubicBezTo>
                    <a:pt x="13922" y="7863"/>
                    <a:pt x="13951" y="7866"/>
                    <a:pt x="13977" y="7871"/>
                  </a:cubicBezTo>
                  <a:cubicBezTo>
                    <a:pt x="14409" y="7990"/>
                    <a:pt x="14439" y="8348"/>
                    <a:pt x="14394" y="8601"/>
                  </a:cubicBezTo>
                  <a:cubicBezTo>
                    <a:pt x="14334" y="8883"/>
                    <a:pt x="14305" y="9181"/>
                    <a:pt x="14245" y="9464"/>
                  </a:cubicBezTo>
                  <a:cubicBezTo>
                    <a:pt x="14141" y="9985"/>
                    <a:pt x="14007" y="10506"/>
                    <a:pt x="13828" y="11012"/>
                  </a:cubicBezTo>
                  <a:cubicBezTo>
                    <a:pt x="13620" y="11592"/>
                    <a:pt x="13367" y="12188"/>
                    <a:pt x="13025" y="12709"/>
                  </a:cubicBezTo>
                  <a:cubicBezTo>
                    <a:pt x="12801" y="13036"/>
                    <a:pt x="12578" y="13319"/>
                    <a:pt x="12251" y="13542"/>
                  </a:cubicBezTo>
                  <a:cubicBezTo>
                    <a:pt x="12011" y="13699"/>
                    <a:pt x="11835" y="13829"/>
                    <a:pt x="11676" y="13829"/>
                  </a:cubicBezTo>
                  <a:cubicBezTo>
                    <a:pt x="11548" y="13829"/>
                    <a:pt x="11430" y="13746"/>
                    <a:pt x="11298" y="13527"/>
                  </a:cubicBezTo>
                  <a:cubicBezTo>
                    <a:pt x="11104" y="13230"/>
                    <a:pt x="11238" y="13021"/>
                    <a:pt x="11491" y="12649"/>
                  </a:cubicBezTo>
                  <a:cubicBezTo>
                    <a:pt x="11596" y="12500"/>
                    <a:pt x="11700" y="12337"/>
                    <a:pt x="11789" y="12173"/>
                  </a:cubicBezTo>
                  <a:cubicBezTo>
                    <a:pt x="12057" y="11741"/>
                    <a:pt x="12280" y="11280"/>
                    <a:pt x="12489" y="10804"/>
                  </a:cubicBezTo>
                  <a:cubicBezTo>
                    <a:pt x="12920" y="9851"/>
                    <a:pt x="13084" y="9077"/>
                    <a:pt x="13560" y="7990"/>
                  </a:cubicBezTo>
                  <a:cubicBezTo>
                    <a:pt x="13597" y="7917"/>
                    <a:pt x="13755" y="7863"/>
                    <a:pt x="13893" y="7863"/>
                  </a:cubicBezTo>
                  <a:close/>
                  <a:moveTo>
                    <a:pt x="14677" y="8973"/>
                  </a:moveTo>
                  <a:cubicBezTo>
                    <a:pt x="15525" y="9404"/>
                    <a:pt x="16389" y="9762"/>
                    <a:pt x="17282" y="10015"/>
                  </a:cubicBezTo>
                  <a:cubicBezTo>
                    <a:pt x="16865" y="11578"/>
                    <a:pt x="16269" y="13185"/>
                    <a:pt x="14900" y="14153"/>
                  </a:cubicBezTo>
                  <a:cubicBezTo>
                    <a:pt x="14320" y="13840"/>
                    <a:pt x="13709" y="13542"/>
                    <a:pt x="13084" y="13304"/>
                  </a:cubicBezTo>
                  <a:cubicBezTo>
                    <a:pt x="14052" y="12203"/>
                    <a:pt x="14573" y="10402"/>
                    <a:pt x="14677" y="8973"/>
                  </a:cubicBezTo>
                  <a:close/>
                  <a:moveTo>
                    <a:pt x="17445" y="10074"/>
                  </a:moveTo>
                  <a:lnTo>
                    <a:pt x="17445" y="10074"/>
                  </a:lnTo>
                  <a:cubicBezTo>
                    <a:pt x="17535" y="10089"/>
                    <a:pt x="17624" y="10119"/>
                    <a:pt x="17713" y="10134"/>
                  </a:cubicBezTo>
                  <a:cubicBezTo>
                    <a:pt x="17698" y="10357"/>
                    <a:pt x="17698" y="10595"/>
                    <a:pt x="17669" y="10789"/>
                  </a:cubicBezTo>
                  <a:cubicBezTo>
                    <a:pt x="17594" y="11310"/>
                    <a:pt x="17416" y="11831"/>
                    <a:pt x="17222" y="12322"/>
                  </a:cubicBezTo>
                  <a:cubicBezTo>
                    <a:pt x="16910" y="13200"/>
                    <a:pt x="16359" y="14034"/>
                    <a:pt x="15570" y="14555"/>
                  </a:cubicBezTo>
                  <a:cubicBezTo>
                    <a:pt x="15451" y="14480"/>
                    <a:pt x="15347" y="14406"/>
                    <a:pt x="15228" y="14331"/>
                  </a:cubicBezTo>
                  <a:cubicBezTo>
                    <a:pt x="16508" y="13602"/>
                    <a:pt x="17505" y="11488"/>
                    <a:pt x="17445" y="10074"/>
                  </a:cubicBezTo>
                  <a:close/>
                  <a:moveTo>
                    <a:pt x="12563" y="13781"/>
                  </a:moveTo>
                  <a:lnTo>
                    <a:pt x="12563" y="13781"/>
                  </a:lnTo>
                  <a:cubicBezTo>
                    <a:pt x="11759" y="14495"/>
                    <a:pt x="11209" y="15626"/>
                    <a:pt x="10569" y="16460"/>
                  </a:cubicBezTo>
                  <a:cubicBezTo>
                    <a:pt x="9780" y="17472"/>
                    <a:pt x="8946" y="18618"/>
                    <a:pt x="7934" y="19437"/>
                  </a:cubicBezTo>
                  <a:cubicBezTo>
                    <a:pt x="7712" y="19626"/>
                    <a:pt x="7326" y="19879"/>
                    <a:pt x="7000" y="19879"/>
                  </a:cubicBezTo>
                  <a:cubicBezTo>
                    <a:pt x="6737" y="19879"/>
                    <a:pt x="6512" y="19713"/>
                    <a:pt x="6445" y="19214"/>
                  </a:cubicBezTo>
                  <a:cubicBezTo>
                    <a:pt x="6386" y="18812"/>
                    <a:pt x="6743" y="18246"/>
                    <a:pt x="6952" y="17919"/>
                  </a:cubicBezTo>
                  <a:cubicBezTo>
                    <a:pt x="7339" y="17338"/>
                    <a:pt x="7859" y="16847"/>
                    <a:pt x="8351" y="16356"/>
                  </a:cubicBezTo>
                  <a:cubicBezTo>
                    <a:pt x="8782" y="15939"/>
                    <a:pt x="9259" y="15567"/>
                    <a:pt x="9735" y="15165"/>
                  </a:cubicBezTo>
                  <a:cubicBezTo>
                    <a:pt x="10152" y="14822"/>
                    <a:pt x="10494" y="14361"/>
                    <a:pt x="10941" y="14048"/>
                  </a:cubicBezTo>
                  <a:cubicBezTo>
                    <a:pt x="11053" y="14122"/>
                    <a:pt x="11203" y="14153"/>
                    <a:pt x="11368" y="14153"/>
                  </a:cubicBezTo>
                  <a:cubicBezTo>
                    <a:pt x="11770" y="14153"/>
                    <a:pt x="12268" y="13970"/>
                    <a:pt x="12563" y="13781"/>
                  </a:cubicBezTo>
                  <a:close/>
                  <a:moveTo>
                    <a:pt x="5623" y="1"/>
                  </a:moveTo>
                  <a:cubicBezTo>
                    <a:pt x="5199" y="1"/>
                    <a:pt x="4935" y="525"/>
                    <a:pt x="4793" y="950"/>
                  </a:cubicBezTo>
                  <a:cubicBezTo>
                    <a:pt x="4406" y="2126"/>
                    <a:pt x="4049" y="3302"/>
                    <a:pt x="3632" y="4463"/>
                  </a:cubicBezTo>
                  <a:cubicBezTo>
                    <a:pt x="3508" y="4433"/>
                    <a:pt x="3385" y="4418"/>
                    <a:pt x="3262" y="4418"/>
                  </a:cubicBezTo>
                  <a:cubicBezTo>
                    <a:pt x="2475" y="4418"/>
                    <a:pt x="1753" y="5006"/>
                    <a:pt x="1444" y="5728"/>
                  </a:cubicBezTo>
                  <a:cubicBezTo>
                    <a:pt x="1117" y="6472"/>
                    <a:pt x="1042" y="7961"/>
                    <a:pt x="1831" y="8467"/>
                  </a:cubicBezTo>
                  <a:cubicBezTo>
                    <a:pt x="1742" y="8630"/>
                    <a:pt x="1667" y="8779"/>
                    <a:pt x="1578" y="8928"/>
                  </a:cubicBezTo>
                  <a:cubicBezTo>
                    <a:pt x="1236" y="9568"/>
                    <a:pt x="864" y="10178"/>
                    <a:pt x="551" y="10848"/>
                  </a:cubicBezTo>
                  <a:cubicBezTo>
                    <a:pt x="372" y="11235"/>
                    <a:pt x="0" y="11935"/>
                    <a:pt x="15" y="12396"/>
                  </a:cubicBezTo>
                  <a:cubicBezTo>
                    <a:pt x="37" y="12690"/>
                    <a:pt x="155" y="12817"/>
                    <a:pt x="321" y="12817"/>
                  </a:cubicBezTo>
                  <a:cubicBezTo>
                    <a:pt x="382" y="12817"/>
                    <a:pt x="449" y="12800"/>
                    <a:pt x="521" y="12768"/>
                  </a:cubicBezTo>
                  <a:cubicBezTo>
                    <a:pt x="1939" y="12496"/>
                    <a:pt x="3332" y="12348"/>
                    <a:pt x="4746" y="12348"/>
                  </a:cubicBezTo>
                  <a:cubicBezTo>
                    <a:pt x="4876" y="12348"/>
                    <a:pt x="5006" y="12349"/>
                    <a:pt x="5136" y="12352"/>
                  </a:cubicBezTo>
                  <a:cubicBezTo>
                    <a:pt x="5106" y="12500"/>
                    <a:pt x="5121" y="12649"/>
                    <a:pt x="5195" y="12798"/>
                  </a:cubicBezTo>
                  <a:cubicBezTo>
                    <a:pt x="5330" y="13062"/>
                    <a:pt x="5551" y="13156"/>
                    <a:pt x="5794" y="13156"/>
                  </a:cubicBezTo>
                  <a:cubicBezTo>
                    <a:pt x="6141" y="13156"/>
                    <a:pt x="6534" y="12964"/>
                    <a:pt x="6788" y="12798"/>
                  </a:cubicBezTo>
                  <a:cubicBezTo>
                    <a:pt x="6922" y="12709"/>
                    <a:pt x="7041" y="12605"/>
                    <a:pt x="7160" y="12486"/>
                  </a:cubicBezTo>
                  <a:cubicBezTo>
                    <a:pt x="7234" y="12500"/>
                    <a:pt x="7294" y="12500"/>
                    <a:pt x="7368" y="12515"/>
                  </a:cubicBezTo>
                  <a:cubicBezTo>
                    <a:pt x="8529" y="12649"/>
                    <a:pt x="9661" y="12887"/>
                    <a:pt x="10792" y="13170"/>
                  </a:cubicBezTo>
                  <a:cubicBezTo>
                    <a:pt x="10762" y="13260"/>
                    <a:pt x="10747" y="13364"/>
                    <a:pt x="10732" y="13453"/>
                  </a:cubicBezTo>
                  <a:cubicBezTo>
                    <a:pt x="10717" y="13557"/>
                    <a:pt x="10717" y="13661"/>
                    <a:pt x="10747" y="13736"/>
                  </a:cubicBezTo>
                  <a:cubicBezTo>
                    <a:pt x="10137" y="14123"/>
                    <a:pt x="9616" y="14733"/>
                    <a:pt x="9050" y="15180"/>
                  </a:cubicBezTo>
                  <a:cubicBezTo>
                    <a:pt x="8276" y="15775"/>
                    <a:pt x="7547" y="16475"/>
                    <a:pt x="6922" y="17234"/>
                  </a:cubicBezTo>
                  <a:cubicBezTo>
                    <a:pt x="6371" y="17904"/>
                    <a:pt x="5418" y="19407"/>
                    <a:pt x="6386" y="20151"/>
                  </a:cubicBezTo>
                  <a:cubicBezTo>
                    <a:pt x="6599" y="20315"/>
                    <a:pt x="6821" y="20385"/>
                    <a:pt x="7045" y="20385"/>
                  </a:cubicBezTo>
                  <a:cubicBezTo>
                    <a:pt x="7978" y="20385"/>
                    <a:pt x="8942" y="19179"/>
                    <a:pt x="9422" y="18603"/>
                  </a:cubicBezTo>
                  <a:cubicBezTo>
                    <a:pt x="10018" y="17889"/>
                    <a:pt x="10598" y="17145"/>
                    <a:pt x="11134" y="16385"/>
                  </a:cubicBezTo>
                  <a:cubicBezTo>
                    <a:pt x="11730" y="15552"/>
                    <a:pt x="12161" y="14480"/>
                    <a:pt x="12861" y="13751"/>
                  </a:cubicBezTo>
                  <a:cubicBezTo>
                    <a:pt x="12876" y="13736"/>
                    <a:pt x="12891" y="13736"/>
                    <a:pt x="12891" y="13721"/>
                  </a:cubicBezTo>
                  <a:cubicBezTo>
                    <a:pt x="13173" y="13795"/>
                    <a:pt x="13441" y="13885"/>
                    <a:pt x="13724" y="13989"/>
                  </a:cubicBezTo>
                  <a:cubicBezTo>
                    <a:pt x="14305" y="14212"/>
                    <a:pt x="14855" y="14525"/>
                    <a:pt x="15451" y="14733"/>
                  </a:cubicBezTo>
                  <a:cubicBezTo>
                    <a:pt x="15525" y="14778"/>
                    <a:pt x="15644" y="14822"/>
                    <a:pt x="15704" y="14882"/>
                  </a:cubicBezTo>
                  <a:cubicBezTo>
                    <a:pt x="16537" y="14703"/>
                    <a:pt x="17103" y="13647"/>
                    <a:pt x="17416" y="12947"/>
                  </a:cubicBezTo>
                  <a:cubicBezTo>
                    <a:pt x="17669" y="12366"/>
                    <a:pt x="18264" y="11027"/>
                    <a:pt x="18100" y="10163"/>
                  </a:cubicBezTo>
                  <a:cubicBezTo>
                    <a:pt x="18056" y="10149"/>
                    <a:pt x="17996" y="10119"/>
                    <a:pt x="17951" y="10089"/>
                  </a:cubicBezTo>
                  <a:lnTo>
                    <a:pt x="17937" y="10089"/>
                  </a:lnTo>
                  <a:cubicBezTo>
                    <a:pt x="16954" y="9375"/>
                    <a:pt x="15748" y="9002"/>
                    <a:pt x="14692" y="8377"/>
                  </a:cubicBezTo>
                  <a:cubicBezTo>
                    <a:pt x="14639" y="7812"/>
                    <a:pt x="14381" y="7475"/>
                    <a:pt x="14035" y="7475"/>
                  </a:cubicBezTo>
                  <a:cubicBezTo>
                    <a:pt x="13889" y="7475"/>
                    <a:pt x="13728" y="7535"/>
                    <a:pt x="13560" y="7663"/>
                  </a:cubicBezTo>
                  <a:cubicBezTo>
                    <a:pt x="12652" y="7067"/>
                    <a:pt x="11759" y="6457"/>
                    <a:pt x="10926" y="5758"/>
                  </a:cubicBezTo>
                  <a:cubicBezTo>
                    <a:pt x="10613" y="5504"/>
                    <a:pt x="10301" y="5237"/>
                    <a:pt x="10003" y="4969"/>
                  </a:cubicBezTo>
                  <a:cubicBezTo>
                    <a:pt x="9973" y="4701"/>
                    <a:pt x="9899" y="4448"/>
                    <a:pt x="9780" y="4210"/>
                  </a:cubicBezTo>
                  <a:cubicBezTo>
                    <a:pt x="9661" y="3986"/>
                    <a:pt x="9497" y="3793"/>
                    <a:pt x="9244" y="3733"/>
                  </a:cubicBezTo>
                  <a:cubicBezTo>
                    <a:pt x="9196" y="3719"/>
                    <a:pt x="9148" y="3712"/>
                    <a:pt x="9102" y="3712"/>
                  </a:cubicBezTo>
                  <a:cubicBezTo>
                    <a:pt x="9003" y="3712"/>
                    <a:pt x="8908" y="3742"/>
                    <a:pt x="8827" y="3793"/>
                  </a:cubicBezTo>
                  <a:cubicBezTo>
                    <a:pt x="7755" y="2676"/>
                    <a:pt x="6832" y="1456"/>
                    <a:pt x="6014" y="101"/>
                  </a:cubicBezTo>
                  <a:cubicBezTo>
                    <a:pt x="5992" y="58"/>
                    <a:pt x="5938" y="30"/>
                    <a:pt x="5888" y="30"/>
                  </a:cubicBezTo>
                  <a:cubicBezTo>
                    <a:pt x="5869" y="30"/>
                    <a:pt x="5851" y="34"/>
                    <a:pt x="5835" y="42"/>
                  </a:cubicBezTo>
                  <a:cubicBezTo>
                    <a:pt x="5760" y="13"/>
                    <a:pt x="5690" y="1"/>
                    <a:pt x="56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444870" y="570025"/>
              <a:ext cx="118335" cy="145088"/>
            </a:xfrm>
            <a:custGeom>
              <a:avLst/>
              <a:gdLst/>
              <a:ahLst/>
              <a:cxnLst/>
              <a:rect l="l" t="t" r="r" b="b"/>
              <a:pathLst>
                <a:path w="3428" h="4203" extrusionOk="0">
                  <a:moveTo>
                    <a:pt x="83" y="1"/>
                  </a:moveTo>
                  <a:cubicBezTo>
                    <a:pt x="38" y="1"/>
                    <a:pt x="0" y="46"/>
                    <a:pt x="23" y="91"/>
                  </a:cubicBezTo>
                  <a:cubicBezTo>
                    <a:pt x="395" y="865"/>
                    <a:pt x="1035" y="1505"/>
                    <a:pt x="1571" y="2175"/>
                  </a:cubicBezTo>
                  <a:cubicBezTo>
                    <a:pt x="2152" y="2859"/>
                    <a:pt x="2658" y="3589"/>
                    <a:pt x="3327" y="4184"/>
                  </a:cubicBezTo>
                  <a:cubicBezTo>
                    <a:pt x="3340" y="4197"/>
                    <a:pt x="3354" y="4202"/>
                    <a:pt x="3367" y="4202"/>
                  </a:cubicBezTo>
                  <a:cubicBezTo>
                    <a:pt x="3400" y="4202"/>
                    <a:pt x="3427" y="4167"/>
                    <a:pt x="3417" y="4124"/>
                  </a:cubicBezTo>
                  <a:cubicBezTo>
                    <a:pt x="3074" y="3440"/>
                    <a:pt x="2449" y="2785"/>
                    <a:pt x="1973" y="2189"/>
                  </a:cubicBezTo>
                  <a:cubicBezTo>
                    <a:pt x="1392" y="1445"/>
                    <a:pt x="812" y="641"/>
                    <a:pt x="127" y="16"/>
                  </a:cubicBezTo>
                  <a:cubicBezTo>
                    <a:pt x="113" y="5"/>
                    <a:pt x="97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25773" y="635028"/>
              <a:ext cx="202667" cy="134766"/>
            </a:xfrm>
            <a:custGeom>
              <a:avLst/>
              <a:gdLst/>
              <a:ahLst/>
              <a:cxnLst/>
              <a:rect l="l" t="t" r="r" b="b"/>
              <a:pathLst>
                <a:path w="5871" h="3904" extrusionOk="0">
                  <a:moveTo>
                    <a:pt x="133" y="1"/>
                  </a:moveTo>
                  <a:cubicBezTo>
                    <a:pt x="72" y="1"/>
                    <a:pt x="0" y="54"/>
                    <a:pt x="49" y="128"/>
                  </a:cubicBezTo>
                  <a:cubicBezTo>
                    <a:pt x="585" y="887"/>
                    <a:pt x="1642" y="1319"/>
                    <a:pt x="2431" y="1810"/>
                  </a:cubicBezTo>
                  <a:cubicBezTo>
                    <a:pt x="3533" y="2480"/>
                    <a:pt x="4604" y="3224"/>
                    <a:pt x="5706" y="3894"/>
                  </a:cubicBezTo>
                  <a:cubicBezTo>
                    <a:pt x="5719" y="3901"/>
                    <a:pt x="5733" y="3904"/>
                    <a:pt x="5746" y="3904"/>
                  </a:cubicBezTo>
                  <a:cubicBezTo>
                    <a:pt x="5818" y="3904"/>
                    <a:pt x="5871" y="3810"/>
                    <a:pt x="5795" y="3760"/>
                  </a:cubicBezTo>
                  <a:cubicBezTo>
                    <a:pt x="4009" y="2480"/>
                    <a:pt x="2163" y="961"/>
                    <a:pt x="169" y="9"/>
                  </a:cubicBezTo>
                  <a:cubicBezTo>
                    <a:pt x="158" y="3"/>
                    <a:pt x="146" y="1"/>
                    <a:pt x="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293357" y="777012"/>
              <a:ext cx="218615" cy="53092"/>
            </a:xfrm>
            <a:custGeom>
              <a:avLst/>
              <a:gdLst/>
              <a:ahLst/>
              <a:cxnLst/>
              <a:rect l="l" t="t" r="r" b="b"/>
              <a:pathLst>
                <a:path w="6333" h="1538" extrusionOk="0">
                  <a:moveTo>
                    <a:pt x="202" y="1"/>
                  </a:moveTo>
                  <a:cubicBezTo>
                    <a:pt x="82" y="1"/>
                    <a:pt x="1" y="173"/>
                    <a:pt x="125" y="242"/>
                  </a:cubicBezTo>
                  <a:cubicBezTo>
                    <a:pt x="408" y="436"/>
                    <a:pt x="676" y="451"/>
                    <a:pt x="1003" y="495"/>
                  </a:cubicBezTo>
                  <a:cubicBezTo>
                    <a:pt x="1673" y="599"/>
                    <a:pt x="2298" y="778"/>
                    <a:pt x="2953" y="942"/>
                  </a:cubicBezTo>
                  <a:cubicBezTo>
                    <a:pt x="4025" y="1225"/>
                    <a:pt x="5141" y="1448"/>
                    <a:pt x="6258" y="1537"/>
                  </a:cubicBezTo>
                  <a:cubicBezTo>
                    <a:pt x="6317" y="1537"/>
                    <a:pt x="6332" y="1433"/>
                    <a:pt x="6273" y="1418"/>
                  </a:cubicBezTo>
                  <a:cubicBezTo>
                    <a:pt x="4308" y="793"/>
                    <a:pt x="2254" y="391"/>
                    <a:pt x="229" y="4"/>
                  </a:cubicBezTo>
                  <a:cubicBezTo>
                    <a:pt x="220" y="2"/>
                    <a:pt x="211" y="1"/>
                    <a:pt x="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269400" y="887203"/>
              <a:ext cx="252824" cy="29618"/>
            </a:xfrm>
            <a:custGeom>
              <a:avLst/>
              <a:gdLst/>
              <a:ahLst/>
              <a:cxnLst/>
              <a:rect l="l" t="t" r="r" b="b"/>
              <a:pathLst>
                <a:path w="7324" h="858" extrusionOk="0">
                  <a:moveTo>
                    <a:pt x="6669" y="0"/>
                  </a:moveTo>
                  <a:cubicBezTo>
                    <a:pt x="5581" y="0"/>
                    <a:pt x="4501" y="146"/>
                    <a:pt x="3409" y="236"/>
                  </a:cubicBezTo>
                  <a:cubicBezTo>
                    <a:pt x="2337" y="325"/>
                    <a:pt x="1236" y="325"/>
                    <a:pt x="179" y="548"/>
                  </a:cubicBezTo>
                  <a:cubicBezTo>
                    <a:pt x="0" y="578"/>
                    <a:pt x="45" y="831"/>
                    <a:pt x="209" y="846"/>
                  </a:cubicBezTo>
                  <a:cubicBezTo>
                    <a:pt x="386" y="854"/>
                    <a:pt x="564" y="857"/>
                    <a:pt x="742" y="857"/>
                  </a:cubicBezTo>
                  <a:cubicBezTo>
                    <a:pt x="2888" y="857"/>
                    <a:pt x="5044" y="317"/>
                    <a:pt x="7175" y="221"/>
                  </a:cubicBezTo>
                  <a:cubicBezTo>
                    <a:pt x="7309" y="221"/>
                    <a:pt x="7324" y="27"/>
                    <a:pt x="7190" y="12"/>
                  </a:cubicBezTo>
                  <a:cubicBezTo>
                    <a:pt x="7016" y="4"/>
                    <a:pt x="6843" y="0"/>
                    <a:pt x="66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2"/>
          <p:cNvGrpSpPr/>
          <p:nvPr/>
        </p:nvGrpSpPr>
        <p:grpSpPr>
          <a:xfrm rot="2141207">
            <a:off x="7886603" y="1304891"/>
            <a:ext cx="695958" cy="820540"/>
            <a:chOff x="4742150" y="2034450"/>
            <a:chExt cx="560450" cy="660775"/>
          </a:xfrm>
        </p:grpSpPr>
        <p:sp>
          <p:nvSpPr>
            <p:cNvPr id="58" name="Google Shape;58;p2"/>
            <p:cNvSpPr/>
            <p:nvPr/>
          </p:nvSpPr>
          <p:spPr>
            <a:xfrm>
              <a:off x="4742150" y="2034450"/>
              <a:ext cx="560450" cy="660775"/>
            </a:xfrm>
            <a:custGeom>
              <a:avLst/>
              <a:gdLst/>
              <a:ahLst/>
              <a:cxnLst/>
              <a:rect l="l" t="t" r="r" b="b"/>
              <a:pathLst>
                <a:path w="22418" h="26431" extrusionOk="0">
                  <a:moveTo>
                    <a:pt x="15247" y="396"/>
                  </a:moveTo>
                  <a:cubicBezTo>
                    <a:pt x="15743" y="396"/>
                    <a:pt x="15906" y="803"/>
                    <a:pt x="15957" y="1009"/>
                  </a:cubicBezTo>
                  <a:cubicBezTo>
                    <a:pt x="16076" y="1411"/>
                    <a:pt x="15957" y="1857"/>
                    <a:pt x="15719" y="1932"/>
                  </a:cubicBezTo>
                  <a:lnTo>
                    <a:pt x="1236" y="6263"/>
                  </a:lnTo>
                  <a:cubicBezTo>
                    <a:pt x="1218" y="6269"/>
                    <a:pt x="1199" y="6271"/>
                    <a:pt x="1180" y="6271"/>
                  </a:cubicBezTo>
                  <a:cubicBezTo>
                    <a:pt x="991" y="6271"/>
                    <a:pt x="746" y="6017"/>
                    <a:pt x="611" y="5653"/>
                  </a:cubicBezTo>
                  <a:cubicBezTo>
                    <a:pt x="432" y="5221"/>
                    <a:pt x="432" y="4670"/>
                    <a:pt x="819" y="4492"/>
                  </a:cubicBezTo>
                  <a:cubicBezTo>
                    <a:pt x="1192" y="4313"/>
                    <a:pt x="2159" y="4001"/>
                    <a:pt x="3692" y="3539"/>
                  </a:cubicBezTo>
                  <a:cubicBezTo>
                    <a:pt x="7518" y="2393"/>
                    <a:pt x="13918" y="681"/>
                    <a:pt x="14990" y="428"/>
                  </a:cubicBezTo>
                  <a:cubicBezTo>
                    <a:pt x="15084" y="406"/>
                    <a:pt x="15170" y="396"/>
                    <a:pt x="15247" y="396"/>
                  </a:cubicBezTo>
                  <a:close/>
                  <a:moveTo>
                    <a:pt x="14186" y="2795"/>
                  </a:moveTo>
                  <a:cubicBezTo>
                    <a:pt x="14469" y="3748"/>
                    <a:pt x="14871" y="5355"/>
                    <a:pt x="14990" y="7022"/>
                  </a:cubicBezTo>
                  <a:lnTo>
                    <a:pt x="4436" y="10178"/>
                  </a:lnTo>
                  <a:cubicBezTo>
                    <a:pt x="3499" y="8957"/>
                    <a:pt x="2963" y="7246"/>
                    <a:pt x="2695" y="6233"/>
                  </a:cubicBezTo>
                  <a:lnTo>
                    <a:pt x="14186" y="2795"/>
                  </a:lnTo>
                  <a:close/>
                  <a:moveTo>
                    <a:pt x="15020" y="7424"/>
                  </a:moveTo>
                  <a:lnTo>
                    <a:pt x="15020" y="7424"/>
                  </a:lnTo>
                  <a:cubicBezTo>
                    <a:pt x="15049" y="8883"/>
                    <a:pt x="14126" y="10133"/>
                    <a:pt x="13382" y="11145"/>
                  </a:cubicBezTo>
                  <a:cubicBezTo>
                    <a:pt x="12772" y="11964"/>
                    <a:pt x="12236" y="12679"/>
                    <a:pt x="12370" y="13333"/>
                  </a:cubicBezTo>
                  <a:cubicBezTo>
                    <a:pt x="12325" y="13393"/>
                    <a:pt x="12162" y="13542"/>
                    <a:pt x="11730" y="13676"/>
                  </a:cubicBezTo>
                  <a:cubicBezTo>
                    <a:pt x="11358" y="13795"/>
                    <a:pt x="10867" y="13854"/>
                    <a:pt x="10271" y="13884"/>
                  </a:cubicBezTo>
                  <a:cubicBezTo>
                    <a:pt x="9944" y="13021"/>
                    <a:pt x="9036" y="12708"/>
                    <a:pt x="8009" y="12351"/>
                  </a:cubicBezTo>
                  <a:cubicBezTo>
                    <a:pt x="7800" y="12277"/>
                    <a:pt x="7577" y="12202"/>
                    <a:pt x="7369" y="12113"/>
                  </a:cubicBezTo>
                  <a:cubicBezTo>
                    <a:pt x="6699" y="11875"/>
                    <a:pt x="5999" y="11562"/>
                    <a:pt x="5315" y="11056"/>
                  </a:cubicBezTo>
                  <a:cubicBezTo>
                    <a:pt x="5121" y="10907"/>
                    <a:pt x="4913" y="10729"/>
                    <a:pt x="4719" y="10505"/>
                  </a:cubicBezTo>
                  <a:lnTo>
                    <a:pt x="15020" y="7424"/>
                  </a:lnTo>
                  <a:close/>
                  <a:moveTo>
                    <a:pt x="12614" y="17756"/>
                  </a:moveTo>
                  <a:cubicBezTo>
                    <a:pt x="13731" y="17756"/>
                    <a:pt x="16434" y="19512"/>
                    <a:pt x="17892" y="20568"/>
                  </a:cubicBezTo>
                  <a:cubicBezTo>
                    <a:pt x="15496" y="21208"/>
                    <a:pt x="12177" y="22130"/>
                    <a:pt x="9765" y="22845"/>
                  </a:cubicBezTo>
                  <a:cubicBezTo>
                    <a:pt x="10346" y="21059"/>
                    <a:pt x="11492" y="18052"/>
                    <a:pt x="12400" y="17784"/>
                  </a:cubicBezTo>
                  <a:cubicBezTo>
                    <a:pt x="12462" y="17765"/>
                    <a:pt x="12534" y="17756"/>
                    <a:pt x="12614" y="17756"/>
                  </a:cubicBezTo>
                  <a:close/>
                  <a:moveTo>
                    <a:pt x="12534" y="13720"/>
                  </a:moveTo>
                  <a:cubicBezTo>
                    <a:pt x="12876" y="14331"/>
                    <a:pt x="13620" y="14628"/>
                    <a:pt x="14588" y="15030"/>
                  </a:cubicBezTo>
                  <a:cubicBezTo>
                    <a:pt x="15421" y="15373"/>
                    <a:pt x="16434" y="15789"/>
                    <a:pt x="17535" y="16519"/>
                  </a:cubicBezTo>
                  <a:cubicBezTo>
                    <a:pt x="18994" y="17501"/>
                    <a:pt x="19738" y="18975"/>
                    <a:pt x="20080" y="19987"/>
                  </a:cubicBezTo>
                  <a:cubicBezTo>
                    <a:pt x="19649" y="20106"/>
                    <a:pt x="19068" y="20255"/>
                    <a:pt x="18384" y="20434"/>
                  </a:cubicBezTo>
                  <a:cubicBezTo>
                    <a:pt x="17371" y="19698"/>
                    <a:pt x="14068" y="17358"/>
                    <a:pt x="12576" y="17358"/>
                  </a:cubicBezTo>
                  <a:cubicBezTo>
                    <a:pt x="12467" y="17358"/>
                    <a:pt x="12368" y="17371"/>
                    <a:pt x="12281" y="17397"/>
                  </a:cubicBezTo>
                  <a:cubicBezTo>
                    <a:pt x="11045" y="17769"/>
                    <a:pt x="9750" y="21550"/>
                    <a:pt x="9304" y="22979"/>
                  </a:cubicBezTo>
                  <a:cubicBezTo>
                    <a:pt x="8753" y="23143"/>
                    <a:pt x="8277" y="23291"/>
                    <a:pt x="7890" y="23425"/>
                  </a:cubicBezTo>
                  <a:cubicBezTo>
                    <a:pt x="7592" y="22577"/>
                    <a:pt x="7339" y="21386"/>
                    <a:pt x="7518" y="20091"/>
                  </a:cubicBezTo>
                  <a:cubicBezTo>
                    <a:pt x="7696" y="18856"/>
                    <a:pt x="8485" y="17784"/>
                    <a:pt x="9185" y="16831"/>
                  </a:cubicBezTo>
                  <a:cubicBezTo>
                    <a:pt x="9869" y="15894"/>
                    <a:pt x="10465" y="15075"/>
                    <a:pt x="10375" y="14271"/>
                  </a:cubicBezTo>
                  <a:cubicBezTo>
                    <a:pt x="10956" y="14241"/>
                    <a:pt x="11462" y="14167"/>
                    <a:pt x="11849" y="14048"/>
                  </a:cubicBezTo>
                  <a:cubicBezTo>
                    <a:pt x="12177" y="13959"/>
                    <a:pt x="12385" y="13840"/>
                    <a:pt x="12534" y="13720"/>
                  </a:cubicBezTo>
                  <a:close/>
                  <a:moveTo>
                    <a:pt x="21172" y="20163"/>
                  </a:moveTo>
                  <a:cubicBezTo>
                    <a:pt x="21667" y="20163"/>
                    <a:pt x="21830" y="20568"/>
                    <a:pt x="21882" y="20761"/>
                  </a:cubicBezTo>
                  <a:cubicBezTo>
                    <a:pt x="22001" y="21178"/>
                    <a:pt x="21882" y="21624"/>
                    <a:pt x="21643" y="21684"/>
                  </a:cubicBezTo>
                  <a:lnTo>
                    <a:pt x="7160" y="26030"/>
                  </a:lnTo>
                  <a:cubicBezTo>
                    <a:pt x="7141" y="26036"/>
                    <a:pt x="7121" y="26039"/>
                    <a:pt x="7100" y="26039"/>
                  </a:cubicBezTo>
                  <a:cubicBezTo>
                    <a:pt x="6903" y="26039"/>
                    <a:pt x="6669" y="25784"/>
                    <a:pt x="6520" y="25420"/>
                  </a:cubicBezTo>
                  <a:cubicBezTo>
                    <a:pt x="6357" y="24988"/>
                    <a:pt x="6357" y="24438"/>
                    <a:pt x="6744" y="24259"/>
                  </a:cubicBezTo>
                  <a:cubicBezTo>
                    <a:pt x="7116" y="24080"/>
                    <a:pt x="8083" y="23768"/>
                    <a:pt x="9616" y="23306"/>
                  </a:cubicBezTo>
                  <a:cubicBezTo>
                    <a:pt x="13442" y="22160"/>
                    <a:pt x="19842" y="20448"/>
                    <a:pt x="20914" y="20195"/>
                  </a:cubicBezTo>
                  <a:cubicBezTo>
                    <a:pt x="21009" y="20173"/>
                    <a:pt x="21094" y="20163"/>
                    <a:pt x="21172" y="20163"/>
                  </a:cubicBezTo>
                  <a:close/>
                  <a:moveTo>
                    <a:pt x="15241" y="1"/>
                  </a:moveTo>
                  <a:cubicBezTo>
                    <a:pt x="15135" y="1"/>
                    <a:pt x="15022" y="14"/>
                    <a:pt x="14901" y="41"/>
                  </a:cubicBezTo>
                  <a:cubicBezTo>
                    <a:pt x="13829" y="294"/>
                    <a:pt x="7413" y="2006"/>
                    <a:pt x="3588" y="3152"/>
                  </a:cubicBezTo>
                  <a:cubicBezTo>
                    <a:pt x="2025" y="3628"/>
                    <a:pt x="1043" y="3956"/>
                    <a:pt x="656" y="4135"/>
                  </a:cubicBezTo>
                  <a:cubicBezTo>
                    <a:pt x="45" y="4432"/>
                    <a:pt x="1" y="5177"/>
                    <a:pt x="239" y="5787"/>
                  </a:cubicBezTo>
                  <a:cubicBezTo>
                    <a:pt x="443" y="6324"/>
                    <a:pt x="813" y="6663"/>
                    <a:pt x="1177" y="6663"/>
                  </a:cubicBezTo>
                  <a:cubicBezTo>
                    <a:pt x="1237" y="6663"/>
                    <a:pt x="1297" y="6654"/>
                    <a:pt x="1355" y="6635"/>
                  </a:cubicBezTo>
                  <a:lnTo>
                    <a:pt x="2323" y="6352"/>
                  </a:lnTo>
                  <a:cubicBezTo>
                    <a:pt x="2650" y="7633"/>
                    <a:pt x="3409" y="9969"/>
                    <a:pt x="4853" y="11190"/>
                  </a:cubicBezTo>
                  <a:cubicBezTo>
                    <a:pt x="4868" y="11205"/>
                    <a:pt x="4868" y="11205"/>
                    <a:pt x="4868" y="11205"/>
                  </a:cubicBezTo>
                  <a:cubicBezTo>
                    <a:pt x="4943" y="11264"/>
                    <a:pt x="5017" y="11324"/>
                    <a:pt x="5091" y="11384"/>
                  </a:cubicBezTo>
                  <a:cubicBezTo>
                    <a:pt x="6044" y="12083"/>
                    <a:pt x="7012" y="12425"/>
                    <a:pt x="7875" y="12723"/>
                  </a:cubicBezTo>
                  <a:cubicBezTo>
                    <a:pt x="8947" y="13095"/>
                    <a:pt x="9721" y="13363"/>
                    <a:pt x="9944" y="14137"/>
                  </a:cubicBezTo>
                  <a:cubicBezTo>
                    <a:pt x="10152" y="14822"/>
                    <a:pt x="9557" y="15655"/>
                    <a:pt x="8857" y="16593"/>
                  </a:cubicBezTo>
                  <a:cubicBezTo>
                    <a:pt x="8143" y="17591"/>
                    <a:pt x="7324" y="18707"/>
                    <a:pt x="7131" y="20047"/>
                  </a:cubicBezTo>
                  <a:cubicBezTo>
                    <a:pt x="6922" y="21416"/>
                    <a:pt x="7205" y="22651"/>
                    <a:pt x="7503" y="23544"/>
                  </a:cubicBezTo>
                  <a:cubicBezTo>
                    <a:pt x="7071" y="23693"/>
                    <a:pt x="6758" y="23812"/>
                    <a:pt x="6580" y="23902"/>
                  </a:cubicBezTo>
                  <a:cubicBezTo>
                    <a:pt x="5955" y="24185"/>
                    <a:pt x="5925" y="24944"/>
                    <a:pt x="6148" y="25554"/>
                  </a:cubicBezTo>
                  <a:cubicBezTo>
                    <a:pt x="6366" y="26091"/>
                    <a:pt x="6726" y="26430"/>
                    <a:pt x="7097" y="26430"/>
                  </a:cubicBezTo>
                  <a:cubicBezTo>
                    <a:pt x="7158" y="26430"/>
                    <a:pt x="7219" y="26421"/>
                    <a:pt x="7279" y="26402"/>
                  </a:cubicBezTo>
                  <a:lnTo>
                    <a:pt x="21748" y="22071"/>
                  </a:lnTo>
                  <a:cubicBezTo>
                    <a:pt x="22254" y="21922"/>
                    <a:pt x="22417" y="21222"/>
                    <a:pt x="22269" y="20672"/>
                  </a:cubicBezTo>
                  <a:cubicBezTo>
                    <a:pt x="22154" y="20225"/>
                    <a:pt x="21788" y="19768"/>
                    <a:pt x="21161" y="19768"/>
                  </a:cubicBezTo>
                  <a:cubicBezTo>
                    <a:pt x="21056" y="19768"/>
                    <a:pt x="20944" y="19781"/>
                    <a:pt x="20825" y="19808"/>
                  </a:cubicBezTo>
                  <a:cubicBezTo>
                    <a:pt x="20735" y="19823"/>
                    <a:pt x="20616" y="19853"/>
                    <a:pt x="20482" y="19898"/>
                  </a:cubicBezTo>
                  <a:cubicBezTo>
                    <a:pt x="20110" y="18811"/>
                    <a:pt x="19351" y="17263"/>
                    <a:pt x="17758" y="16191"/>
                  </a:cubicBezTo>
                  <a:cubicBezTo>
                    <a:pt x="16627" y="15432"/>
                    <a:pt x="15585" y="15001"/>
                    <a:pt x="14737" y="14658"/>
                  </a:cubicBezTo>
                  <a:cubicBezTo>
                    <a:pt x="13665" y="14227"/>
                    <a:pt x="12965" y="13944"/>
                    <a:pt x="12772" y="13304"/>
                  </a:cubicBezTo>
                  <a:cubicBezTo>
                    <a:pt x="12623" y="12812"/>
                    <a:pt x="13129" y="12143"/>
                    <a:pt x="13695" y="11369"/>
                  </a:cubicBezTo>
                  <a:cubicBezTo>
                    <a:pt x="13888" y="11101"/>
                    <a:pt x="14112" y="10818"/>
                    <a:pt x="14305" y="10520"/>
                  </a:cubicBezTo>
                  <a:cubicBezTo>
                    <a:pt x="14915" y="9612"/>
                    <a:pt x="15466" y="8555"/>
                    <a:pt x="15407" y="7320"/>
                  </a:cubicBezTo>
                  <a:lnTo>
                    <a:pt x="15392" y="7156"/>
                  </a:lnTo>
                  <a:cubicBezTo>
                    <a:pt x="15288" y="5400"/>
                    <a:pt x="14871" y="3688"/>
                    <a:pt x="14573" y="2676"/>
                  </a:cubicBezTo>
                  <a:lnTo>
                    <a:pt x="15823" y="2304"/>
                  </a:lnTo>
                  <a:cubicBezTo>
                    <a:pt x="16344" y="2155"/>
                    <a:pt x="16493" y="1455"/>
                    <a:pt x="16344" y="905"/>
                  </a:cubicBezTo>
                  <a:cubicBezTo>
                    <a:pt x="16230" y="458"/>
                    <a:pt x="15874" y="1"/>
                    <a:pt x="15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019025" y="2403050"/>
              <a:ext cx="19000" cy="20575"/>
            </a:xfrm>
            <a:custGeom>
              <a:avLst/>
              <a:gdLst/>
              <a:ahLst/>
              <a:cxnLst/>
              <a:rect l="l" t="t" r="r" b="b"/>
              <a:pathLst>
                <a:path w="760" h="823" extrusionOk="0">
                  <a:moveTo>
                    <a:pt x="245" y="1"/>
                  </a:moveTo>
                  <a:cubicBezTo>
                    <a:pt x="118" y="1"/>
                    <a:pt x="0" y="94"/>
                    <a:pt x="0" y="257"/>
                  </a:cubicBezTo>
                  <a:cubicBezTo>
                    <a:pt x="0" y="524"/>
                    <a:pt x="194" y="822"/>
                    <a:pt x="491" y="822"/>
                  </a:cubicBezTo>
                  <a:cubicBezTo>
                    <a:pt x="655" y="822"/>
                    <a:pt x="759" y="658"/>
                    <a:pt x="729" y="510"/>
                  </a:cubicBezTo>
                  <a:cubicBezTo>
                    <a:pt x="685" y="361"/>
                    <a:pt x="551" y="167"/>
                    <a:pt x="417" y="63"/>
                  </a:cubicBezTo>
                  <a:cubicBezTo>
                    <a:pt x="365" y="21"/>
                    <a:pt x="304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039550" y="2429375"/>
              <a:ext cx="14675" cy="16675"/>
            </a:xfrm>
            <a:custGeom>
              <a:avLst/>
              <a:gdLst/>
              <a:ahLst/>
              <a:cxnLst/>
              <a:rect l="l" t="t" r="r" b="b"/>
              <a:pathLst>
                <a:path w="587" h="667" extrusionOk="0">
                  <a:moveTo>
                    <a:pt x="221" y="0"/>
                  </a:moveTo>
                  <a:cubicBezTo>
                    <a:pt x="111" y="0"/>
                    <a:pt x="0" y="101"/>
                    <a:pt x="28" y="245"/>
                  </a:cubicBezTo>
                  <a:cubicBezTo>
                    <a:pt x="57" y="439"/>
                    <a:pt x="117" y="633"/>
                    <a:pt x="325" y="662"/>
                  </a:cubicBezTo>
                  <a:cubicBezTo>
                    <a:pt x="339" y="665"/>
                    <a:pt x="353" y="666"/>
                    <a:pt x="367" y="666"/>
                  </a:cubicBezTo>
                  <a:cubicBezTo>
                    <a:pt x="506" y="666"/>
                    <a:pt x="587" y="530"/>
                    <a:pt x="519" y="394"/>
                  </a:cubicBezTo>
                  <a:cubicBezTo>
                    <a:pt x="474" y="305"/>
                    <a:pt x="429" y="231"/>
                    <a:pt x="400" y="141"/>
                  </a:cubicBezTo>
                  <a:cubicBezTo>
                    <a:pt x="365" y="42"/>
                    <a:pt x="293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043700" y="2395300"/>
              <a:ext cx="14400" cy="14875"/>
            </a:xfrm>
            <a:custGeom>
              <a:avLst/>
              <a:gdLst/>
              <a:ahLst/>
              <a:cxnLst/>
              <a:rect l="l" t="t" r="r" b="b"/>
              <a:pathLst>
                <a:path w="576" h="595" extrusionOk="0">
                  <a:moveTo>
                    <a:pt x="250" y="1"/>
                  </a:moveTo>
                  <a:cubicBezTo>
                    <a:pt x="123" y="1"/>
                    <a:pt x="1" y="100"/>
                    <a:pt x="55" y="254"/>
                  </a:cubicBezTo>
                  <a:cubicBezTo>
                    <a:pt x="100" y="373"/>
                    <a:pt x="174" y="522"/>
                    <a:pt x="308" y="581"/>
                  </a:cubicBezTo>
                  <a:cubicBezTo>
                    <a:pt x="332" y="590"/>
                    <a:pt x="356" y="594"/>
                    <a:pt x="379" y="594"/>
                  </a:cubicBezTo>
                  <a:cubicBezTo>
                    <a:pt x="475" y="594"/>
                    <a:pt x="564" y="525"/>
                    <a:pt x="576" y="418"/>
                  </a:cubicBezTo>
                  <a:cubicBezTo>
                    <a:pt x="576" y="284"/>
                    <a:pt x="502" y="239"/>
                    <a:pt x="457" y="135"/>
                  </a:cubicBezTo>
                  <a:cubicBezTo>
                    <a:pt x="416" y="42"/>
                    <a:pt x="332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54200" y="2502300"/>
              <a:ext cx="12475" cy="16925"/>
            </a:xfrm>
            <a:custGeom>
              <a:avLst/>
              <a:gdLst/>
              <a:ahLst/>
              <a:cxnLst/>
              <a:rect l="l" t="t" r="r" b="b"/>
              <a:pathLst>
                <a:path w="499" h="677" extrusionOk="0">
                  <a:moveTo>
                    <a:pt x="233" y="0"/>
                  </a:moveTo>
                  <a:cubicBezTo>
                    <a:pt x="118" y="0"/>
                    <a:pt x="1" y="101"/>
                    <a:pt x="37" y="246"/>
                  </a:cubicBezTo>
                  <a:cubicBezTo>
                    <a:pt x="67" y="380"/>
                    <a:pt x="96" y="484"/>
                    <a:pt x="171" y="603"/>
                  </a:cubicBezTo>
                  <a:cubicBezTo>
                    <a:pt x="210" y="653"/>
                    <a:pt x="263" y="676"/>
                    <a:pt x="315" y="676"/>
                  </a:cubicBezTo>
                  <a:cubicBezTo>
                    <a:pt x="404" y="676"/>
                    <a:pt x="489" y="611"/>
                    <a:pt x="498" y="499"/>
                  </a:cubicBezTo>
                  <a:cubicBezTo>
                    <a:pt x="498" y="365"/>
                    <a:pt x="454" y="261"/>
                    <a:pt x="409" y="142"/>
                  </a:cubicBezTo>
                  <a:cubicBezTo>
                    <a:pt x="380" y="42"/>
                    <a:pt x="307" y="0"/>
                    <a:pt x="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039475" y="2554650"/>
              <a:ext cx="9700" cy="13275"/>
            </a:xfrm>
            <a:custGeom>
              <a:avLst/>
              <a:gdLst/>
              <a:ahLst/>
              <a:cxnLst/>
              <a:rect l="l" t="t" r="r" b="b"/>
              <a:pathLst>
                <a:path w="388" h="531" extrusionOk="0">
                  <a:moveTo>
                    <a:pt x="178" y="0"/>
                  </a:moveTo>
                  <a:cubicBezTo>
                    <a:pt x="86" y="0"/>
                    <a:pt x="0" y="74"/>
                    <a:pt x="45" y="191"/>
                  </a:cubicBezTo>
                  <a:cubicBezTo>
                    <a:pt x="75" y="266"/>
                    <a:pt x="75" y="340"/>
                    <a:pt x="75" y="414"/>
                  </a:cubicBezTo>
                  <a:cubicBezTo>
                    <a:pt x="66" y="493"/>
                    <a:pt x="129" y="530"/>
                    <a:pt x="194" y="530"/>
                  </a:cubicBezTo>
                  <a:cubicBezTo>
                    <a:pt x="241" y="530"/>
                    <a:pt x="289" y="511"/>
                    <a:pt x="313" y="474"/>
                  </a:cubicBezTo>
                  <a:cubicBezTo>
                    <a:pt x="388" y="355"/>
                    <a:pt x="388" y="236"/>
                    <a:pt x="328" y="102"/>
                  </a:cubicBezTo>
                  <a:cubicBezTo>
                    <a:pt x="299" y="31"/>
                    <a:pt x="237" y="0"/>
                    <a:pt x="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084875" y="2521550"/>
              <a:ext cx="10075" cy="18300"/>
            </a:xfrm>
            <a:custGeom>
              <a:avLst/>
              <a:gdLst/>
              <a:ahLst/>
              <a:cxnLst/>
              <a:rect l="l" t="t" r="r" b="b"/>
              <a:pathLst>
                <a:path w="403" h="732" extrusionOk="0">
                  <a:moveTo>
                    <a:pt x="190" y="0"/>
                  </a:moveTo>
                  <a:cubicBezTo>
                    <a:pt x="103" y="0"/>
                    <a:pt x="16" y="60"/>
                    <a:pt x="16" y="176"/>
                  </a:cubicBezTo>
                  <a:cubicBezTo>
                    <a:pt x="1" y="309"/>
                    <a:pt x="16" y="443"/>
                    <a:pt x="16" y="592"/>
                  </a:cubicBezTo>
                  <a:cubicBezTo>
                    <a:pt x="16" y="680"/>
                    <a:pt x="88" y="732"/>
                    <a:pt x="163" y="732"/>
                  </a:cubicBezTo>
                  <a:cubicBezTo>
                    <a:pt x="215" y="732"/>
                    <a:pt x="268" y="707"/>
                    <a:pt x="298" y="652"/>
                  </a:cubicBezTo>
                  <a:cubicBezTo>
                    <a:pt x="403" y="488"/>
                    <a:pt x="358" y="339"/>
                    <a:pt x="358" y="161"/>
                  </a:cubicBezTo>
                  <a:cubicBezTo>
                    <a:pt x="351" y="53"/>
                    <a:pt x="271" y="0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077500" y="2550075"/>
              <a:ext cx="9125" cy="9700"/>
            </a:xfrm>
            <a:custGeom>
              <a:avLst/>
              <a:gdLst/>
              <a:ahLst/>
              <a:cxnLst/>
              <a:rect l="l" t="t" r="r" b="b"/>
              <a:pathLst>
                <a:path w="365" h="388" extrusionOk="0">
                  <a:moveTo>
                    <a:pt x="199" y="0"/>
                  </a:moveTo>
                  <a:cubicBezTo>
                    <a:pt x="101" y="0"/>
                    <a:pt x="1" y="91"/>
                    <a:pt x="72" y="225"/>
                  </a:cubicBezTo>
                  <a:lnTo>
                    <a:pt x="132" y="330"/>
                  </a:lnTo>
                  <a:cubicBezTo>
                    <a:pt x="149" y="370"/>
                    <a:pt x="189" y="388"/>
                    <a:pt x="230" y="388"/>
                  </a:cubicBezTo>
                  <a:cubicBezTo>
                    <a:pt x="295" y="388"/>
                    <a:pt x="364" y="343"/>
                    <a:pt x="355" y="270"/>
                  </a:cubicBezTo>
                  <a:cubicBezTo>
                    <a:pt x="355" y="225"/>
                    <a:pt x="340" y="181"/>
                    <a:pt x="340" y="136"/>
                  </a:cubicBezTo>
                  <a:cubicBezTo>
                    <a:pt x="328" y="41"/>
                    <a:pt x="264" y="0"/>
                    <a:pt x="1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118875" y="2533175"/>
              <a:ext cx="14400" cy="17575"/>
            </a:xfrm>
            <a:custGeom>
              <a:avLst/>
              <a:gdLst/>
              <a:ahLst/>
              <a:cxnLst/>
              <a:rect l="l" t="t" r="r" b="b"/>
              <a:pathLst>
                <a:path w="576" h="703" extrusionOk="0">
                  <a:moveTo>
                    <a:pt x="292" y="0"/>
                  </a:moveTo>
                  <a:cubicBezTo>
                    <a:pt x="146" y="0"/>
                    <a:pt x="0" y="118"/>
                    <a:pt x="55" y="291"/>
                  </a:cubicBezTo>
                  <a:cubicBezTo>
                    <a:pt x="85" y="351"/>
                    <a:pt x="55" y="410"/>
                    <a:pt x="40" y="470"/>
                  </a:cubicBezTo>
                  <a:cubicBezTo>
                    <a:pt x="17" y="608"/>
                    <a:pt x="119" y="702"/>
                    <a:pt x="236" y="702"/>
                  </a:cubicBezTo>
                  <a:cubicBezTo>
                    <a:pt x="270" y="702"/>
                    <a:pt x="304" y="695"/>
                    <a:pt x="338" y="678"/>
                  </a:cubicBezTo>
                  <a:cubicBezTo>
                    <a:pt x="531" y="589"/>
                    <a:pt x="576" y="351"/>
                    <a:pt x="516" y="157"/>
                  </a:cubicBezTo>
                  <a:cubicBezTo>
                    <a:pt x="476" y="47"/>
                    <a:pt x="384" y="0"/>
                    <a:pt x="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042250" y="2539250"/>
              <a:ext cx="11350" cy="14525"/>
            </a:xfrm>
            <a:custGeom>
              <a:avLst/>
              <a:gdLst/>
              <a:ahLst/>
              <a:cxnLst/>
              <a:rect l="l" t="t" r="r" b="b"/>
              <a:pathLst>
                <a:path w="454" h="581" extrusionOk="0">
                  <a:moveTo>
                    <a:pt x="222" y="0"/>
                  </a:moveTo>
                  <a:cubicBezTo>
                    <a:pt x="173" y="0"/>
                    <a:pt x="126" y="23"/>
                    <a:pt x="98" y="78"/>
                  </a:cubicBezTo>
                  <a:cubicBezTo>
                    <a:pt x="39" y="212"/>
                    <a:pt x="9" y="331"/>
                    <a:pt x="9" y="465"/>
                  </a:cubicBezTo>
                  <a:cubicBezTo>
                    <a:pt x="1" y="543"/>
                    <a:pt x="55" y="580"/>
                    <a:pt x="115" y="580"/>
                  </a:cubicBezTo>
                  <a:cubicBezTo>
                    <a:pt x="168" y="580"/>
                    <a:pt x="226" y="551"/>
                    <a:pt x="247" y="495"/>
                  </a:cubicBezTo>
                  <a:cubicBezTo>
                    <a:pt x="277" y="405"/>
                    <a:pt x="321" y="316"/>
                    <a:pt x="381" y="227"/>
                  </a:cubicBezTo>
                  <a:cubicBezTo>
                    <a:pt x="453" y="113"/>
                    <a:pt x="333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992500" y="2339775"/>
              <a:ext cx="16750" cy="12800"/>
            </a:xfrm>
            <a:custGeom>
              <a:avLst/>
              <a:gdLst/>
              <a:ahLst/>
              <a:cxnLst/>
              <a:rect l="l" t="t" r="r" b="b"/>
              <a:pathLst>
                <a:path w="670" h="512" extrusionOk="0">
                  <a:moveTo>
                    <a:pt x="275" y="1"/>
                  </a:moveTo>
                  <a:cubicBezTo>
                    <a:pt x="137" y="1"/>
                    <a:pt x="1" y="209"/>
                    <a:pt x="138" y="346"/>
                  </a:cubicBezTo>
                  <a:cubicBezTo>
                    <a:pt x="213" y="421"/>
                    <a:pt x="302" y="480"/>
                    <a:pt x="406" y="510"/>
                  </a:cubicBezTo>
                  <a:cubicBezTo>
                    <a:pt x="413" y="511"/>
                    <a:pt x="420" y="511"/>
                    <a:pt x="427" y="511"/>
                  </a:cubicBezTo>
                  <a:cubicBezTo>
                    <a:pt x="553" y="511"/>
                    <a:pt x="669" y="385"/>
                    <a:pt x="585" y="272"/>
                  </a:cubicBezTo>
                  <a:cubicBezTo>
                    <a:pt x="525" y="198"/>
                    <a:pt x="466" y="138"/>
                    <a:pt x="391" y="64"/>
                  </a:cubicBezTo>
                  <a:cubicBezTo>
                    <a:pt x="357" y="19"/>
                    <a:pt x="316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030675" y="2300600"/>
              <a:ext cx="9950" cy="17625"/>
            </a:xfrm>
            <a:custGeom>
              <a:avLst/>
              <a:gdLst/>
              <a:ahLst/>
              <a:cxnLst/>
              <a:rect l="l" t="t" r="r" b="b"/>
              <a:pathLst>
                <a:path w="398" h="705" extrusionOk="0">
                  <a:moveTo>
                    <a:pt x="188" y="1"/>
                  </a:moveTo>
                  <a:cubicBezTo>
                    <a:pt x="94" y="1"/>
                    <a:pt x="1" y="77"/>
                    <a:pt x="25" y="217"/>
                  </a:cubicBezTo>
                  <a:cubicBezTo>
                    <a:pt x="40" y="351"/>
                    <a:pt x="40" y="484"/>
                    <a:pt x="100" y="604"/>
                  </a:cubicBezTo>
                  <a:cubicBezTo>
                    <a:pt x="123" y="666"/>
                    <a:pt x="192" y="704"/>
                    <a:pt x="257" y="704"/>
                  </a:cubicBezTo>
                  <a:cubicBezTo>
                    <a:pt x="315" y="704"/>
                    <a:pt x="368" y="674"/>
                    <a:pt x="383" y="604"/>
                  </a:cubicBezTo>
                  <a:cubicBezTo>
                    <a:pt x="397" y="455"/>
                    <a:pt x="383" y="306"/>
                    <a:pt x="353" y="157"/>
                  </a:cubicBezTo>
                  <a:cubicBezTo>
                    <a:pt x="339" y="50"/>
                    <a:pt x="264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92225" y="2313050"/>
              <a:ext cx="11550" cy="14925"/>
            </a:xfrm>
            <a:custGeom>
              <a:avLst/>
              <a:gdLst/>
              <a:ahLst/>
              <a:cxnLst/>
              <a:rect l="l" t="t" r="r" b="b"/>
              <a:pathLst>
                <a:path w="462" h="597" extrusionOk="0">
                  <a:moveTo>
                    <a:pt x="232" y="1"/>
                  </a:moveTo>
                  <a:cubicBezTo>
                    <a:pt x="118" y="1"/>
                    <a:pt x="0" y="96"/>
                    <a:pt x="45" y="240"/>
                  </a:cubicBezTo>
                  <a:cubicBezTo>
                    <a:pt x="75" y="344"/>
                    <a:pt x="105" y="433"/>
                    <a:pt x="164" y="522"/>
                  </a:cubicBezTo>
                  <a:cubicBezTo>
                    <a:pt x="198" y="573"/>
                    <a:pt x="249" y="596"/>
                    <a:pt x="299" y="596"/>
                  </a:cubicBezTo>
                  <a:cubicBezTo>
                    <a:pt x="382" y="596"/>
                    <a:pt x="462" y="535"/>
                    <a:pt x="462" y="433"/>
                  </a:cubicBezTo>
                  <a:cubicBezTo>
                    <a:pt x="462" y="329"/>
                    <a:pt x="432" y="240"/>
                    <a:pt x="402" y="135"/>
                  </a:cubicBezTo>
                  <a:cubicBezTo>
                    <a:pt x="379" y="41"/>
                    <a:pt x="306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920075" y="2294350"/>
              <a:ext cx="15775" cy="13350"/>
            </a:xfrm>
            <a:custGeom>
              <a:avLst/>
              <a:gdLst/>
              <a:ahLst/>
              <a:cxnLst/>
              <a:rect l="l" t="t" r="r" b="b"/>
              <a:pathLst>
                <a:path w="631" h="534" extrusionOk="0">
                  <a:moveTo>
                    <a:pt x="198" y="1"/>
                  </a:moveTo>
                  <a:cubicBezTo>
                    <a:pt x="90" y="1"/>
                    <a:pt x="0" y="159"/>
                    <a:pt x="103" y="273"/>
                  </a:cubicBezTo>
                  <a:cubicBezTo>
                    <a:pt x="207" y="392"/>
                    <a:pt x="296" y="481"/>
                    <a:pt x="460" y="526"/>
                  </a:cubicBezTo>
                  <a:cubicBezTo>
                    <a:pt x="474" y="531"/>
                    <a:pt x="487" y="534"/>
                    <a:pt x="499" y="534"/>
                  </a:cubicBezTo>
                  <a:cubicBezTo>
                    <a:pt x="591" y="534"/>
                    <a:pt x="630" y="398"/>
                    <a:pt x="564" y="333"/>
                  </a:cubicBezTo>
                  <a:cubicBezTo>
                    <a:pt x="475" y="228"/>
                    <a:pt x="386" y="139"/>
                    <a:pt x="296" y="50"/>
                  </a:cubicBezTo>
                  <a:cubicBezTo>
                    <a:pt x="265" y="15"/>
                    <a:pt x="231" y="1"/>
                    <a:pt x="1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955375" y="2286675"/>
              <a:ext cx="12875" cy="12025"/>
            </a:xfrm>
            <a:custGeom>
              <a:avLst/>
              <a:gdLst/>
              <a:ahLst/>
              <a:cxnLst/>
              <a:rect l="l" t="t" r="r" b="b"/>
              <a:pathLst>
                <a:path w="515" h="481" extrusionOk="0">
                  <a:moveTo>
                    <a:pt x="224" y="1"/>
                  </a:moveTo>
                  <a:cubicBezTo>
                    <a:pt x="114" y="1"/>
                    <a:pt x="0" y="87"/>
                    <a:pt x="45" y="223"/>
                  </a:cubicBezTo>
                  <a:cubicBezTo>
                    <a:pt x="90" y="357"/>
                    <a:pt x="165" y="446"/>
                    <a:pt x="298" y="476"/>
                  </a:cubicBezTo>
                  <a:cubicBezTo>
                    <a:pt x="310" y="479"/>
                    <a:pt x="321" y="480"/>
                    <a:pt x="332" y="480"/>
                  </a:cubicBezTo>
                  <a:cubicBezTo>
                    <a:pt x="436" y="480"/>
                    <a:pt x="515" y="362"/>
                    <a:pt x="447" y="267"/>
                  </a:cubicBezTo>
                  <a:cubicBezTo>
                    <a:pt x="418" y="223"/>
                    <a:pt x="388" y="178"/>
                    <a:pt x="388" y="119"/>
                  </a:cubicBezTo>
                  <a:cubicBezTo>
                    <a:pt x="364" y="37"/>
                    <a:pt x="295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964625" y="2323275"/>
              <a:ext cx="12900" cy="15375"/>
            </a:xfrm>
            <a:custGeom>
              <a:avLst/>
              <a:gdLst/>
              <a:ahLst/>
              <a:cxnLst/>
              <a:rect l="l" t="t" r="r" b="b"/>
              <a:pathLst>
                <a:path w="516" h="615" extrusionOk="0">
                  <a:moveTo>
                    <a:pt x="239" y="1"/>
                  </a:moveTo>
                  <a:cubicBezTo>
                    <a:pt x="126" y="1"/>
                    <a:pt x="0" y="132"/>
                    <a:pt x="62" y="277"/>
                  </a:cubicBezTo>
                  <a:cubicBezTo>
                    <a:pt x="122" y="381"/>
                    <a:pt x="182" y="485"/>
                    <a:pt x="286" y="575"/>
                  </a:cubicBezTo>
                  <a:cubicBezTo>
                    <a:pt x="314" y="603"/>
                    <a:pt x="344" y="615"/>
                    <a:pt x="373" y="615"/>
                  </a:cubicBezTo>
                  <a:cubicBezTo>
                    <a:pt x="450" y="615"/>
                    <a:pt x="516" y="528"/>
                    <a:pt x="494" y="441"/>
                  </a:cubicBezTo>
                  <a:cubicBezTo>
                    <a:pt x="479" y="307"/>
                    <a:pt x="420" y="203"/>
                    <a:pt x="360" y="84"/>
                  </a:cubicBezTo>
                  <a:cubicBezTo>
                    <a:pt x="333" y="25"/>
                    <a:pt x="287" y="1"/>
                    <a:pt x="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009575" y="2268800"/>
              <a:ext cx="12600" cy="11725"/>
            </a:xfrm>
            <a:custGeom>
              <a:avLst/>
              <a:gdLst/>
              <a:ahLst/>
              <a:cxnLst/>
              <a:rect l="l" t="t" r="r" b="b"/>
              <a:pathLst>
                <a:path w="504" h="469" extrusionOk="0">
                  <a:moveTo>
                    <a:pt x="243" y="0"/>
                  </a:moveTo>
                  <a:cubicBezTo>
                    <a:pt x="126" y="0"/>
                    <a:pt x="1" y="103"/>
                    <a:pt x="80" y="253"/>
                  </a:cubicBezTo>
                  <a:cubicBezTo>
                    <a:pt x="140" y="357"/>
                    <a:pt x="214" y="417"/>
                    <a:pt x="319" y="461"/>
                  </a:cubicBezTo>
                  <a:cubicBezTo>
                    <a:pt x="333" y="466"/>
                    <a:pt x="347" y="469"/>
                    <a:pt x="359" y="469"/>
                  </a:cubicBezTo>
                  <a:cubicBezTo>
                    <a:pt x="464" y="469"/>
                    <a:pt x="504" y="318"/>
                    <a:pt x="438" y="238"/>
                  </a:cubicBezTo>
                  <a:cubicBezTo>
                    <a:pt x="423" y="223"/>
                    <a:pt x="423" y="194"/>
                    <a:pt x="408" y="164"/>
                  </a:cubicBezTo>
                  <a:cubicBezTo>
                    <a:pt x="402" y="49"/>
                    <a:pt x="324" y="0"/>
                    <a:pt x="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057550" y="2287500"/>
              <a:ext cx="9500" cy="10375"/>
            </a:xfrm>
            <a:custGeom>
              <a:avLst/>
              <a:gdLst/>
              <a:ahLst/>
              <a:cxnLst/>
              <a:rect l="l" t="t" r="r" b="b"/>
              <a:pathLst>
                <a:path w="380" h="415" extrusionOk="0">
                  <a:moveTo>
                    <a:pt x="203" y="1"/>
                  </a:moveTo>
                  <a:cubicBezTo>
                    <a:pt x="104" y="1"/>
                    <a:pt x="0" y="86"/>
                    <a:pt x="37" y="205"/>
                  </a:cubicBezTo>
                  <a:cubicBezTo>
                    <a:pt x="52" y="294"/>
                    <a:pt x="82" y="324"/>
                    <a:pt x="141" y="383"/>
                  </a:cubicBezTo>
                  <a:cubicBezTo>
                    <a:pt x="167" y="404"/>
                    <a:pt x="199" y="414"/>
                    <a:pt x="230" y="414"/>
                  </a:cubicBezTo>
                  <a:cubicBezTo>
                    <a:pt x="287" y="414"/>
                    <a:pt x="340" y="381"/>
                    <a:pt x="349" y="324"/>
                  </a:cubicBezTo>
                  <a:cubicBezTo>
                    <a:pt x="379" y="234"/>
                    <a:pt x="364" y="190"/>
                    <a:pt x="349" y="115"/>
                  </a:cubicBezTo>
                  <a:cubicBezTo>
                    <a:pt x="326" y="35"/>
                    <a:pt x="266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087125" y="2242900"/>
              <a:ext cx="8800" cy="13750"/>
            </a:xfrm>
            <a:custGeom>
              <a:avLst/>
              <a:gdLst/>
              <a:ahLst/>
              <a:cxnLst/>
              <a:rect l="l" t="t" r="r" b="b"/>
              <a:pathLst>
                <a:path w="352" h="550" extrusionOk="0">
                  <a:moveTo>
                    <a:pt x="167" y="0"/>
                  </a:moveTo>
                  <a:cubicBezTo>
                    <a:pt x="106" y="0"/>
                    <a:pt x="48" y="34"/>
                    <a:pt x="30" y="113"/>
                  </a:cubicBezTo>
                  <a:cubicBezTo>
                    <a:pt x="0" y="247"/>
                    <a:pt x="15" y="366"/>
                    <a:pt x="89" y="485"/>
                  </a:cubicBezTo>
                  <a:cubicBezTo>
                    <a:pt x="112" y="530"/>
                    <a:pt x="153" y="549"/>
                    <a:pt x="195" y="549"/>
                  </a:cubicBezTo>
                  <a:cubicBezTo>
                    <a:pt x="265" y="549"/>
                    <a:pt x="337" y="495"/>
                    <a:pt x="327" y="411"/>
                  </a:cubicBezTo>
                  <a:cubicBezTo>
                    <a:pt x="327" y="336"/>
                    <a:pt x="327" y="262"/>
                    <a:pt x="342" y="188"/>
                  </a:cubicBezTo>
                  <a:cubicBezTo>
                    <a:pt x="351" y="73"/>
                    <a:pt x="255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766225" y="2148625"/>
              <a:ext cx="18625" cy="16050"/>
            </a:xfrm>
            <a:custGeom>
              <a:avLst/>
              <a:gdLst/>
              <a:ahLst/>
              <a:cxnLst/>
              <a:rect l="l" t="t" r="r" b="b"/>
              <a:pathLst>
                <a:path w="745" h="642" extrusionOk="0">
                  <a:moveTo>
                    <a:pt x="555" y="1"/>
                  </a:moveTo>
                  <a:cubicBezTo>
                    <a:pt x="527" y="1"/>
                    <a:pt x="498" y="9"/>
                    <a:pt x="467" y="29"/>
                  </a:cubicBezTo>
                  <a:cubicBezTo>
                    <a:pt x="318" y="118"/>
                    <a:pt x="229" y="222"/>
                    <a:pt x="109" y="342"/>
                  </a:cubicBezTo>
                  <a:cubicBezTo>
                    <a:pt x="1" y="462"/>
                    <a:pt x="108" y="642"/>
                    <a:pt x="231" y="642"/>
                  </a:cubicBezTo>
                  <a:cubicBezTo>
                    <a:pt x="260" y="642"/>
                    <a:pt x="290" y="632"/>
                    <a:pt x="318" y="610"/>
                  </a:cubicBezTo>
                  <a:cubicBezTo>
                    <a:pt x="452" y="505"/>
                    <a:pt x="571" y="401"/>
                    <a:pt x="660" y="267"/>
                  </a:cubicBezTo>
                  <a:cubicBezTo>
                    <a:pt x="745" y="158"/>
                    <a:pt x="672" y="1"/>
                    <a:pt x="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794500" y="2149175"/>
              <a:ext cx="10300" cy="9175"/>
            </a:xfrm>
            <a:custGeom>
              <a:avLst/>
              <a:gdLst/>
              <a:ahLst/>
              <a:cxnLst/>
              <a:rect l="l" t="t" r="r" b="b"/>
              <a:pathLst>
                <a:path w="412" h="367" extrusionOk="0">
                  <a:moveTo>
                    <a:pt x="296" y="0"/>
                  </a:moveTo>
                  <a:cubicBezTo>
                    <a:pt x="277" y="0"/>
                    <a:pt x="259" y="7"/>
                    <a:pt x="244" y="22"/>
                  </a:cubicBezTo>
                  <a:cubicBezTo>
                    <a:pt x="184" y="81"/>
                    <a:pt x="125" y="141"/>
                    <a:pt x="65" y="200"/>
                  </a:cubicBezTo>
                  <a:cubicBezTo>
                    <a:pt x="1" y="276"/>
                    <a:pt x="76" y="366"/>
                    <a:pt x="150" y="366"/>
                  </a:cubicBezTo>
                  <a:cubicBezTo>
                    <a:pt x="179" y="366"/>
                    <a:pt x="208" y="353"/>
                    <a:pt x="229" y="320"/>
                  </a:cubicBezTo>
                  <a:cubicBezTo>
                    <a:pt x="288" y="245"/>
                    <a:pt x="333" y="186"/>
                    <a:pt x="378" y="126"/>
                  </a:cubicBezTo>
                  <a:cubicBezTo>
                    <a:pt x="411" y="59"/>
                    <a:pt x="352" y="0"/>
                    <a:pt x="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829075" y="2192175"/>
              <a:ext cx="14900" cy="32400"/>
            </a:xfrm>
            <a:custGeom>
              <a:avLst/>
              <a:gdLst/>
              <a:ahLst/>
              <a:cxnLst/>
              <a:rect l="l" t="t" r="r" b="b"/>
              <a:pathLst>
                <a:path w="596" h="1296" extrusionOk="0">
                  <a:moveTo>
                    <a:pt x="213" y="0"/>
                  </a:moveTo>
                  <a:cubicBezTo>
                    <a:pt x="107" y="0"/>
                    <a:pt x="0" y="86"/>
                    <a:pt x="37" y="222"/>
                  </a:cubicBezTo>
                  <a:cubicBezTo>
                    <a:pt x="126" y="549"/>
                    <a:pt x="156" y="877"/>
                    <a:pt x="275" y="1190"/>
                  </a:cubicBezTo>
                  <a:cubicBezTo>
                    <a:pt x="307" y="1261"/>
                    <a:pt x="374" y="1296"/>
                    <a:pt x="438" y="1296"/>
                  </a:cubicBezTo>
                  <a:cubicBezTo>
                    <a:pt x="519" y="1296"/>
                    <a:pt x="596" y="1239"/>
                    <a:pt x="587" y="1130"/>
                  </a:cubicBezTo>
                  <a:cubicBezTo>
                    <a:pt x="587" y="788"/>
                    <a:pt x="498" y="445"/>
                    <a:pt x="379" y="118"/>
                  </a:cubicBezTo>
                  <a:cubicBezTo>
                    <a:pt x="350" y="36"/>
                    <a:pt x="282" y="0"/>
                    <a:pt x="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844400" y="2235925"/>
              <a:ext cx="13850" cy="15375"/>
            </a:xfrm>
            <a:custGeom>
              <a:avLst/>
              <a:gdLst/>
              <a:ahLst/>
              <a:cxnLst/>
              <a:rect l="l" t="t" r="r" b="b"/>
              <a:pathLst>
                <a:path w="554" h="615" extrusionOk="0">
                  <a:moveTo>
                    <a:pt x="205" y="0"/>
                  </a:moveTo>
                  <a:cubicBezTo>
                    <a:pt x="105" y="0"/>
                    <a:pt x="1" y="92"/>
                    <a:pt x="19" y="228"/>
                  </a:cubicBezTo>
                  <a:cubicBezTo>
                    <a:pt x="49" y="377"/>
                    <a:pt x="108" y="496"/>
                    <a:pt x="242" y="586"/>
                  </a:cubicBezTo>
                  <a:cubicBezTo>
                    <a:pt x="270" y="605"/>
                    <a:pt x="306" y="615"/>
                    <a:pt x="342" y="615"/>
                  </a:cubicBezTo>
                  <a:cubicBezTo>
                    <a:pt x="445" y="615"/>
                    <a:pt x="554" y="542"/>
                    <a:pt x="510" y="422"/>
                  </a:cubicBezTo>
                  <a:cubicBezTo>
                    <a:pt x="465" y="318"/>
                    <a:pt x="391" y="228"/>
                    <a:pt x="361" y="124"/>
                  </a:cubicBezTo>
                  <a:cubicBezTo>
                    <a:pt x="332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943450" y="2477850"/>
              <a:ext cx="41475" cy="81775"/>
            </a:xfrm>
            <a:custGeom>
              <a:avLst/>
              <a:gdLst/>
              <a:ahLst/>
              <a:cxnLst/>
              <a:rect l="l" t="t" r="r" b="b"/>
              <a:pathLst>
                <a:path w="1659" h="3271" extrusionOk="0">
                  <a:moveTo>
                    <a:pt x="1444" y="0"/>
                  </a:moveTo>
                  <a:cubicBezTo>
                    <a:pt x="1434" y="0"/>
                    <a:pt x="1425" y="1"/>
                    <a:pt x="1416" y="3"/>
                  </a:cubicBezTo>
                  <a:cubicBezTo>
                    <a:pt x="939" y="108"/>
                    <a:pt x="671" y="792"/>
                    <a:pt x="508" y="1179"/>
                  </a:cubicBezTo>
                  <a:cubicBezTo>
                    <a:pt x="225" y="1804"/>
                    <a:pt x="76" y="2459"/>
                    <a:pt x="16" y="3144"/>
                  </a:cubicBezTo>
                  <a:cubicBezTo>
                    <a:pt x="1" y="3230"/>
                    <a:pt x="63" y="3271"/>
                    <a:pt x="134" y="3271"/>
                  </a:cubicBezTo>
                  <a:cubicBezTo>
                    <a:pt x="199" y="3271"/>
                    <a:pt x="271" y="3237"/>
                    <a:pt x="299" y="3174"/>
                  </a:cubicBezTo>
                  <a:cubicBezTo>
                    <a:pt x="478" y="2668"/>
                    <a:pt x="612" y="2162"/>
                    <a:pt x="775" y="1656"/>
                  </a:cubicBezTo>
                  <a:cubicBezTo>
                    <a:pt x="895" y="1269"/>
                    <a:pt x="1133" y="465"/>
                    <a:pt x="1520" y="242"/>
                  </a:cubicBezTo>
                  <a:cubicBezTo>
                    <a:pt x="1658" y="172"/>
                    <a:pt x="1565" y="0"/>
                    <a:pt x="1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941975" y="2564125"/>
              <a:ext cx="9700" cy="26050"/>
            </a:xfrm>
            <a:custGeom>
              <a:avLst/>
              <a:gdLst/>
              <a:ahLst/>
              <a:cxnLst/>
              <a:rect l="l" t="t" r="r" b="b"/>
              <a:pathLst>
                <a:path w="388" h="1042" extrusionOk="0">
                  <a:moveTo>
                    <a:pt x="227" y="0"/>
                  </a:moveTo>
                  <a:cubicBezTo>
                    <a:pt x="142" y="0"/>
                    <a:pt x="53" y="56"/>
                    <a:pt x="46" y="169"/>
                  </a:cubicBezTo>
                  <a:cubicBezTo>
                    <a:pt x="46" y="452"/>
                    <a:pt x="1" y="720"/>
                    <a:pt x="135" y="988"/>
                  </a:cubicBezTo>
                  <a:cubicBezTo>
                    <a:pt x="156" y="1026"/>
                    <a:pt x="193" y="1042"/>
                    <a:pt x="231" y="1042"/>
                  </a:cubicBezTo>
                  <a:cubicBezTo>
                    <a:pt x="300" y="1042"/>
                    <a:pt x="373" y="990"/>
                    <a:pt x="373" y="914"/>
                  </a:cubicBezTo>
                  <a:cubicBezTo>
                    <a:pt x="358" y="661"/>
                    <a:pt x="388" y="408"/>
                    <a:pt x="388" y="155"/>
                  </a:cubicBezTo>
                  <a:cubicBezTo>
                    <a:pt x="388" y="52"/>
                    <a:pt x="309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230575" y="2554750"/>
              <a:ext cx="23550" cy="19375"/>
            </a:xfrm>
            <a:custGeom>
              <a:avLst/>
              <a:gdLst/>
              <a:ahLst/>
              <a:cxnLst/>
              <a:rect l="l" t="t" r="r" b="b"/>
              <a:pathLst>
                <a:path w="942" h="775" extrusionOk="0">
                  <a:moveTo>
                    <a:pt x="731" y="1"/>
                  </a:moveTo>
                  <a:cubicBezTo>
                    <a:pt x="705" y="1"/>
                    <a:pt x="676" y="8"/>
                    <a:pt x="648" y="23"/>
                  </a:cubicBezTo>
                  <a:cubicBezTo>
                    <a:pt x="439" y="128"/>
                    <a:pt x="261" y="276"/>
                    <a:pt x="97" y="455"/>
                  </a:cubicBezTo>
                  <a:cubicBezTo>
                    <a:pt x="0" y="576"/>
                    <a:pt x="99" y="774"/>
                    <a:pt x="235" y="774"/>
                  </a:cubicBezTo>
                  <a:cubicBezTo>
                    <a:pt x="267" y="774"/>
                    <a:pt x="301" y="763"/>
                    <a:pt x="335" y="738"/>
                  </a:cubicBezTo>
                  <a:cubicBezTo>
                    <a:pt x="529" y="604"/>
                    <a:pt x="707" y="455"/>
                    <a:pt x="856" y="276"/>
                  </a:cubicBezTo>
                  <a:cubicBezTo>
                    <a:pt x="942" y="154"/>
                    <a:pt x="856" y="1"/>
                    <a:pt x="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250100" y="2562175"/>
              <a:ext cx="18900" cy="16075"/>
            </a:xfrm>
            <a:custGeom>
              <a:avLst/>
              <a:gdLst/>
              <a:ahLst/>
              <a:cxnLst/>
              <a:rect l="l" t="t" r="r" b="b"/>
              <a:pathLst>
                <a:path w="756" h="643" extrusionOk="0">
                  <a:moveTo>
                    <a:pt x="513" y="0"/>
                  </a:moveTo>
                  <a:cubicBezTo>
                    <a:pt x="485" y="0"/>
                    <a:pt x="457" y="7"/>
                    <a:pt x="432" y="24"/>
                  </a:cubicBezTo>
                  <a:cubicBezTo>
                    <a:pt x="283" y="113"/>
                    <a:pt x="194" y="233"/>
                    <a:pt x="90" y="366"/>
                  </a:cubicBezTo>
                  <a:cubicBezTo>
                    <a:pt x="1" y="500"/>
                    <a:pt x="146" y="643"/>
                    <a:pt x="280" y="643"/>
                  </a:cubicBezTo>
                  <a:cubicBezTo>
                    <a:pt x="325" y="643"/>
                    <a:pt x="369" y="627"/>
                    <a:pt x="403" y="590"/>
                  </a:cubicBezTo>
                  <a:cubicBezTo>
                    <a:pt x="507" y="471"/>
                    <a:pt x="596" y="366"/>
                    <a:pt x="670" y="247"/>
                  </a:cubicBezTo>
                  <a:cubicBezTo>
                    <a:pt x="755" y="139"/>
                    <a:pt x="633" y="0"/>
                    <a:pt x="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2"/>
          <p:cNvSpPr txBox="1">
            <a:spLocks noGrp="1"/>
          </p:cNvSpPr>
          <p:nvPr>
            <p:ph type="ctrTitle"/>
          </p:nvPr>
        </p:nvSpPr>
        <p:spPr>
          <a:xfrm flipH="1">
            <a:off x="980775" y="1750813"/>
            <a:ext cx="5556900" cy="13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subTitle" idx="1"/>
          </p:nvPr>
        </p:nvSpPr>
        <p:spPr>
          <a:xfrm>
            <a:off x="980775" y="3125613"/>
            <a:ext cx="55569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8463300" y="999975"/>
            <a:ext cx="733925" cy="302900"/>
          </a:xfrm>
          <a:custGeom>
            <a:avLst/>
            <a:gdLst/>
            <a:ahLst/>
            <a:cxnLst/>
            <a:rect l="l" t="t" r="r" b="b"/>
            <a:pathLst>
              <a:path w="29357" h="12116" extrusionOk="0">
                <a:moveTo>
                  <a:pt x="0" y="12116"/>
                </a:moveTo>
                <a:cubicBezTo>
                  <a:pt x="3094" y="6958"/>
                  <a:pt x="7865" y="1831"/>
                  <a:pt x="13700" y="373"/>
                </a:cubicBezTo>
                <a:cubicBezTo>
                  <a:pt x="19671" y="-1119"/>
                  <a:pt x="26600" y="4656"/>
                  <a:pt x="29357" y="10158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8" name="Google Shape;88;p2"/>
          <p:cNvSpPr/>
          <p:nvPr/>
        </p:nvSpPr>
        <p:spPr>
          <a:xfrm>
            <a:off x="8707950" y="3223275"/>
            <a:ext cx="253925" cy="892942"/>
          </a:xfrm>
          <a:custGeom>
            <a:avLst/>
            <a:gdLst/>
            <a:ahLst/>
            <a:cxnLst/>
            <a:rect l="l" t="t" r="r" b="b"/>
            <a:pathLst>
              <a:path w="10157" h="38164" extrusionOk="0">
                <a:moveTo>
                  <a:pt x="0" y="38164"/>
                </a:moveTo>
                <a:cubicBezTo>
                  <a:pt x="5924" y="33424"/>
                  <a:pt x="11272" y="25054"/>
                  <a:pt x="9785" y="17614"/>
                </a:cubicBezTo>
                <a:cubicBezTo>
                  <a:pt x="8498" y="11177"/>
                  <a:pt x="978" y="6564"/>
                  <a:pt x="978" y="0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9" name="Google Shape;89;p2"/>
          <p:cNvSpPr/>
          <p:nvPr/>
        </p:nvSpPr>
        <p:spPr>
          <a:xfrm>
            <a:off x="7217375" y="4765800"/>
            <a:ext cx="922050" cy="432625"/>
          </a:xfrm>
          <a:custGeom>
            <a:avLst/>
            <a:gdLst/>
            <a:ahLst/>
            <a:cxnLst/>
            <a:rect l="l" t="t" r="r" b="b"/>
            <a:pathLst>
              <a:path w="36882" h="17305" extrusionOk="0">
                <a:moveTo>
                  <a:pt x="0" y="0"/>
                </a:moveTo>
                <a:cubicBezTo>
                  <a:pt x="4300" y="4300"/>
                  <a:pt x="11255" y="6375"/>
                  <a:pt x="17305" y="5769"/>
                </a:cubicBezTo>
                <a:cubicBezTo>
                  <a:pt x="22383" y="5261"/>
                  <a:pt x="27361" y="2574"/>
                  <a:pt x="32413" y="3296"/>
                </a:cubicBezTo>
                <a:cubicBezTo>
                  <a:pt x="37068" y="3962"/>
                  <a:pt x="38763" y="17305"/>
                  <a:pt x="34061" y="17305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0" name="Google Shape;90;p2"/>
          <p:cNvSpPr/>
          <p:nvPr/>
        </p:nvSpPr>
        <p:spPr>
          <a:xfrm>
            <a:off x="8329850" y="1888475"/>
            <a:ext cx="513400" cy="707300"/>
          </a:xfrm>
          <a:custGeom>
            <a:avLst/>
            <a:gdLst/>
            <a:ahLst/>
            <a:cxnLst/>
            <a:rect l="l" t="t" r="r" b="b"/>
            <a:pathLst>
              <a:path w="20536" h="28292" extrusionOk="0">
                <a:moveTo>
                  <a:pt x="8516" y="0"/>
                </a:moveTo>
                <a:cubicBezTo>
                  <a:pt x="10981" y="2465"/>
                  <a:pt x="15115" y="2754"/>
                  <a:pt x="17580" y="5219"/>
                </a:cubicBezTo>
                <a:cubicBezTo>
                  <a:pt x="20956" y="8595"/>
                  <a:pt x="21454" y="15616"/>
                  <a:pt x="18679" y="19502"/>
                </a:cubicBezTo>
                <a:cubicBezTo>
                  <a:pt x="14680" y="25102"/>
                  <a:pt x="0" y="21411"/>
                  <a:pt x="0" y="28292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1" name="Google Shape;91;p2"/>
          <p:cNvSpPr/>
          <p:nvPr/>
        </p:nvSpPr>
        <p:spPr>
          <a:xfrm>
            <a:off x="7169300" y="3680800"/>
            <a:ext cx="224750" cy="487575"/>
          </a:xfrm>
          <a:custGeom>
            <a:avLst/>
            <a:gdLst/>
            <a:ahLst/>
            <a:cxnLst/>
            <a:rect l="l" t="t" r="r" b="b"/>
            <a:pathLst>
              <a:path w="8990" h="19503" extrusionOk="0">
                <a:moveTo>
                  <a:pt x="0" y="0"/>
                </a:moveTo>
                <a:cubicBezTo>
                  <a:pt x="2260" y="3010"/>
                  <a:pt x="7324" y="3845"/>
                  <a:pt x="8516" y="7416"/>
                </a:cubicBezTo>
                <a:cubicBezTo>
                  <a:pt x="9838" y="11377"/>
                  <a:pt x="8172" y="16550"/>
                  <a:pt x="5219" y="19503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2" name="Google Shape;92;p2"/>
          <p:cNvSpPr/>
          <p:nvPr/>
        </p:nvSpPr>
        <p:spPr>
          <a:xfrm>
            <a:off x="7395925" y="2678200"/>
            <a:ext cx="230875" cy="370825"/>
          </a:xfrm>
          <a:custGeom>
            <a:avLst/>
            <a:gdLst/>
            <a:ahLst/>
            <a:cxnLst/>
            <a:rect l="l" t="t" r="r" b="b"/>
            <a:pathLst>
              <a:path w="9235" h="14833" extrusionOk="0">
                <a:moveTo>
                  <a:pt x="7142" y="0"/>
                </a:moveTo>
                <a:cubicBezTo>
                  <a:pt x="8895" y="2922"/>
                  <a:pt x="10130" y="7327"/>
                  <a:pt x="8241" y="10163"/>
                </a:cubicBezTo>
                <a:cubicBezTo>
                  <a:pt x="6490" y="12791"/>
                  <a:pt x="3063" y="14067"/>
                  <a:pt x="0" y="14833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3" name="Google Shape;93;p2"/>
          <p:cNvSpPr/>
          <p:nvPr/>
        </p:nvSpPr>
        <p:spPr>
          <a:xfrm>
            <a:off x="8618275" y="4601000"/>
            <a:ext cx="611175" cy="287175"/>
          </a:xfrm>
          <a:custGeom>
            <a:avLst/>
            <a:gdLst/>
            <a:ahLst/>
            <a:cxnLst/>
            <a:rect l="l" t="t" r="r" b="b"/>
            <a:pathLst>
              <a:path w="24447" h="11487" extrusionOk="0">
                <a:moveTo>
                  <a:pt x="0" y="0"/>
                </a:moveTo>
                <a:cubicBezTo>
                  <a:pt x="0" y="3851"/>
                  <a:pt x="2050" y="8441"/>
                  <a:pt x="5494" y="10163"/>
                </a:cubicBezTo>
                <a:cubicBezTo>
                  <a:pt x="11145" y="12988"/>
                  <a:pt x="18129" y="10163"/>
                  <a:pt x="24447" y="10163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bg>
      <p:bgPr>
        <a:solidFill>
          <a:schemeClr val="accent2"/>
        </a:solidFill>
        <a:effectLst/>
      </p:bgPr>
    </p:bg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33"/>
          <p:cNvGrpSpPr/>
          <p:nvPr/>
        </p:nvGrpSpPr>
        <p:grpSpPr>
          <a:xfrm rot="-3962670">
            <a:off x="5305231" y="2486328"/>
            <a:ext cx="6705128" cy="1944393"/>
            <a:chOff x="2431496" y="3198979"/>
            <a:chExt cx="6705576" cy="1944523"/>
          </a:xfrm>
        </p:grpSpPr>
        <p:sp>
          <p:nvSpPr>
            <p:cNvPr id="846" name="Google Shape;846;p33"/>
            <p:cNvSpPr/>
            <p:nvPr/>
          </p:nvSpPr>
          <p:spPr>
            <a:xfrm>
              <a:off x="2431496" y="3198979"/>
              <a:ext cx="6705570" cy="1944498"/>
            </a:xfrm>
            <a:custGeom>
              <a:avLst/>
              <a:gdLst/>
              <a:ahLst/>
              <a:cxnLst/>
              <a:rect l="l" t="t" r="r" b="b"/>
              <a:pathLst>
                <a:path w="209992" h="60894" extrusionOk="0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2676230" y="3460190"/>
              <a:ext cx="6460839" cy="1683290"/>
            </a:xfrm>
            <a:custGeom>
              <a:avLst/>
              <a:gdLst/>
              <a:ahLst/>
              <a:cxnLst/>
              <a:rect l="l" t="t" r="r" b="b"/>
              <a:pathLst>
                <a:path w="202328" h="52714" extrusionOk="0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2904933" y="3727309"/>
              <a:ext cx="6232138" cy="1416174"/>
            </a:xfrm>
            <a:custGeom>
              <a:avLst/>
              <a:gdLst/>
              <a:ahLst/>
              <a:cxnLst/>
              <a:rect l="l" t="t" r="r" b="b"/>
              <a:pathLst>
                <a:path w="195166" h="44349" extrusionOk="0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3208775" y="4557758"/>
              <a:ext cx="3357639" cy="585738"/>
            </a:xfrm>
            <a:custGeom>
              <a:avLst/>
              <a:gdLst/>
              <a:ahLst/>
              <a:cxnLst/>
              <a:rect l="l" t="t" r="r" b="b"/>
              <a:pathLst>
                <a:path w="105148" h="18343" extrusionOk="0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3454371" y="4705032"/>
              <a:ext cx="2811210" cy="438465"/>
            </a:xfrm>
            <a:custGeom>
              <a:avLst/>
              <a:gdLst/>
              <a:ahLst/>
              <a:cxnLst/>
              <a:rect l="l" t="t" r="r" b="b"/>
              <a:pathLst>
                <a:path w="88036" h="13731" extrusionOk="0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3757766" y="4863260"/>
              <a:ext cx="2225089" cy="280240"/>
            </a:xfrm>
            <a:custGeom>
              <a:avLst/>
              <a:gdLst/>
              <a:ahLst/>
              <a:cxnLst/>
              <a:rect l="l" t="t" r="r" b="b"/>
              <a:pathLst>
                <a:path w="69681" h="8776" extrusionOk="0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4130359" y="5014750"/>
              <a:ext cx="1517017" cy="128752"/>
            </a:xfrm>
            <a:custGeom>
              <a:avLst/>
              <a:gdLst/>
              <a:ahLst/>
              <a:cxnLst/>
              <a:rect l="l" t="t" r="r" b="b"/>
              <a:pathLst>
                <a:path w="47507" h="4032" extrusionOk="0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3" name="Google Shape;853;p33"/>
          <p:cNvSpPr/>
          <p:nvPr/>
        </p:nvSpPr>
        <p:spPr>
          <a:xfrm rot="-1858297">
            <a:off x="427011" y="3373465"/>
            <a:ext cx="444688" cy="1782704"/>
          </a:xfrm>
          <a:custGeom>
            <a:avLst/>
            <a:gdLst/>
            <a:ahLst/>
            <a:cxnLst/>
            <a:rect l="l" t="t" r="r" b="b"/>
            <a:pathLst>
              <a:path w="17788" h="71310" extrusionOk="0">
                <a:moveTo>
                  <a:pt x="1102" y="403"/>
                </a:moveTo>
                <a:cubicBezTo>
                  <a:pt x="7162" y="-1110"/>
                  <a:pt x="16753" y="3038"/>
                  <a:pt x="17635" y="9221"/>
                </a:cubicBezTo>
                <a:cubicBezTo>
                  <a:pt x="18817" y="17508"/>
                  <a:pt x="10846" y="24613"/>
                  <a:pt x="8818" y="32734"/>
                </a:cubicBezTo>
                <a:cubicBezTo>
                  <a:pt x="6650" y="41415"/>
                  <a:pt x="13244" y="51246"/>
                  <a:pt x="9920" y="59553"/>
                </a:cubicBezTo>
                <a:cubicBezTo>
                  <a:pt x="8015" y="64314"/>
                  <a:pt x="2296" y="66725"/>
                  <a:pt x="0" y="71310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854" name="Google Shape;854;p33"/>
          <p:cNvGrpSpPr/>
          <p:nvPr/>
        </p:nvGrpSpPr>
        <p:grpSpPr>
          <a:xfrm flipH="1">
            <a:off x="7202391" y="481050"/>
            <a:ext cx="1221600" cy="385800"/>
            <a:chOff x="2602975" y="1166475"/>
            <a:chExt cx="1221600" cy="385800"/>
          </a:xfrm>
        </p:grpSpPr>
        <p:sp>
          <p:nvSpPr>
            <p:cNvPr id="855" name="Google Shape;855;p33"/>
            <p:cNvSpPr/>
            <p:nvPr/>
          </p:nvSpPr>
          <p:spPr>
            <a:xfrm>
              <a:off x="2602975" y="1166475"/>
              <a:ext cx="385800" cy="385800"/>
            </a:xfrm>
            <a:prstGeom prst="mathMultiply">
              <a:avLst>
                <a:gd name="adj1" fmla="val 2352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3020875" y="1166475"/>
              <a:ext cx="385800" cy="3858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3438775" y="1166475"/>
              <a:ext cx="385800" cy="385800"/>
            </a:xfrm>
            <a:prstGeom prst="mathMultiply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1998113" y="1862400"/>
            <a:ext cx="5577300" cy="6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900"/>
              <a:buNone/>
              <a:defRPr sz="4000" b="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title" idx="2" hasCustomPrompt="1"/>
          </p:nvPr>
        </p:nvSpPr>
        <p:spPr>
          <a:xfrm>
            <a:off x="956838" y="1871650"/>
            <a:ext cx="917400" cy="9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000" b="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" name="Google Shape;97;p3"/>
          <p:cNvSpPr txBox="1">
            <a:spLocks noGrp="1"/>
          </p:cNvSpPr>
          <p:nvPr>
            <p:ph type="subTitle" idx="1"/>
          </p:nvPr>
        </p:nvSpPr>
        <p:spPr>
          <a:xfrm>
            <a:off x="2000263" y="2486950"/>
            <a:ext cx="5577300" cy="3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grpSp>
        <p:nvGrpSpPr>
          <p:cNvPr id="98" name="Google Shape;98;p3"/>
          <p:cNvGrpSpPr/>
          <p:nvPr/>
        </p:nvGrpSpPr>
        <p:grpSpPr>
          <a:xfrm rot="10800000">
            <a:off x="-377489" y="-432271"/>
            <a:ext cx="6705654" cy="1944523"/>
            <a:chOff x="2431496" y="3198979"/>
            <a:chExt cx="6705654" cy="1944523"/>
          </a:xfrm>
        </p:grpSpPr>
        <p:sp>
          <p:nvSpPr>
            <p:cNvPr id="99" name="Google Shape;99;p3"/>
            <p:cNvSpPr/>
            <p:nvPr/>
          </p:nvSpPr>
          <p:spPr>
            <a:xfrm>
              <a:off x="2431496" y="3198979"/>
              <a:ext cx="6705570" cy="1944498"/>
            </a:xfrm>
            <a:custGeom>
              <a:avLst/>
              <a:gdLst/>
              <a:ahLst/>
              <a:cxnLst/>
              <a:rect l="l" t="t" r="r" b="b"/>
              <a:pathLst>
                <a:path w="209992" h="60894" extrusionOk="0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676230" y="3460190"/>
              <a:ext cx="6460839" cy="1683290"/>
            </a:xfrm>
            <a:custGeom>
              <a:avLst/>
              <a:gdLst/>
              <a:ahLst/>
              <a:cxnLst/>
              <a:rect l="l" t="t" r="r" b="b"/>
              <a:pathLst>
                <a:path w="202328" h="52714" extrusionOk="0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904933" y="3727309"/>
              <a:ext cx="6232138" cy="1416174"/>
            </a:xfrm>
            <a:custGeom>
              <a:avLst/>
              <a:gdLst/>
              <a:ahLst/>
              <a:cxnLst/>
              <a:rect l="l" t="t" r="r" b="b"/>
              <a:pathLst>
                <a:path w="195166" h="44349" extrusionOk="0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3208775" y="4557758"/>
              <a:ext cx="3357639" cy="585738"/>
            </a:xfrm>
            <a:custGeom>
              <a:avLst/>
              <a:gdLst/>
              <a:ahLst/>
              <a:cxnLst/>
              <a:rect l="l" t="t" r="r" b="b"/>
              <a:pathLst>
                <a:path w="105148" h="18343" extrusionOk="0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454371" y="4705032"/>
              <a:ext cx="2811210" cy="438465"/>
            </a:xfrm>
            <a:custGeom>
              <a:avLst/>
              <a:gdLst/>
              <a:ahLst/>
              <a:cxnLst/>
              <a:rect l="l" t="t" r="r" b="b"/>
              <a:pathLst>
                <a:path w="88036" h="13731" extrusionOk="0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757766" y="4863260"/>
              <a:ext cx="2225089" cy="280240"/>
            </a:xfrm>
            <a:custGeom>
              <a:avLst/>
              <a:gdLst/>
              <a:ahLst/>
              <a:cxnLst/>
              <a:rect l="l" t="t" r="r" b="b"/>
              <a:pathLst>
                <a:path w="69681" h="8776" extrusionOk="0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130359" y="5014750"/>
              <a:ext cx="1517017" cy="128752"/>
            </a:xfrm>
            <a:custGeom>
              <a:avLst/>
              <a:gdLst/>
              <a:ahLst/>
              <a:cxnLst/>
              <a:rect l="l" t="t" r="r" b="b"/>
              <a:pathLst>
                <a:path w="47507" h="4032" extrusionOk="0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8042939" y="4042104"/>
              <a:ext cx="1094199" cy="1101384"/>
            </a:xfrm>
            <a:custGeom>
              <a:avLst/>
              <a:gdLst/>
              <a:ahLst/>
              <a:cxnLst/>
              <a:rect l="l" t="t" r="r" b="b"/>
              <a:pathLst>
                <a:path w="34266" h="34491" extrusionOk="0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46749" y="4329469"/>
              <a:ext cx="790393" cy="814023"/>
            </a:xfrm>
            <a:custGeom>
              <a:avLst/>
              <a:gdLst/>
              <a:ahLst/>
              <a:cxnLst/>
              <a:rect l="l" t="t" r="r" b="b"/>
              <a:pathLst>
                <a:path w="24752" h="25492" extrusionOk="0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670006" y="4631172"/>
              <a:ext cx="467141" cy="512325"/>
            </a:xfrm>
            <a:custGeom>
              <a:avLst/>
              <a:gdLst/>
              <a:ahLst/>
              <a:cxnLst/>
              <a:rect l="l" t="t" r="r" b="b"/>
              <a:pathLst>
                <a:path w="14629" h="16044" extrusionOk="0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42170" y="4945551"/>
              <a:ext cx="194980" cy="197950"/>
            </a:xfrm>
            <a:custGeom>
              <a:avLst/>
              <a:gdLst/>
              <a:ahLst/>
              <a:cxnLst/>
              <a:rect l="l" t="t" r="r" b="b"/>
              <a:pathLst>
                <a:path w="6106" h="6199" extrusionOk="0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3"/>
          <p:cNvGrpSpPr/>
          <p:nvPr/>
        </p:nvGrpSpPr>
        <p:grpSpPr>
          <a:xfrm>
            <a:off x="6457600" y="4194937"/>
            <a:ext cx="544346" cy="723767"/>
            <a:chOff x="6940425" y="4192275"/>
            <a:chExt cx="390772" cy="519574"/>
          </a:xfrm>
        </p:grpSpPr>
        <p:sp>
          <p:nvSpPr>
            <p:cNvPr id="111" name="Google Shape;111;p3"/>
            <p:cNvSpPr/>
            <p:nvPr/>
          </p:nvSpPr>
          <p:spPr>
            <a:xfrm>
              <a:off x="6940425" y="4192275"/>
              <a:ext cx="227940" cy="231352"/>
            </a:xfrm>
            <a:custGeom>
              <a:avLst/>
              <a:gdLst/>
              <a:ahLst/>
              <a:cxnLst/>
              <a:rect l="l" t="t" r="r" b="b"/>
              <a:pathLst>
                <a:path w="5479" h="5561" extrusionOk="0">
                  <a:moveTo>
                    <a:pt x="2076" y="501"/>
                  </a:moveTo>
                  <a:cubicBezTo>
                    <a:pt x="2543" y="501"/>
                    <a:pt x="3020" y="684"/>
                    <a:pt x="3365" y="982"/>
                  </a:cubicBezTo>
                  <a:cubicBezTo>
                    <a:pt x="3811" y="1355"/>
                    <a:pt x="4109" y="1846"/>
                    <a:pt x="4228" y="2411"/>
                  </a:cubicBezTo>
                  <a:cubicBezTo>
                    <a:pt x="4436" y="3349"/>
                    <a:pt x="4154" y="4614"/>
                    <a:pt x="3126" y="4942"/>
                  </a:cubicBezTo>
                  <a:cubicBezTo>
                    <a:pt x="2957" y="4998"/>
                    <a:pt x="2794" y="5024"/>
                    <a:pt x="2636" y="5024"/>
                  </a:cubicBezTo>
                  <a:cubicBezTo>
                    <a:pt x="1880" y="5024"/>
                    <a:pt x="1274" y="4424"/>
                    <a:pt x="953" y="3721"/>
                  </a:cubicBezTo>
                  <a:cubicBezTo>
                    <a:pt x="507" y="2754"/>
                    <a:pt x="328" y="893"/>
                    <a:pt x="1668" y="551"/>
                  </a:cubicBezTo>
                  <a:cubicBezTo>
                    <a:pt x="1801" y="517"/>
                    <a:pt x="1938" y="501"/>
                    <a:pt x="2076" y="501"/>
                  </a:cubicBezTo>
                  <a:close/>
                  <a:moveTo>
                    <a:pt x="2255" y="0"/>
                  </a:moveTo>
                  <a:cubicBezTo>
                    <a:pt x="2027" y="0"/>
                    <a:pt x="1797" y="35"/>
                    <a:pt x="1578" y="104"/>
                  </a:cubicBezTo>
                  <a:cubicBezTo>
                    <a:pt x="1385" y="164"/>
                    <a:pt x="1191" y="253"/>
                    <a:pt x="1028" y="372"/>
                  </a:cubicBezTo>
                  <a:cubicBezTo>
                    <a:pt x="179" y="1012"/>
                    <a:pt x="1" y="2367"/>
                    <a:pt x="254" y="3334"/>
                  </a:cubicBezTo>
                  <a:cubicBezTo>
                    <a:pt x="537" y="4442"/>
                    <a:pt x="1533" y="5560"/>
                    <a:pt x="2694" y="5560"/>
                  </a:cubicBezTo>
                  <a:cubicBezTo>
                    <a:pt x="2937" y="5560"/>
                    <a:pt x="3187" y="5511"/>
                    <a:pt x="3439" y="5403"/>
                  </a:cubicBezTo>
                  <a:cubicBezTo>
                    <a:pt x="5478" y="4525"/>
                    <a:pt x="4987" y="1608"/>
                    <a:pt x="3513" y="417"/>
                  </a:cubicBezTo>
                  <a:cubicBezTo>
                    <a:pt x="3166" y="139"/>
                    <a:pt x="2713" y="0"/>
                    <a:pt x="2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6975746" y="4425874"/>
              <a:ext cx="355452" cy="285976"/>
            </a:xfrm>
            <a:custGeom>
              <a:avLst/>
              <a:gdLst/>
              <a:ahLst/>
              <a:cxnLst/>
              <a:rect l="l" t="t" r="r" b="b"/>
              <a:pathLst>
                <a:path w="8544" h="6874" extrusionOk="0">
                  <a:moveTo>
                    <a:pt x="3833" y="546"/>
                  </a:moveTo>
                  <a:cubicBezTo>
                    <a:pt x="5545" y="546"/>
                    <a:pt x="7047" y="2033"/>
                    <a:pt x="7874" y="3510"/>
                  </a:cubicBezTo>
                  <a:cubicBezTo>
                    <a:pt x="6639" y="3926"/>
                    <a:pt x="2143" y="5846"/>
                    <a:pt x="953" y="6293"/>
                  </a:cubicBezTo>
                  <a:cubicBezTo>
                    <a:pt x="759" y="5206"/>
                    <a:pt x="506" y="3926"/>
                    <a:pt x="863" y="2840"/>
                  </a:cubicBezTo>
                  <a:cubicBezTo>
                    <a:pt x="1191" y="1842"/>
                    <a:pt x="1935" y="994"/>
                    <a:pt x="2947" y="681"/>
                  </a:cubicBezTo>
                  <a:cubicBezTo>
                    <a:pt x="3247" y="589"/>
                    <a:pt x="3543" y="546"/>
                    <a:pt x="3833" y="546"/>
                  </a:cubicBezTo>
                  <a:close/>
                  <a:moveTo>
                    <a:pt x="3836" y="0"/>
                  </a:moveTo>
                  <a:cubicBezTo>
                    <a:pt x="3653" y="0"/>
                    <a:pt x="3471" y="14"/>
                    <a:pt x="3290" y="41"/>
                  </a:cubicBezTo>
                  <a:cubicBezTo>
                    <a:pt x="1072" y="384"/>
                    <a:pt x="0" y="2482"/>
                    <a:pt x="89" y="4462"/>
                  </a:cubicBezTo>
                  <a:cubicBezTo>
                    <a:pt x="134" y="5126"/>
                    <a:pt x="690" y="6874"/>
                    <a:pt x="830" y="6874"/>
                  </a:cubicBezTo>
                  <a:cubicBezTo>
                    <a:pt x="831" y="6874"/>
                    <a:pt x="833" y="6874"/>
                    <a:pt x="834" y="6874"/>
                  </a:cubicBezTo>
                  <a:cubicBezTo>
                    <a:pt x="2188" y="6591"/>
                    <a:pt x="8365" y="3882"/>
                    <a:pt x="8425" y="3837"/>
                  </a:cubicBezTo>
                  <a:cubicBezTo>
                    <a:pt x="8440" y="3807"/>
                    <a:pt x="8470" y="3777"/>
                    <a:pt x="8470" y="3748"/>
                  </a:cubicBezTo>
                  <a:cubicBezTo>
                    <a:pt x="8544" y="3376"/>
                    <a:pt x="8246" y="2587"/>
                    <a:pt x="7844" y="2110"/>
                  </a:cubicBezTo>
                  <a:cubicBezTo>
                    <a:pt x="7413" y="1604"/>
                    <a:pt x="6907" y="1158"/>
                    <a:pt x="6356" y="800"/>
                  </a:cubicBezTo>
                  <a:cubicBezTo>
                    <a:pt x="5614" y="318"/>
                    <a:pt x="4728" y="0"/>
                    <a:pt x="3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3"/>
          <p:cNvSpPr/>
          <p:nvPr/>
        </p:nvSpPr>
        <p:spPr>
          <a:xfrm rot="-5548138" flipH="1">
            <a:off x="8354034" y="1403481"/>
            <a:ext cx="1022880" cy="470018"/>
          </a:xfrm>
          <a:custGeom>
            <a:avLst/>
            <a:gdLst/>
            <a:ahLst/>
            <a:cxnLst/>
            <a:rect l="l" t="t" r="r" b="b"/>
            <a:pathLst>
              <a:path w="34902" h="14247" extrusionOk="0">
                <a:moveTo>
                  <a:pt x="0" y="14247"/>
                </a:moveTo>
                <a:cubicBezTo>
                  <a:pt x="968" y="10377"/>
                  <a:pt x="853" y="5678"/>
                  <a:pt x="3674" y="2857"/>
                </a:cubicBezTo>
                <a:cubicBezTo>
                  <a:pt x="6510" y="21"/>
                  <a:pt x="11473" y="-373"/>
                  <a:pt x="15430" y="286"/>
                </a:cubicBezTo>
                <a:cubicBezTo>
                  <a:pt x="22084" y="1394"/>
                  <a:pt x="31885" y="11830"/>
                  <a:pt x="34902" y="5797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14" name="Google Shape;114;p3"/>
          <p:cNvGrpSpPr/>
          <p:nvPr/>
        </p:nvGrpSpPr>
        <p:grpSpPr>
          <a:xfrm>
            <a:off x="8034046" y="4112422"/>
            <a:ext cx="695962" cy="688836"/>
            <a:chOff x="3256275" y="2438475"/>
            <a:chExt cx="434650" cy="430200"/>
          </a:xfrm>
        </p:grpSpPr>
        <p:sp>
          <p:nvSpPr>
            <p:cNvPr id="115" name="Google Shape;115;p3"/>
            <p:cNvSpPr/>
            <p:nvPr/>
          </p:nvSpPr>
          <p:spPr>
            <a:xfrm>
              <a:off x="3256275" y="2438475"/>
              <a:ext cx="434650" cy="430200"/>
            </a:xfrm>
            <a:custGeom>
              <a:avLst/>
              <a:gdLst/>
              <a:ahLst/>
              <a:cxnLst/>
              <a:rect l="l" t="t" r="r" b="b"/>
              <a:pathLst>
                <a:path w="17386" h="17208" extrusionOk="0">
                  <a:moveTo>
                    <a:pt x="7785" y="313"/>
                  </a:moveTo>
                  <a:cubicBezTo>
                    <a:pt x="8678" y="313"/>
                    <a:pt x="9646" y="834"/>
                    <a:pt x="9735" y="1236"/>
                  </a:cubicBezTo>
                  <a:cubicBezTo>
                    <a:pt x="9750" y="1296"/>
                    <a:pt x="9780" y="1430"/>
                    <a:pt x="9809" y="1757"/>
                  </a:cubicBezTo>
                  <a:cubicBezTo>
                    <a:pt x="9824" y="1831"/>
                    <a:pt x="9869" y="1891"/>
                    <a:pt x="9943" y="1891"/>
                  </a:cubicBezTo>
                  <a:cubicBezTo>
                    <a:pt x="10583" y="2010"/>
                    <a:pt x="11209" y="2204"/>
                    <a:pt x="11789" y="2486"/>
                  </a:cubicBezTo>
                  <a:cubicBezTo>
                    <a:pt x="11809" y="2496"/>
                    <a:pt x="11830" y="2501"/>
                    <a:pt x="11852" y="2501"/>
                  </a:cubicBezTo>
                  <a:cubicBezTo>
                    <a:pt x="11895" y="2501"/>
                    <a:pt x="11938" y="2481"/>
                    <a:pt x="11968" y="2442"/>
                  </a:cubicBezTo>
                  <a:cubicBezTo>
                    <a:pt x="12087" y="2308"/>
                    <a:pt x="12206" y="2189"/>
                    <a:pt x="12310" y="2070"/>
                  </a:cubicBezTo>
                  <a:cubicBezTo>
                    <a:pt x="12548" y="1817"/>
                    <a:pt x="12801" y="1683"/>
                    <a:pt x="13069" y="1683"/>
                  </a:cubicBezTo>
                  <a:cubicBezTo>
                    <a:pt x="13605" y="1683"/>
                    <a:pt x="14096" y="2233"/>
                    <a:pt x="14379" y="2739"/>
                  </a:cubicBezTo>
                  <a:cubicBezTo>
                    <a:pt x="14677" y="3290"/>
                    <a:pt x="14796" y="3900"/>
                    <a:pt x="14632" y="4153"/>
                  </a:cubicBezTo>
                  <a:cubicBezTo>
                    <a:pt x="14602" y="4198"/>
                    <a:pt x="14513" y="4302"/>
                    <a:pt x="14409" y="4451"/>
                  </a:cubicBezTo>
                  <a:cubicBezTo>
                    <a:pt x="14379" y="4496"/>
                    <a:pt x="14379" y="4570"/>
                    <a:pt x="14409" y="4630"/>
                  </a:cubicBezTo>
                  <a:cubicBezTo>
                    <a:pt x="14826" y="5195"/>
                    <a:pt x="15153" y="5806"/>
                    <a:pt x="15361" y="6461"/>
                  </a:cubicBezTo>
                  <a:cubicBezTo>
                    <a:pt x="15387" y="6525"/>
                    <a:pt x="15436" y="6568"/>
                    <a:pt x="15497" y="6568"/>
                  </a:cubicBezTo>
                  <a:cubicBezTo>
                    <a:pt x="15506" y="6568"/>
                    <a:pt x="15516" y="6567"/>
                    <a:pt x="15525" y="6565"/>
                  </a:cubicBezTo>
                  <a:cubicBezTo>
                    <a:pt x="15644" y="6565"/>
                    <a:pt x="15763" y="6565"/>
                    <a:pt x="15868" y="6550"/>
                  </a:cubicBezTo>
                  <a:lnTo>
                    <a:pt x="15927" y="6550"/>
                  </a:lnTo>
                  <a:cubicBezTo>
                    <a:pt x="16537" y="6550"/>
                    <a:pt x="16895" y="6877"/>
                    <a:pt x="16954" y="7488"/>
                  </a:cubicBezTo>
                  <a:cubicBezTo>
                    <a:pt x="17058" y="8396"/>
                    <a:pt x="16493" y="9557"/>
                    <a:pt x="16031" y="9661"/>
                  </a:cubicBezTo>
                  <a:cubicBezTo>
                    <a:pt x="15972" y="9676"/>
                    <a:pt x="15838" y="9691"/>
                    <a:pt x="15659" y="9720"/>
                  </a:cubicBezTo>
                  <a:cubicBezTo>
                    <a:pt x="15600" y="9735"/>
                    <a:pt x="15555" y="9780"/>
                    <a:pt x="15540" y="9840"/>
                  </a:cubicBezTo>
                  <a:cubicBezTo>
                    <a:pt x="15376" y="10480"/>
                    <a:pt x="15123" y="11090"/>
                    <a:pt x="14766" y="11655"/>
                  </a:cubicBezTo>
                  <a:cubicBezTo>
                    <a:pt x="14721" y="11730"/>
                    <a:pt x="14736" y="11804"/>
                    <a:pt x="14796" y="11864"/>
                  </a:cubicBezTo>
                  <a:cubicBezTo>
                    <a:pt x="14945" y="11998"/>
                    <a:pt x="15079" y="12117"/>
                    <a:pt x="15213" y="12236"/>
                  </a:cubicBezTo>
                  <a:cubicBezTo>
                    <a:pt x="15570" y="12578"/>
                    <a:pt x="15674" y="12936"/>
                    <a:pt x="15525" y="13323"/>
                  </a:cubicBezTo>
                  <a:cubicBezTo>
                    <a:pt x="15242" y="14022"/>
                    <a:pt x="14156" y="14632"/>
                    <a:pt x="13456" y="14632"/>
                  </a:cubicBezTo>
                  <a:cubicBezTo>
                    <a:pt x="13322" y="14632"/>
                    <a:pt x="13203" y="14603"/>
                    <a:pt x="13129" y="14558"/>
                  </a:cubicBezTo>
                  <a:cubicBezTo>
                    <a:pt x="13069" y="14513"/>
                    <a:pt x="12905" y="14394"/>
                    <a:pt x="12504" y="14067"/>
                  </a:cubicBezTo>
                  <a:cubicBezTo>
                    <a:pt x="12471" y="14051"/>
                    <a:pt x="12434" y="14039"/>
                    <a:pt x="12400" y="14039"/>
                  </a:cubicBezTo>
                  <a:cubicBezTo>
                    <a:pt x="12371" y="14039"/>
                    <a:pt x="12345" y="14047"/>
                    <a:pt x="12325" y="14067"/>
                  </a:cubicBezTo>
                  <a:cubicBezTo>
                    <a:pt x="11849" y="14365"/>
                    <a:pt x="11343" y="14603"/>
                    <a:pt x="10822" y="14781"/>
                  </a:cubicBezTo>
                  <a:cubicBezTo>
                    <a:pt x="10762" y="14811"/>
                    <a:pt x="10717" y="14856"/>
                    <a:pt x="10717" y="14930"/>
                  </a:cubicBezTo>
                  <a:cubicBezTo>
                    <a:pt x="10717" y="15332"/>
                    <a:pt x="10703" y="15615"/>
                    <a:pt x="10673" y="15764"/>
                  </a:cubicBezTo>
                  <a:cubicBezTo>
                    <a:pt x="10524" y="16538"/>
                    <a:pt x="9795" y="16895"/>
                    <a:pt x="9184" y="16895"/>
                  </a:cubicBezTo>
                  <a:cubicBezTo>
                    <a:pt x="8574" y="16895"/>
                    <a:pt x="7874" y="16553"/>
                    <a:pt x="7874" y="15585"/>
                  </a:cubicBezTo>
                  <a:cubicBezTo>
                    <a:pt x="7874" y="15511"/>
                    <a:pt x="7874" y="15421"/>
                    <a:pt x="7874" y="15317"/>
                  </a:cubicBezTo>
                  <a:cubicBezTo>
                    <a:pt x="7859" y="15243"/>
                    <a:pt x="7800" y="15183"/>
                    <a:pt x="7726" y="15168"/>
                  </a:cubicBezTo>
                  <a:cubicBezTo>
                    <a:pt x="6996" y="15109"/>
                    <a:pt x="6311" y="14915"/>
                    <a:pt x="5686" y="14632"/>
                  </a:cubicBezTo>
                  <a:cubicBezTo>
                    <a:pt x="5657" y="14618"/>
                    <a:pt x="5642" y="14618"/>
                    <a:pt x="5612" y="14618"/>
                  </a:cubicBezTo>
                  <a:cubicBezTo>
                    <a:pt x="5582" y="14618"/>
                    <a:pt x="5537" y="14632"/>
                    <a:pt x="5508" y="14647"/>
                  </a:cubicBezTo>
                  <a:cubicBezTo>
                    <a:pt x="5299" y="14856"/>
                    <a:pt x="5136" y="15005"/>
                    <a:pt x="5016" y="15079"/>
                  </a:cubicBezTo>
                  <a:cubicBezTo>
                    <a:pt x="4793" y="15228"/>
                    <a:pt x="4555" y="15302"/>
                    <a:pt x="4287" y="15302"/>
                  </a:cubicBezTo>
                  <a:cubicBezTo>
                    <a:pt x="3677" y="15302"/>
                    <a:pt x="3081" y="14900"/>
                    <a:pt x="2843" y="14335"/>
                  </a:cubicBezTo>
                  <a:cubicBezTo>
                    <a:pt x="2650" y="13858"/>
                    <a:pt x="2769" y="13382"/>
                    <a:pt x="3171" y="12980"/>
                  </a:cubicBezTo>
                  <a:cubicBezTo>
                    <a:pt x="3260" y="12891"/>
                    <a:pt x="3364" y="12787"/>
                    <a:pt x="3468" y="12653"/>
                  </a:cubicBezTo>
                  <a:cubicBezTo>
                    <a:pt x="3513" y="12608"/>
                    <a:pt x="3528" y="12549"/>
                    <a:pt x="3498" y="12489"/>
                  </a:cubicBezTo>
                  <a:cubicBezTo>
                    <a:pt x="3275" y="11953"/>
                    <a:pt x="3067" y="11358"/>
                    <a:pt x="2903" y="10762"/>
                  </a:cubicBezTo>
                  <a:cubicBezTo>
                    <a:pt x="2873" y="10688"/>
                    <a:pt x="2814" y="10643"/>
                    <a:pt x="2754" y="10643"/>
                  </a:cubicBezTo>
                  <a:lnTo>
                    <a:pt x="2590" y="10643"/>
                  </a:lnTo>
                  <a:cubicBezTo>
                    <a:pt x="2069" y="10643"/>
                    <a:pt x="1712" y="10628"/>
                    <a:pt x="1519" y="10599"/>
                  </a:cubicBezTo>
                  <a:cubicBezTo>
                    <a:pt x="700" y="10435"/>
                    <a:pt x="328" y="9631"/>
                    <a:pt x="387" y="8961"/>
                  </a:cubicBezTo>
                  <a:cubicBezTo>
                    <a:pt x="447" y="8396"/>
                    <a:pt x="819" y="7800"/>
                    <a:pt x="1697" y="7800"/>
                  </a:cubicBezTo>
                  <a:cubicBezTo>
                    <a:pt x="1846" y="7800"/>
                    <a:pt x="2054" y="7785"/>
                    <a:pt x="2278" y="7771"/>
                  </a:cubicBezTo>
                  <a:cubicBezTo>
                    <a:pt x="2367" y="7771"/>
                    <a:pt x="2426" y="7711"/>
                    <a:pt x="2426" y="7622"/>
                  </a:cubicBezTo>
                  <a:cubicBezTo>
                    <a:pt x="2426" y="6877"/>
                    <a:pt x="2501" y="6193"/>
                    <a:pt x="2665" y="5582"/>
                  </a:cubicBezTo>
                  <a:cubicBezTo>
                    <a:pt x="2680" y="5523"/>
                    <a:pt x="2665" y="5478"/>
                    <a:pt x="2620" y="5434"/>
                  </a:cubicBezTo>
                  <a:cubicBezTo>
                    <a:pt x="2426" y="5225"/>
                    <a:pt x="2278" y="5061"/>
                    <a:pt x="2203" y="4942"/>
                  </a:cubicBezTo>
                  <a:cubicBezTo>
                    <a:pt x="1920" y="4526"/>
                    <a:pt x="1891" y="3990"/>
                    <a:pt x="2159" y="3499"/>
                  </a:cubicBezTo>
                  <a:cubicBezTo>
                    <a:pt x="2426" y="3007"/>
                    <a:pt x="2903" y="2680"/>
                    <a:pt x="3394" y="2680"/>
                  </a:cubicBezTo>
                  <a:cubicBezTo>
                    <a:pt x="3662" y="2680"/>
                    <a:pt x="3915" y="2769"/>
                    <a:pt x="4153" y="2963"/>
                  </a:cubicBezTo>
                  <a:cubicBezTo>
                    <a:pt x="4183" y="2985"/>
                    <a:pt x="4216" y="2996"/>
                    <a:pt x="4250" y="2996"/>
                  </a:cubicBezTo>
                  <a:cubicBezTo>
                    <a:pt x="4283" y="2996"/>
                    <a:pt x="4317" y="2985"/>
                    <a:pt x="4347" y="2963"/>
                  </a:cubicBezTo>
                  <a:cubicBezTo>
                    <a:pt x="4942" y="2501"/>
                    <a:pt x="5671" y="2174"/>
                    <a:pt x="6535" y="1995"/>
                  </a:cubicBezTo>
                  <a:cubicBezTo>
                    <a:pt x="6609" y="1965"/>
                    <a:pt x="6654" y="1906"/>
                    <a:pt x="6654" y="1831"/>
                  </a:cubicBezTo>
                  <a:cubicBezTo>
                    <a:pt x="6639" y="1683"/>
                    <a:pt x="6639" y="1534"/>
                    <a:pt x="6639" y="1415"/>
                  </a:cubicBezTo>
                  <a:cubicBezTo>
                    <a:pt x="6624" y="1072"/>
                    <a:pt x="6698" y="804"/>
                    <a:pt x="6877" y="611"/>
                  </a:cubicBezTo>
                  <a:cubicBezTo>
                    <a:pt x="7130" y="358"/>
                    <a:pt x="7517" y="313"/>
                    <a:pt x="7785" y="313"/>
                  </a:cubicBezTo>
                  <a:close/>
                  <a:moveTo>
                    <a:pt x="7785" y="1"/>
                  </a:moveTo>
                  <a:cubicBezTo>
                    <a:pt x="7309" y="1"/>
                    <a:pt x="6922" y="135"/>
                    <a:pt x="6654" y="402"/>
                  </a:cubicBezTo>
                  <a:cubicBezTo>
                    <a:pt x="6416" y="641"/>
                    <a:pt x="6311" y="983"/>
                    <a:pt x="6326" y="1415"/>
                  </a:cubicBezTo>
                  <a:cubicBezTo>
                    <a:pt x="6326" y="1519"/>
                    <a:pt x="6326" y="1608"/>
                    <a:pt x="6326" y="1712"/>
                  </a:cubicBezTo>
                  <a:cubicBezTo>
                    <a:pt x="5523" y="1906"/>
                    <a:pt x="4823" y="2218"/>
                    <a:pt x="4242" y="2650"/>
                  </a:cubicBezTo>
                  <a:cubicBezTo>
                    <a:pt x="3989" y="2457"/>
                    <a:pt x="3692" y="2367"/>
                    <a:pt x="3394" y="2367"/>
                  </a:cubicBezTo>
                  <a:cubicBezTo>
                    <a:pt x="2799" y="2367"/>
                    <a:pt x="2203" y="2754"/>
                    <a:pt x="1876" y="3365"/>
                  </a:cubicBezTo>
                  <a:cubicBezTo>
                    <a:pt x="1578" y="3945"/>
                    <a:pt x="1593" y="4600"/>
                    <a:pt x="1950" y="5121"/>
                  </a:cubicBezTo>
                  <a:cubicBezTo>
                    <a:pt x="2025" y="5240"/>
                    <a:pt x="2159" y="5389"/>
                    <a:pt x="2337" y="5582"/>
                  </a:cubicBezTo>
                  <a:cubicBezTo>
                    <a:pt x="2188" y="6163"/>
                    <a:pt x="2129" y="6788"/>
                    <a:pt x="2114" y="7473"/>
                  </a:cubicBezTo>
                  <a:cubicBezTo>
                    <a:pt x="1950" y="7488"/>
                    <a:pt x="1801" y="7488"/>
                    <a:pt x="1697" y="7488"/>
                  </a:cubicBezTo>
                  <a:cubicBezTo>
                    <a:pt x="611" y="7488"/>
                    <a:pt x="149" y="8262"/>
                    <a:pt x="90" y="8932"/>
                  </a:cubicBezTo>
                  <a:cubicBezTo>
                    <a:pt x="0" y="9750"/>
                    <a:pt x="462" y="10718"/>
                    <a:pt x="1459" y="10896"/>
                  </a:cubicBezTo>
                  <a:cubicBezTo>
                    <a:pt x="1667" y="10941"/>
                    <a:pt x="2039" y="10956"/>
                    <a:pt x="2590" y="10956"/>
                  </a:cubicBezTo>
                  <a:lnTo>
                    <a:pt x="2635" y="10956"/>
                  </a:lnTo>
                  <a:cubicBezTo>
                    <a:pt x="2784" y="11507"/>
                    <a:pt x="2977" y="12028"/>
                    <a:pt x="3171" y="12519"/>
                  </a:cubicBezTo>
                  <a:cubicBezTo>
                    <a:pt x="3096" y="12608"/>
                    <a:pt x="3022" y="12683"/>
                    <a:pt x="2947" y="12757"/>
                  </a:cubicBezTo>
                  <a:cubicBezTo>
                    <a:pt x="2456" y="13248"/>
                    <a:pt x="2307" y="13873"/>
                    <a:pt x="2560" y="14454"/>
                  </a:cubicBezTo>
                  <a:cubicBezTo>
                    <a:pt x="2828" y="15124"/>
                    <a:pt x="3558" y="15615"/>
                    <a:pt x="4287" y="15615"/>
                  </a:cubicBezTo>
                  <a:cubicBezTo>
                    <a:pt x="4615" y="15615"/>
                    <a:pt x="4927" y="15511"/>
                    <a:pt x="5195" y="15332"/>
                  </a:cubicBezTo>
                  <a:cubicBezTo>
                    <a:pt x="5299" y="15258"/>
                    <a:pt x="5448" y="15139"/>
                    <a:pt x="5642" y="14945"/>
                  </a:cubicBezTo>
                  <a:cubicBezTo>
                    <a:pt x="6237" y="15213"/>
                    <a:pt x="6877" y="15392"/>
                    <a:pt x="7562" y="15466"/>
                  </a:cubicBezTo>
                  <a:cubicBezTo>
                    <a:pt x="7562" y="15511"/>
                    <a:pt x="7562" y="15555"/>
                    <a:pt x="7562" y="15585"/>
                  </a:cubicBezTo>
                  <a:cubicBezTo>
                    <a:pt x="7562" y="16701"/>
                    <a:pt x="8380" y="17208"/>
                    <a:pt x="9184" y="17208"/>
                  </a:cubicBezTo>
                  <a:cubicBezTo>
                    <a:pt x="9928" y="17208"/>
                    <a:pt x="10792" y="16776"/>
                    <a:pt x="10970" y="15823"/>
                  </a:cubicBezTo>
                  <a:cubicBezTo>
                    <a:pt x="11000" y="15660"/>
                    <a:pt x="11030" y="15406"/>
                    <a:pt x="11030" y="15034"/>
                  </a:cubicBezTo>
                  <a:cubicBezTo>
                    <a:pt x="11506" y="14871"/>
                    <a:pt x="11953" y="14647"/>
                    <a:pt x="12385" y="14379"/>
                  </a:cubicBezTo>
                  <a:cubicBezTo>
                    <a:pt x="12682" y="14618"/>
                    <a:pt x="12876" y="14766"/>
                    <a:pt x="12965" y="14826"/>
                  </a:cubicBezTo>
                  <a:cubicBezTo>
                    <a:pt x="13084" y="14900"/>
                    <a:pt x="13248" y="14945"/>
                    <a:pt x="13456" y="14945"/>
                  </a:cubicBezTo>
                  <a:cubicBezTo>
                    <a:pt x="14260" y="14945"/>
                    <a:pt x="15481" y="14275"/>
                    <a:pt x="15808" y="13442"/>
                  </a:cubicBezTo>
                  <a:cubicBezTo>
                    <a:pt x="15957" y="13084"/>
                    <a:pt x="16002" y="12549"/>
                    <a:pt x="15421" y="12013"/>
                  </a:cubicBezTo>
                  <a:cubicBezTo>
                    <a:pt x="15317" y="11923"/>
                    <a:pt x="15213" y="11819"/>
                    <a:pt x="15094" y="11715"/>
                  </a:cubicBezTo>
                  <a:cubicBezTo>
                    <a:pt x="15421" y="11179"/>
                    <a:pt x="15659" y="10614"/>
                    <a:pt x="15808" y="10018"/>
                  </a:cubicBezTo>
                  <a:cubicBezTo>
                    <a:pt x="15942" y="9988"/>
                    <a:pt x="16046" y="9973"/>
                    <a:pt x="16106" y="9973"/>
                  </a:cubicBezTo>
                  <a:cubicBezTo>
                    <a:pt x="16761" y="9825"/>
                    <a:pt x="17386" y="8485"/>
                    <a:pt x="17267" y="7458"/>
                  </a:cubicBezTo>
                  <a:cubicBezTo>
                    <a:pt x="17177" y="6684"/>
                    <a:pt x="16701" y="6252"/>
                    <a:pt x="15927" y="6252"/>
                  </a:cubicBezTo>
                  <a:lnTo>
                    <a:pt x="15629" y="6252"/>
                  </a:lnTo>
                  <a:cubicBezTo>
                    <a:pt x="15406" y="5642"/>
                    <a:pt x="15108" y="5076"/>
                    <a:pt x="14736" y="4540"/>
                  </a:cubicBezTo>
                  <a:cubicBezTo>
                    <a:pt x="14811" y="4436"/>
                    <a:pt x="14870" y="4362"/>
                    <a:pt x="14900" y="4317"/>
                  </a:cubicBezTo>
                  <a:cubicBezTo>
                    <a:pt x="15153" y="3900"/>
                    <a:pt x="14960" y="3156"/>
                    <a:pt x="14647" y="2591"/>
                  </a:cubicBezTo>
                  <a:cubicBezTo>
                    <a:pt x="14230" y="1831"/>
                    <a:pt x="13635" y="1370"/>
                    <a:pt x="13069" y="1370"/>
                  </a:cubicBezTo>
                  <a:cubicBezTo>
                    <a:pt x="12712" y="1370"/>
                    <a:pt x="12385" y="1534"/>
                    <a:pt x="12087" y="1861"/>
                  </a:cubicBezTo>
                  <a:cubicBezTo>
                    <a:pt x="11997" y="1951"/>
                    <a:pt x="11908" y="2055"/>
                    <a:pt x="11819" y="2159"/>
                  </a:cubicBezTo>
                  <a:cubicBezTo>
                    <a:pt x="11283" y="1906"/>
                    <a:pt x="10703" y="1727"/>
                    <a:pt x="10107" y="1608"/>
                  </a:cubicBezTo>
                  <a:cubicBezTo>
                    <a:pt x="10077" y="1400"/>
                    <a:pt x="10062" y="1251"/>
                    <a:pt x="10048" y="1176"/>
                  </a:cubicBezTo>
                  <a:cubicBezTo>
                    <a:pt x="9899" y="522"/>
                    <a:pt x="8693" y="1"/>
                    <a:pt x="778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374975" y="2552275"/>
              <a:ext cx="211400" cy="196575"/>
            </a:xfrm>
            <a:custGeom>
              <a:avLst/>
              <a:gdLst/>
              <a:ahLst/>
              <a:cxnLst/>
              <a:rect l="l" t="t" r="r" b="b"/>
              <a:pathLst>
                <a:path w="8456" h="7863" extrusionOk="0">
                  <a:moveTo>
                    <a:pt x="4019" y="316"/>
                  </a:moveTo>
                  <a:cubicBezTo>
                    <a:pt x="5568" y="316"/>
                    <a:pt x="6922" y="1135"/>
                    <a:pt x="7562" y="2444"/>
                  </a:cubicBezTo>
                  <a:cubicBezTo>
                    <a:pt x="8128" y="3650"/>
                    <a:pt x="7979" y="4960"/>
                    <a:pt x="7145" y="5972"/>
                  </a:cubicBezTo>
                  <a:cubicBezTo>
                    <a:pt x="6342" y="6984"/>
                    <a:pt x="5166" y="7565"/>
                    <a:pt x="3945" y="7565"/>
                  </a:cubicBezTo>
                  <a:cubicBezTo>
                    <a:pt x="2739" y="7565"/>
                    <a:pt x="1712" y="6999"/>
                    <a:pt x="1325" y="6121"/>
                  </a:cubicBezTo>
                  <a:cubicBezTo>
                    <a:pt x="879" y="5079"/>
                    <a:pt x="328" y="2951"/>
                    <a:pt x="1191" y="1566"/>
                  </a:cubicBezTo>
                  <a:cubicBezTo>
                    <a:pt x="1697" y="777"/>
                    <a:pt x="2591" y="361"/>
                    <a:pt x="3871" y="316"/>
                  </a:cubicBezTo>
                  <a:close/>
                  <a:moveTo>
                    <a:pt x="4021" y="1"/>
                  </a:moveTo>
                  <a:cubicBezTo>
                    <a:pt x="3966" y="1"/>
                    <a:pt x="3911" y="1"/>
                    <a:pt x="3856" y="3"/>
                  </a:cubicBezTo>
                  <a:cubicBezTo>
                    <a:pt x="2471" y="48"/>
                    <a:pt x="1489" y="524"/>
                    <a:pt x="938" y="1403"/>
                  </a:cubicBezTo>
                  <a:cubicBezTo>
                    <a:pt x="1" y="2891"/>
                    <a:pt x="566" y="5154"/>
                    <a:pt x="1042" y="6255"/>
                  </a:cubicBezTo>
                  <a:cubicBezTo>
                    <a:pt x="1474" y="7237"/>
                    <a:pt x="2620" y="7863"/>
                    <a:pt x="3945" y="7863"/>
                  </a:cubicBezTo>
                  <a:cubicBezTo>
                    <a:pt x="5270" y="7863"/>
                    <a:pt x="6520" y="7252"/>
                    <a:pt x="7398" y="6181"/>
                  </a:cubicBezTo>
                  <a:cubicBezTo>
                    <a:pt x="8291" y="5064"/>
                    <a:pt x="8455" y="3620"/>
                    <a:pt x="7830" y="2311"/>
                  </a:cubicBezTo>
                  <a:cubicBezTo>
                    <a:pt x="7152" y="883"/>
                    <a:pt x="5707" y="1"/>
                    <a:pt x="402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72100" y="2780825"/>
              <a:ext cx="14175" cy="23350"/>
            </a:xfrm>
            <a:custGeom>
              <a:avLst/>
              <a:gdLst/>
              <a:ahLst/>
              <a:cxnLst/>
              <a:rect l="l" t="t" r="r" b="b"/>
              <a:pathLst>
                <a:path w="567" h="934" extrusionOk="0">
                  <a:moveTo>
                    <a:pt x="422" y="1"/>
                  </a:moveTo>
                  <a:cubicBezTo>
                    <a:pt x="400" y="1"/>
                    <a:pt x="378" y="5"/>
                    <a:pt x="358" y="16"/>
                  </a:cubicBezTo>
                  <a:cubicBezTo>
                    <a:pt x="75" y="194"/>
                    <a:pt x="1" y="566"/>
                    <a:pt x="164" y="849"/>
                  </a:cubicBezTo>
                  <a:cubicBezTo>
                    <a:pt x="198" y="904"/>
                    <a:pt x="267" y="934"/>
                    <a:pt x="335" y="934"/>
                  </a:cubicBezTo>
                  <a:cubicBezTo>
                    <a:pt x="414" y="934"/>
                    <a:pt x="491" y="893"/>
                    <a:pt x="507" y="804"/>
                  </a:cubicBezTo>
                  <a:cubicBezTo>
                    <a:pt x="536" y="581"/>
                    <a:pt x="551" y="358"/>
                    <a:pt x="566" y="135"/>
                  </a:cubicBezTo>
                  <a:cubicBezTo>
                    <a:pt x="566" y="54"/>
                    <a:pt x="495" y="1"/>
                    <a:pt x="42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365675" y="2755875"/>
              <a:ext cx="23375" cy="20350"/>
            </a:xfrm>
            <a:custGeom>
              <a:avLst/>
              <a:gdLst/>
              <a:ahLst/>
              <a:cxnLst/>
              <a:rect l="l" t="t" r="r" b="b"/>
              <a:pathLst>
                <a:path w="935" h="814" extrusionOk="0">
                  <a:moveTo>
                    <a:pt x="669" y="1"/>
                  </a:moveTo>
                  <a:cubicBezTo>
                    <a:pt x="664" y="1"/>
                    <a:pt x="660" y="1"/>
                    <a:pt x="655" y="1"/>
                  </a:cubicBezTo>
                  <a:cubicBezTo>
                    <a:pt x="283" y="31"/>
                    <a:pt x="0" y="284"/>
                    <a:pt x="45" y="671"/>
                  </a:cubicBezTo>
                  <a:cubicBezTo>
                    <a:pt x="64" y="758"/>
                    <a:pt x="165" y="814"/>
                    <a:pt x="254" y="814"/>
                  </a:cubicBezTo>
                  <a:cubicBezTo>
                    <a:pt x="302" y="814"/>
                    <a:pt x="346" y="797"/>
                    <a:pt x="373" y="761"/>
                  </a:cubicBezTo>
                  <a:cubicBezTo>
                    <a:pt x="492" y="612"/>
                    <a:pt x="581" y="448"/>
                    <a:pt x="760" y="374"/>
                  </a:cubicBezTo>
                  <a:cubicBezTo>
                    <a:pt x="934" y="301"/>
                    <a:pt x="853" y="1"/>
                    <a:pt x="66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337025" y="2652825"/>
              <a:ext cx="25325" cy="12975"/>
            </a:xfrm>
            <a:custGeom>
              <a:avLst/>
              <a:gdLst/>
              <a:ahLst/>
              <a:cxnLst/>
              <a:rect l="l" t="t" r="r" b="b"/>
              <a:pathLst>
                <a:path w="1013" h="519" extrusionOk="0">
                  <a:moveTo>
                    <a:pt x="759" y="0"/>
                  </a:moveTo>
                  <a:cubicBezTo>
                    <a:pt x="581" y="15"/>
                    <a:pt x="372" y="30"/>
                    <a:pt x="194" y="90"/>
                  </a:cubicBezTo>
                  <a:cubicBezTo>
                    <a:pt x="0" y="179"/>
                    <a:pt x="15" y="402"/>
                    <a:pt x="194" y="477"/>
                  </a:cubicBezTo>
                  <a:cubicBezTo>
                    <a:pt x="260" y="506"/>
                    <a:pt x="329" y="518"/>
                    <a:pt x="399" y="518"/>
                  </a:cubicBezTo>
                  <a:cubicBezTo>
                    <a:pt x="581" y="518"/>
                    <a:pt x="764" y="431"/>
                    <a:pt x="893" y="313"/>
                  </a:cubicBezTo>
                  <a:cubicBezTo>
                    <a:pt x="1012" y="209"/>
                    <a:pt x="92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345975" y="2542275"/>
              <a:ext cx="26800" cy="21025"/>
            </a:xfrm>
            <a:custGeom>
              <a:avLst/>
              <a:gdLst/>
              <a:ahLst/>
              <a:cxnLst/>
              <a:rect l="l" t="t" r="r" b="b"/>
              <a:pathLst>
                <a:path w="1072" h="841" extrusionOk="0">
                  <a:moveTo>
                    <a:pt x="209" y="0"/>
                  </a:moveTo>
                  <a:cubicBezTo>
                    <a:pt x="107" y="0"/>
                    <a:pt x="1" y="98"/>
                    <a:pt x="44" y="195"/>
                  </a:cubicBezTo>
                  <a:cubicBezTo>
                    <a:pt x="104" y="359"/>
                    <a:pt x="178" y="522"/>
                    <a:pt x="312" y="627"/>
                  </a:cubicBezTo>
                  <a:cubicBezTo>
                    <a:pt x="446" y="746"/>
                    <a:pt x="595" y="805"/>
                    <a:pt x="774" y="835"/>
                  </a:cubicBezTo>
                  <a:cubicBezTo>
                    <a:pt x="788" y="839"/>
                    <a:pt x="802" y="840"/>
                    <a:pt x="815" y="840"/>
                  </a:cubicBezTo>
                  <a:cubicBezTo>
                    <a:pt x="972" y="840"/>
                    <a:pt x="1072" y="618"/>
                    <a:pt x="908" y="522"/>
                  </a:cubicBezTo>
                  <a:cubicBezTo>
                    <a:pt x="684" y="418"/>
                    <a:pt x="461" y="240"/>
                    <a:pt x="312" y="46"/>
                  </a:cubicBezTo>
                  <a:cubicBezTo>
                    <a:pt x="284" y="14"/>
                    <a:pt x="247" y="0"/>
                    <a:pt x="20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452225" y="2495325"/>
              <a:ext cx="15425" cy="29925"/>
            </a:xfrm>
            <a:custGeom>
              <a:avLst/>
              <a:gdLst/>
              <a:ahLst/>
              <a:cxnLst/>
              <a:rect l="l" t="t" r="r" b="b"/>
              <a:pathLst>
                <a:path w="617" h="1197" extrusionOk="0">
                  <a:moveTo>
                    <a:pt x="194" y="1"/>
                  </a:moveTo>
                  <a:cubicBezTo>
                    <a:pt x="95" y="1"/>
                    <a:pt x="0" y="99"/>
                    <a:pt x="21" y="227"/>
                  </a:cubicBezTo>
                  <a:cubicBezTo>
                    <a:pt x="81" y="480"/>
                    <a:pt x="185" y="733"/>
                    <a:pt x="200" y="1001"/>
                  </a:cubicBezTo>
                  <a:cubicBezTo>
                    <a:pt x="200" y="1133"/>
                    <a:pt x="294" y="1197"/>
                    <a:pt x="391" y="1197"/>
                  </a:cubicBezTo>
                  <a:cubicBezTo>
                    <a:pt x="491" y="1197"/>
                    <a:pt x="594" y="1130"/>
                    <a:pt x="602" y="1001"/>
                  </a:cubicBezTo>
                  <a:cubicBezTo>
                    <a:pt x="617" y="659"/>
                    <a:pt x="572" y="302"/>
                    <a:pt x="304" y="49"/>
                  </a:cubicBezTo>
                  <a:cubicBezTo>
                    <a:pt x="271" y="15"/>
                    <a:pt x="232" y="1"/>
                    <a:pt x="1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562200" y="2532375"/>
              <a:ext cx="18050" cy="18050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559" y="1"/>
                  </a:moveTo>
                  <a:cubicBezTo>
                    <a:pt x="511" y="1"/>
                    <a:pt x="462" y="22"/>
                    <a:pt x="430" y="70"/>
                  </a:cubicBezTo>
                  <a:cubicBezTo>
                    <a:pt x="326" y="204"/>
                    <a:pt x="237" y="323"/>
                    <a:pt x="118" y="442"/>
                  </a:cubicBezTo>
                  <a:cubicBezTo>
                    <a:pt x="1" y="559"/>
                    <a:pt x="113" y="721"/>
                    <a:pt x="246" y="721"/>
                  </a:cubicBezTo>
                  <a:cubicBezTo>
                    <a:pt x="283" y="721"/>
                    <a:pt x="321" y="709"/>
                    <a:pt x="356" y="680"/>
                  </a:cubicBezTo>
                  <a:cubicBezTo>
                    <a:pt x="520" y="531"/>
                    <a:pt x="624" y="383"/>
                    <a:pt x="683" y="174"/>
                  </a:cubicBezTo>
                  <a:cubicBezTo>
                    <a:pt x="722" y="69"/>
                    <a:pt x="643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600000" y="2634900"/>
              <a:ext cx="28050" cy="12000"/>
            </a:xfrm>
            <a:custGeom>
              <a:avLst/>
              <a:gdLst/>
              <a:ahLst/>
              <a:cxnLst/>
              <a:rect l="l" t="t" r="r" b="b"/>
              <a:pathLst>
                <a:path w="1122" h="480" extrusionOk="0">
                  <a:moveTo>
                    <a:pt x="303" y="1"/>
                  </a:moveTo>
                  <a:cubicBezTo>
                    <a:pt x="124" y="1"/>
                    <a:pt x="0" y="246"/>
                    <a:pt x="184" y="330"/>
                  </a:cubicBezTo>
                  <a:cubicBezTo>
                    <a:pt x="367" y="416"/>
                    <a:pt x="542" y="479"/>
                    <a:pt x="726" y="479"/>
                  </a:cubicBezTo>
                  <a:cubicBezTo>
                    <a:pt x="797" y="479"/>
                    <a:pt x="868" y="470"/>
                    <a:pt x="943" y="449"/>
                  </a:cubicBezTo>
                  <a:cubicBezTo>
                    <a:pt x="1121" y="405"/>
                    <a:pt x="1106" y="167"/>
                    <a:pt x="943" y="107"/>
                  </a:cubicBezTo>
                  <a:cubicBezTo>
                    <a:pt x="749" y="62"/>
                    <a:pt x="541" y="47"/>
                    <a:pt x="332" y="3"/>
                  </a:cubicBezTo>
                  <a:cubicBezTo>
                    <a:pt x="322" y="1"/>
                    <a:pt x="312" y="1"/>
                    <a:pt x="3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577775" y="2737600"/>
              <a:ext cx="22350" cy="20250"/>
            </a:xfrm>
            <a:custGeom>
              <a:avLst/>
              <a:gdLst/>
              <a:ahLst/>
              <a:cxnLst/>
              <a:rect l="l" t="t" r="r" b="b"/>
              <a:pathLst>
                <a:path w="894" h="810" extrusionOk="0">
                  <a:moveTo>
                    <a:pt x="253" y="1"/>
                  </a:moveTo>
                  <a:cubicBezTo>
                    <a:pt x="129" y="1"/>
                    <a:pt x="1" y="123"/>
                    <a:pt x="31" y="271"/>
                  </a:cubicBezTo>
                  <a:cubicBezTo>
                    <a:pt x="60" y="405"/>
                    <a:pt x="135" y="524"/>
                    <a:pt x="224" y="643"/>
                  </a:cubicBezTo>
                  <a:cubicBezTo>
                    <a:pt x="329" y="761"/>
                    <a:pt x="433" y="810"/>
                    <a:pt x="588" y="810"/>
                  </a:cubicBezTo>
                  <a:cubicBezTo>
                    <a:pt x="610" y="810"/>
                    <a:pt x="632" y="809"/>
                    <a:pt x="656" y="807"/>
                  </a:cubicBezTo>
                  <a:cubicBezTo>
                    <a:pt x="819" y="792"/>
                    <a:pt x="894" y="613"/>
                    <a:pt x="790" y="494"/>
                  </a:cubicBezTo>
                  <a:cubicBezTo>
                    <a:pt x="715" y="420"/>
                    <a:pt x="686" y="345"/>
                    <a:pt x="581" y="286"/>
                  </a:cubicBezTo>
                  <a:cubicBezTo>
                    <a:pt x="507" y="241"/>
                    <a:pt x="462" y="182"/>
                    <a:pt x="418" y="107"/>
                  </a:cubicBezTo>
                  <a:cubicBezTo>
                    <a:pt x="378" y="32"/>
                    <a:pt x="316" y="1"/>
                    <a:pt x="2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3"/>
          <p:cNvSpPr/>
          <p:nvPr/>
        </p:nvSpPr>
        <p:spPr>
          <a:xfrm>
            <a:off x="8200025" y="2259475"/>
            <a:ext cx="695950" cy="723754"/>
          </a:xfrm>
          <a:custGeom>
            <a:avLst/>
            <a:gdLst/>
            <a:ahLst/>
            <a:cxnLst/>
            <a:rect l="l" t="t" r="r" b="b"/>
            <a:pathLst>
              <a:path w="12966" h="13484" extrusionOk="0">
                <a:moveTo>
                  <a:pt x="5776" y="656"/>
                </a:moveTo>
                <a:cubicBezTo>
                  <a:pt x="6252" y="1385"/>
                  <a:pt x="6892" y="2040"/>
                  <a:pt x="7443" y="2695"/>
                </a:cubicBezTo>
                <a:cubicBezTo>
                  <a:pt x="8053" y="3424"/>
                  <a:pt x="8679" y="4154"/>
                  <a:pt x="9289" y="4883"/>
                </a:cubicBezTo>
                <a:cubicBezTo>
                  <a:pt x="10331" y="6119"/>
                  <a:pt x="11298" y="7607"/>
                  <a:pt x="12534" y="8679"/>
                </a:cubicBezTo>
                <a:cubicBezTo>
                  <a:pt x="10331" y="8158"/>
                  <a:pt x="8128" y="7458"/>
                  <a:pt x="5880" y="7101"/>
                </a:cubicBezTo>
                <a:cubicBezTo>
                  <a:pt x="5880" y="6535"/>
                  <a:pt x="5865" y="6044"/>
                  <a:pt x="5880" y="5523"/>
                </a:cubicBezTo>
                <a:cubicBezTo>
                  <a:pt x="5895" y="5032"/>
                  <a:pt x="5925" y="4541"/>
                  <a:pt x="5910" y="4050"/>
                </a:cubicBezTo>
                <a:cubicBezTo>
                  <a:pt x="5865" y="2918"/>
                  <a:pt x="5776" y="1787"/>
                  <a:pt x="5776" y="656"/>
                </a:cubicBezTo>
                <a:close/>
                <a:moveTo>
                  <a:pt x="5523" y="388"/>
                </a:moveTo>
                <a:cubicBezTo>
                  <a:pt x="5255" y="1415"/>
                  <a:pt x="5478" y="2621"/>
                  <a:pt x="5508" y="3663"/>
                </a:cubicBezTo>
                <a:cubicBezTo>
                  <a:pt x="5538" y="4288"/>
                  <a:pt x="5538" y="4913"/>
                  <a:pt x="5553" y="5538"/>
                </a:cubicBezTo>
                <a:cubicBezTo>
                  <a:pt x="5553" y="5851"/>
                  <a:pt x="5344" y="7265"/>
                  <a:pt x="5717" y="7428"/>
                </a:cubicBezTo>
                <a:cubicBezTo>
                  <a:pt x="6863" y="7920"/>
                  <a:pt x="8232" y="8083"/>
                  <a:pt x="9438" y="8381"/>
                </a:cubicBezTo>
                <a:cubicBezTo>
                  <a:pt x="10242" y="8589"/>
                  <a:pt x="11298" y="9021"/>
                  <a:pt x="12192" y="9051"/>
                </a:cubicBezTo>
                <a:cubicBezTo>
                  <a:pt x="11403" y="9587"/>
                  <a:pt x="10673" y="10331"/>
                  <a:pt x="9974" y="10926"/>
                </a:cubicBezTo>
                <a:cubicBezTo>
                  <a:pt x="9110" y="11656"/>
                  <a:pt x="8173" y="12340"/>
                  <a:pt x="7399" y="13144"/>
                </a:cubicBezTo>
                <a:cubicBezTo>
                  <a:pt x="6907" y="12296"/>
                  <a:pt x="6148" y="11552"/>
                  <a:pt x="5523" y="10792"/>
                </a:cubicBezTo>
                <a:cubicBezTo>
                  <a:pt x="4913" y="10063"/>
                  <a:pt x="4302" y="9334"/>
                  <a:pt x="3677" y="8604"/>
                </a:cubicBezTo>
                <a:cubicBezTo>
                  <a:pt x="2621" y="7339"/>
                  <a:pt x="1608" y="5776"/>
                  <a:pt x="328" y="4704"/>
                </a:cubicBezTo>
                <a:cubicBezTo>
                  <a:pt x="1311" y="4184"/>
                  <a:pt x="2159" y="3261"/>
                  <a:pt x="3008" y="2561"/>
                </a:cubicBezTo>
                <a:cubicBezTo>
                  <a:pt x="3841" y="1847"/>
                  <a:pt x="4764" y="1177"/>
                  <a:pt x="5523" y="388"/>
                </a:cubicBezTo>
                <a:close/>
                <a:moveTo>
                  <a:pt x="5605" y="0"/>
                </a:moveTo>
                <a:cubicBezTo>
                  <a:pt x="5582" y="0"/>
                  <a:pt x="5559" y="5"/>
                  <a:pt x="5538" y="16"/>
                </a:cubicBezTo>
                <a:cubicBezTo>
                  <a:pt x="4436" y="730"/>
                  <a:pt x="3439" y="1683"/>
                  <a:pt x="2427" y="2516"/>
                </a:cubicBezTo>
                <a:cubicBezTo>
                  <a:pt x="1638" y="3171"/>
                  <a:pt x="671" y="3796"/>
                  <a:pt x="60" y="4630"/>
                </a:cubicBezTo>
                <a:cubicBezTo>
                  <a:pt x="16" y="4675"/>
                  <a:pt x="1" y="4719"/>
                  <a:pt x="31" y="4779"/>
                </a:cubicBezTo>
                <a:cubicBezTo>
                  <a:pt x="879" y="6357"/>
                  <a:pt x="2353" y="7711"/>
                  <a:pt x="3484" y="9081"/>
                </a:cubicBezTo>
                <a:cubicBezTo>
                  <a:pt x="4124" y="9870"/>
                  <a:pt x="4764" y="10644"/>
                  <a:pt x="5419" y="11418"/>
                </a:cubicBezTo>
                <a:cubicBezTo>
                  <a:pt x="5984" y="12102"/>
                  <a:pt x="6505" y="12861"/>
                  <a:pt x="7205" y="13412"/>
                </a:cubicBezTo>
                <a:cubicBezTo>
                  <a:pt x="7220" y="13427"/>
                  <a:pt x="7235" y="13442"/>
                  <a:pt x="7265" y="13442"/>
                </a:cubicBezTo>
                <a:cubicBezTo>
                  <a:pt x="7291" y="13468"/>
                  <a:pt x="7322" y="13484"/>
                  <a:pt x="7355" y="13484"/>
                </a:cubicBezTo>
                <a:cubicBezTo>
                  <a:pt x="7378" y="13484"/>
                  <a:pt x="7403" y="13476"/>
                  <a:pt x="7428" y="13457"/>
                </a:cubicBezTo>
                <a:cubicBezTo>
                  <a:pt x="8545" y="12757"/>
                  <a:pt x="9527" y="11805"/>
                  <a:pt x="10539" y="10971"/>
                </a:cubicBezTo>
                <a:cubicBezTo>
                  <a:pt x="11328" y="10301"/>
                  <a:pt x="12311" y="9691"/>
                  <a:pt x="12921" y="8857"/>
                </a:cubicBezTo>
                <a:cubicBezTo>
                  <a:pt x="12951" y="8813"/>
                  <a:pt x="12966" y="8753"/>
                  <a:pt x="12951" y="8709"/>
                </a:cubicBezTo>
                <a:cubicBezTo>
                  <a:pt x="12102" y="7131"/>
                  <a:pt x="10614" y="5776"/>
                  <a:pt x="9482" y="4407"/>
                </a:cubicBezTo>
                <a:cubicBezTo>
                  <a:pt x="8842" y="3618"/>
                  <a:pt x="8202" y="2844"/>
                  <a:pt x="7562" y="2070"/>
                </a:cubicBezTo>
                <a:cubicBezTo>
                  <a:pt x="6997" y="1385"/>
                  <a:pt x="6461" y="611"/>
                  <a:pt x="5776" y="75"/>
                </a:cubicBezTo>
                <a:cubicBezTo>
                  <a:pt x="5761" y="60"/>
                  <a:pt x="5731" y="45"/>
                  <a:pt x="5717" y="45"/>
                </a:cubicBezTo>
                <a:cubicBezTo>
                  <a:pt x="5688" y="17"/>
                  <a:pt x="5646" y="0"/>
                  <a:pt x="56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7882396" y="2999048"/>
            <a:ext cx="806450" cy="987175"/>
          </a:xfrm>
          <a:custGeom>
            <a:avLst/>
            <a:gdLst/>
            <a:ahLst/>
            <a:cxnLst/>
            <a:rect l="l" t="t" r="r" b="b"/>
            <a:pathLst>
              <a:path w="32258" h="39487" extrusionOk="0">
                <a:moveTo>
                  <a:pt x="15725" y="175"/>
                </a:moveTo>
                <a:cubicBezTo>
                  <a:pt x="7313" y="-1226"/>
                  <a:pt x="-3202" y="13712"/>
                  <a:pt x="1029" y="21117"/>
                </a:cubicBezTo>
                <a:cubicBezTo>
                  <a:pt x="5107" y="28254"/>
                  <a:pt x="14907" y="30274"/>
                  <a:pt x="22705" y="32873"/>
                </a:cubicBezTo>
                <a:cubicBezTo>
                  <a:pt x="26379" y="34098"/>
                  <a:pt x="32258" y="35614"/>
                  <a:pt x="32258" y="39487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27" name="Google Shape;127;p3"/>
          <p:cNvSpPr/>
          <p:nvPr/>
        </p:nvSpPr>
        <p:spPr>
          <a:xfrm>
            <a:off x="6952900" y="4276453"/>
            <a:ext cx="1056275" cy="550425"/>
          </a:xfrm>
          <a:custGeom>
            <a:avLst/>
            <a:gdLst/>
            <a:ahLst/>
            <a:cxnLst/>
            <a:rect l="l" t="t" r="r" b="b"/>
            <a:pathLst>
              <a:path w="42251" h="22017" extrusionOk="0">
                <a:moveTo>
                  <a:pt x="42251" y="17415"/>
                </a:moveTo>
                <a:cubicBezTo>
                  <a:pt x="38769" y="23213"/>
                  <a:pt x="27671" y="23005"/>
                  <a:pt x="22044" y="19252"/>
                </a:cubicBezTo>
                <a:cubicBezTo>
                  <a:pt x="18080" y="16608"/>
                  <a:pt x="18442" y="10357"/>
                  <a:pt x="15798" y="6393"/>
                </a:cubicBezTo>
                <a:cubicBezTo>
                  <a:pt x="12703" y="1753"/>
                  <a:pt x="4987" y="-1615"/>
                  <a:pt x="0" y="882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28" name="Google Shape;128;p3"/>
          <p:cNvSpPr/>
          <p:nvPr/>
        </p:nvSpPr>
        <p:spPr>
          <a:xfrm>
            <a:off x="5088400" y="4469821"/>
            <a:ext cx="1194025" cy="737975"/>
          </a:xfrm>
          <a:custGeom>
            <a:avLst/>
            <a:gdLst/>
            <a:ahLst/>
            <a:cxnLst/>
            <a:rect l="l" t="t" r="r" b="b"/>
            <a:pathLst>
              <a:path w="47761" h="29519" extrusionOk="0">
                <a:moveTo>
                  <a:pt x="47761" y="1597"/>
                </a:moveTo>
                <a:cubicBezTo>
                  <a:pt x="42743" y="-74"/>
                  <a:pt x="34685" y="-1468"/>
                  <a:pt x="31963" y="3066"/>
                </a:cubicBezTo>
                <a:cubicBezTo>
                  <a:pt x="29446" y="7258"/>
                  <a:pt x="30697" y="14234"/>
                  <a:pt x="26452" y="16660"/>
                </a:cubicBezTo>
                <a:cubicBezTo>
                  <a:pt x="22410" y="18970"/>
                  <a:pt x="17035" y="16017"/>
                  <a:pt x="12491" y="17027"/>
                </a:cubicBezTo>
                <a:cubicBezTo>
                  <a:pt x="6743" y="18305"/>
                  <a:pt x="1426" y="23806"/>
                  <a:pt x="0" y="29519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1022150" y="1930584"/>
            <a:ext cx="340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10" b="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title" idx="2"/>
          </p:nvPr>
        </p:nvSpPr>
        <p:spPr>
          <a:xfrm>
            <a:off x="5026000" y="1930584"/>
            <a:ext cx="339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10" b="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1"/>
          </p:nvPr>
        </p:nvSpPr>
        <p:spPr>
          <a:xfrm>
            <a:off x="1013125" y="2342525"/>
            <a:ext cx="34080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ubTitle" idx="3"/>
          </p:nvPr>
        </p:nvSpPr>
        <p:spPr>
          <a:xfrm>
            <a:off x="5018500" y="2320625"/>
            <a:ext cx="3408000" cy="8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6" name="Google Shape;146;p5"/>
          <p:cNvGrpSpPr/>
          <p:nvPr/>
        </p:nvGrpSpPr>
        <p:grpSpPr>
          <a:xfrm rot="-5169829">
            <a:off x="5377595" y="1370944"/>
            <a:ext cx="6705176" cy="1944407"/>
            <a:chOff x="2431496" y="3198979"/>
            <a:chExt cx="6705576" cy="1944523"/>
          </a:xfrm>
        </p:grpSpPr>
        <p:sp>
          <p:nvSpPr>
            <p:cNvPr id="147" name="Google Shape;147;p5"/>
            <p:cNvSpPr/>
            <p:nvPr/>
          </p:nvSpPr>
          <p:spPr>
            <a:xfrm>
              <a:off x="2431496" y="3198979"/>
              <a:ext cx="6705570" cy="1944498"/>
            </a:xfrm>
            <a:custGeom>
              <a:avLst/>
              <a:gdLst/>
              <a:ahLst/>
              <a:cxnLst/>
              <a:rect l="l" t="t" r="r" b="b"/>
              <a:pathLst>
                <a:path w="209992" h="60894" extrusionOk="0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676230" y="3460190"/>
              <a:ext cx="6460839" cy="1683290"/>
            </a:xfrm>
            <a:custGeom>
              <a:avLst/>
              <a:gdLst/>
              <a:ahLst/>
              <a:cxnLst/>
              <a:rect l="l" t="t" r="r" b="b"/>
              <a:pathLst>
                <a:path w="202328" h="52714" extrusionOk="0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904933" y="3727309"/>
              <a:ext cx="6232138" cy="1416174"/>
            </a:xfrm>
            <a:custGeom>
              <a:avLst/>
              <a:gdLst/>
              <a:ahLst/>
              <a:cxnLst/>
              <a:rect l="l" t="t" r="r" b="b"/>
              <a:pathLst>
                <a:path w="195166" h="44349" extrusionOk="0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3208775" y="4557758"/>
              <a:ext cx="3357639" cy="585738"/>
            </a:xfrm>
            <a:custGeom>
              <a:avLst/>
              <a:gdLst/>
              <a:ahLst/>
              <a:cxnLst/>
              <a:rect l="l" t="t" r="r" b="b"/>
              <a:pathLst>
                <a:path w="105148" h="18343" extrusionOk="0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3454371" y="4705032"/>
              <a:ext cx="2811210" cy="438465"/>
            </a:xfrm>
            <a:custGeom>
              <a:avLst/>
              <a:gdLst/>
              <a:ahLst/>
              <a:cxnLst/>
              <a:rect l="l" t="t" r="r" b="b"/>
              <a:pathLst>
                <a:path w="88036" h="13731" extrusionOk="0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3757766" y="4863260"/>
              <a:ext cx="2225089" cy="280240"/>
            </a:xfrm>
            <a:custGeom>
              <a:avLst/>
              <a:gdLst/>
              <a:ahLst/>
              <a:cxnLst/>
              <a:rect l="l" t="t" r="r" b="b"/>
              <a:pathLst>
                <a:path w="69681" h="8776" extrusionOk="0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4130359" y="5014750"/>
              <a:ext cx="1517017" cy="128752"/>
            </a:xfrm>
            <a:custGeom>
              <a:avLst/>
              <a:gdLst/>
              <a:ahLst/>
              <a:cxnLst/>
              <a:rect l="l" t="t" r="r" b="b"/>
              <a:pathLst>
                <a:path w="47507" h="4032" extrusionOk="0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 rot="-1799986">
            <a:off x="1757050" y="4000495"/>
            <a:ext cx="689602" cy="717152"/>
          </a:xfrm>
          <a:custGeom>
            <a:avLst/>
            <a:gdLst/>
            <a:ahLst/>
            <a:cxnLst/>
            <a:rect l="l" t="t" r="r" b="b"/>
            <a:pathLst>
              <a:path w="12966" h="13484" extrusionOk="0">
                <a:moveTo>
                  <a:pt x="5776" y="656"/>
                </a:moveTo>
                <a:cubicBezTo>
                  <a:pt x="6252" y="1385"/>
                  <a:pt x="6892" y="2040"/>
                  <a:pt x="7443" y="2695"/>
                </a:cubicBezTo>
                <a:cubicBezTo>
                  <a:pt x="8053" y="3424"/>
                  <a:pt x="8679" y="4154"/>
                  <a:pt x="9289" y="4883"/>
                </a:cubicBezTo>
                <a:cubicBezTo>
                  <a:pt x="10331" y="6119"/>
                  <a:pt x="11298" y="7607"/>
                  <a:pt x="12534" y="8679"/>
                </a:cubicBezTo>
                <a:cubicBezTo>
                  <a:pt x="10331" y="8158"/>
                  <a:pt x="8128" y="7458"/>
                  <a:pt x="5880" y="7101"/>
                </a:cubicBezTo>
                <a:cubicBezTo>
                  <a:pt x="5880" y="6535"/>
                  <a:pt x="5865" y="6044"/>
                  <a:pt x="5880" y="5523"/>
                </a:cubicBezTo>
                <a:cubicBezTo>
                  <a:pt x="5895" y="5032"/>
                  <a:pt x="5925" y="4541"/>
                  <a:pt x="5910" y="4050"/>
                </a:cubicBezTo>
                <a:cubicBezTo>
                  <a:pt x="5865" y="2918"/>
                  <a:pt x="5776" y="1787"/>
                  <a:pt x="5776" y="656"/>
                </a:cubicBezTo>
                <a:close/>
                <a:moveTo>
                  <a:pt x="5523" y="388"/>
                </a:moveTo>
                <a:cubicBezTo>
                  <a:pt x="5255" y="1415"/>
                  <a:pt x="5478" y="2621"/>
                  <a:pt x="5508" y="3663"/>
                </a:cubicBezTo>
                <a:cubicBezTo>
                  <a:pt x="5538" y="4288"/>
                  <a:pt x="5538" y="4913"/>
                  <a:pt x="5553" y="5538"/>
                </a:cubicBezTo>
                <a:cubicBezTo>
                  <a:pt x="5553" y="5851"/>
                  <a:pt x="5344" y="7265"/>
                  <a:pt x="5717" y="7428"/>
                </a:cubicBezTo>
                <a:cubicBezTo>
                  <a:pt x="6863" y="7920"/>
                  <a:pt x="8232" y="8083"/>
                  <a:pt x="9438" y="8381"/>
                </a:cubicBezTo>
                <a:cubicBezTo>
                  <a:pt x="10242" y="8589"/>
                  <a:pt x="11298" y="9021"/>
                  <a:pt x="12192" y="9051"/>
                </a:cubicBezTo>
                <a:cubicBezTo>
                  <a:pt x="11403" y="9587"/>
                  <a:pt x="10673" y="10331"/>
                  <a:pt x="9974" y="10926"/>
                </a:cubicBezTo>
                <a:cubicBezTo>
                  <a:pt x="9110" y="11656"/>
                  <a:pt x="8173" y="12340"/>
                  <a:pt x="7399" y="13144"/>
                </a:cubicBezTo>
                <a:cubicBezTo>
                  <a:pt x="6907" y="12296"/>
                  <a:pt x="6148" y="11552"/>
                  <a:pt x="5523" y="10792"/>
                </a:cubicBezTo>
                <a:cubicBezTo>
                  <a:pt x="4913" y="10063"/>
                  <a:pt x="4302" y="9334"/>
                  <a:pt x="3677" y="8604"/>
                </a:cubicBezTo>
                <a:cubicBezTo>
                  <a:pt x="2621" y="7339"/>
                  <a:pt x="1608" y="5776"/>
                  <a:pt x="328" y="4704"/>
                </a:cubicBezTo>
                <a:cubicBezTo>
                  <a:pt x="1311" y="4184"/>
                  <a:pt x="2159" y="3261"/>
                  <a:pt x="3008" y="2561"/>
                </a:cubicBezTo>
                <a:cubicBezTo>
                  <a:pt x="3841" y="1847"/>
                  <a:pt x="4764" y="1177"/>
                  <a:pt x="5523" y="388"/>
                </a:cubicBezTo>
                <a:close/>
                <a:moveTo>
                  <a:pt x="5605" y="0"/>
                </a:moveTo>
                <a:cubicBezTo>
                  <a:pt x="5582" y="0"/>
                  <a:pt x="5559" y="5"/>
                  <a:pt x="5538" y="16"/>
                </a:cubicBezTo>
                <a:cubicBezTo>
                  <a:pt x="4436" y="730"/>
                  <a:pt x="3439" y="1683"/>
                  <a:pt x="2427" y="2516"/>
                </a:cubicBezTo>
                <a:cubicBezTo>
                  <a:pt x="1638" y="3171"/>
                  <a:pt x="671" y="3796"/>
                  <a:pt x="60" y="4630"/>
                </a:cubicBezTo>
                <a:cubicBezTo>
                  <a:pt x="16" y="4675"/>
                  <a:pt x="1" y="4719"/>
                  <a:pt x="31" y="4779"/>
                </a:cubicBezTo>
                <a:cubicBezTo>
                  <a:pt x="879" y="6357"/>
                  <a:pt x="2353" y="7711"/>
                  <a:pt x="3484" y="9081"/>
                </a:cubicBezTo>
                <a:cubicBezTo>
                  <a:pt x="4124" y="9870"/>
                  <a:pt x="4764" y="10644"/>
                  <a:pt x="5419" y="11418"/>
                </a:cubicBezTo>
                <a:cubicBezTo>
                  <a:pt x="5984" y="12102"/>
                  <a:pt x="6505" y="12861"/>
                  <a:pt x="7205" y="13412"/>
                </a:cubicBezTo>
                <a:cubicBezTo>
                  <a:pt x="7220" y="13427"/>
                  <a:pt x="7235" y="13442"/>
                  <a:pt x="7265" y="13442"/>
                </a:cubicBezTo>
                <a:cubicBezTo>
                  <a:pt x="7291" y="13468"/>
                  <a:pt x="7322" y="13484"/>
                  <a:pt x="7355" y="13484"/>
                </a:cubicBezTo>
                <a:cubicBezTo>
                  <a:pt x="7378" y="13484"/>
                  <a:pt x="7403" y="13476"/>
                  <a:pt x="7428" y="13457"/>
                </a:cubicBezTo>
                <a:cubicBezTo>
                  <a:pt x="8545" y="12757"/>
                  <a:pt x="9527" y="11805"/>
                  <a:pt x="10539" y="10971"/>
                </a:cubicBezTo>
                <a:cubicBezTo>
                  <a:pt x="11328" y="10301"/>
                  <a:pt x="12311" y="9691"/>
                  <a:pt x="12921" y="8857"/>
                </a:cubicBezTo>
                <a:cubicBezTo>
                  <a:pt x="12951" y="8813"/>
                  <a:pt x="12966" y="8753"/>
                  <a:pt x="12951" y="8709"/>
                </a:cubicBezTo>
                <a:cubicBezTo>
                  <a:pt x="12102" y="7131"/>
                  <a:pt x="10614" y="5776"/>
                  <a:pt x="9482" y="4407"/>
                </a:cubicBezTo>
                <a:cubicBezTo>
                  <a:pt x="8842" y="3618"/>
                  <a:pt x="8202" y="2844"/>
                  <a:pt x="7562" y="2070"/>
                </a:cubicBezTo>
                <a:cubicBezTo>
                  <a:pt x="6997" y="1385"/>
                  <a:pt x="6461" y="611"/>
                  <a:pt x="5776" y="75"/>
                </a:cubicBezTo>
                <a:cubicBezTo>
                  <a:pt x="5761" y="60"/>
                  <a:pt x="5731" y="45"/>
                  <a:pt x="5717" y="45"/>
                </a:cubicBezTo>
                <a:cubicBezTo>
                  <a:pt x="5688" y="17"/>
                  <a:pt x="5646" y="0"/>
                  <a:pt x="56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443675" y="4454638"/>
            <a:ext cx="552625" cy="424800"/>
            <a:chOff x="3396550" y="405800"/>
            <a:chExt cx="552625" cy="424800"/>
          </a:xfrm>
        </p:grpSpPr>
        <p:sp>
          <p:nvSpPr>
            <p:cNvPr id="156" name="Google Shape;156;p5"/>
            <p:cNvSpPr/>
            <p:nvPr/>
          </p:nvSpPr>
          <p:spPr>
            <a:xfrm>
              <a:off x="3396550" y="405800"/>
              <a:ext cx="552625" cy="424800"/>
            </a:xfrm>
            <a:custGeom>
              <a:avLst/>
              <a:gdLst/>
              <a:ahLst/>
              <a:cxnLst/>
              <a:rect l="l" t="t" r="r" b="b"/>
              <a:pathLst>
                <a:path w="22105" h="16992" extrusionOk="0">
                  <a:moveTo>
                    <a:pt x="9714" y="597"/>
                  </a:moveTo>
                  <a:cubicBezTo>
                    <a:pt x="13108" y="597"/>
                    <a:pt x="17532" y="1512"/>
                    <a:pt x="19768" y="3995"/>
                  </a:cubicBezTo>
                  <a:cubicBezTo>
                    <a:pt x="21390" y="5811"/>
                    <a:pt x="21852" y="8580"/>
                    <a:pt x="20021" y="10440"/>
                  </a:cubicBezTo>
                  <a:cubicBezTo>
                    <a:pt x="18458" y="12048"/>
                    <a:pt x="16091" y="12375"/>
                    <a:pt x="13993" y="12703"/>
                  </a:cubicBezTo>
                  <a:cubicBezTo>
                    <a:pt x="13769" y="12733"/>
                    <a:pt x="13725" y="12926"/>
                    <a:pt x="13784" y="13090"/>
                  </a:cubicBezTo>
                  <a:cubicBezTo>
                    <a:pt x="13755" y="13120"/>
                    <a:pt x="13740" y="13149"/>
                    <a:pt x="13740" y="13194"/>
                  </a:cubicBezTo>
                  <a:cubicBezTo>
                    <a:pt x="13501" y="14415"/>
                    <a:pt x="13829" y="15620"/>
                    <a:pt x="14633" y="16528"/>
                  </a:cubicBezTo>
                  <a:cubicBezTo>
                    <a:pt x="12981" y="16350"/>
                    <a:pt x="11760" y="15189"/>
                    <a:pt x="11105" y="13641"/>
                  </a:cubicBezTo>
                  <a:cubicBezTo>
                    <a:pt x="11080" y="13574"/>
                    <a:pt x="11032" y="13545"/>
                    <a:pt x="10984" y="13545"/>
                  </a:cubicBezTo>
                  <a:cubicBezTo>
                    <a:pt x="10946" y="13545"/>
                    <a:pt x="10908" y="13563"/>
                    <a:pt x="10882" y="13596"/>
                  </a:cubicBezTo>
                  <a:cubicBezTo>
                    <a:pt x="10801" y="13597"/>
                    <a:pt x="10719" y="13597"/>
                    <a:pt x="10638" y="13597"/>
                  </a:cubicBezTo>
                  <a:cubicBezTo>
                    <a:pt x="6868" y="13597"/>
                    <a:pt x="2226" y="12566"/>
                    <a:pt x="1192" y="8327"/>
                  </a:cubicBezTo>
                  <a:cubicBezTo>
                    <a:pt x="60" y="3698"/>
                    <a:pt x="4972" y="810"/>
                    <a:pt x="8872" y="616"/>
                  </a:cubicBezTo>
                  <a:cubicBezTo>
                    <a:pt x="9144" y="604"/>
                    <a:pt x="9425" y="597"/>
                    <a:pt x="9714" y="597"/>
                  </a:cubicBezTo>
                  <a:close/>
                  <a:moveTo>
                    <a:pt x="10005" y="1"/>
                  </a:moveTo>
                  <a:cubicBezTo>
                    <a:pt x="9363" y="1"/>
                    <a:pt x="8746" y="34"/>
                    <a:pt x="8173" y="95"/>
                  </a:cubicBezTo>
                  <a:cubicBezTo>
                    <a:pt x="4288" y="512"/>
                    <a:pt x="1" y="3459"/>
                    <a:pt x="552" y="7850"/>
                  </a:cubicBezTo>
                  <a:cubicBezTo>
                    <a:pt x="1090" y="12188"/>
                    <a:pt x="5459" y="14018"/>
                    <a:pt x="9374" y="14018"/>
                  </a:cubicBezTo>
                  <a:cubicBezTo>
                    <a:pt x="9893" y="14018"/>
                    <a:pt x="10404" y="13986"/>
                    <a:pt x="10897" y="13924"/>
                  </a:cubicBezTo>
                  <a:cubicBezTo>
                    <a:pt x="11304" y="15770"/>
                    <a:pt x="13245" y="16992"/>
                    <a:pt x="15069" y="16992"/>
                  </a:cubicBezTo>
                  <a:cubicBezTo>
                    <a:pt x="15112" y="16992"/>
                    <a:pt x="15155" y="16991"/>
                    <a:pt x="15198" y="16990"/>
                  </a:cubicBezTo>
                  <a:cubicBezTo>
                    <a:pt x="15377" y="16990"/>
                    <a:pt x="15511" y="16737"/>
                    <a:pt x="15362" y="16618"/>
                  </a:cubicBezTo>
                  <a:cubicBezTo>
                    <a:pt x="14380" y="15799"/>
                    <a:pt x="13963" y="14578"/>
                    <a:pt x="14231" y="13328"/>
                  </a:cubicBezTo>
                  <a:cubicBezTo>
                    <a:pt x="14231" y="13328"/>
                    <a:pt x="14231" y="13313"/>
                    <a:pt x="14231" y="13313"/>
                  </a:cubicBezTo>
                  <a:cubicBezTo>
                    <a:pt x="16627" y="12941"/>
                    <a:pt x="19321" y="12450"/>
                    <a:pt x="20884" y="10411"/>
                  </a:cubicBezTo>
                  <a:cubicBezTo>
                    <a:pt x="22090" y="8833"/>
                    <a:pt x="22105" y="6823"/>
                    <a:pt x="21242" y="5097"/>
                  </a:cubicBezTo>
                  <a:cubicBezTo>
                    <a:pt x="19411" y="1371"/>
                    <a:pt x="14163" y="1"/>
                    <a:pt x="10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3547650" y="584600"/>
              <a:ext cx="40200" cy="37350"/>
            </a:xfrm>
            <a:custGeom>
              <a:avLst/>
              <a:gdLst/>
              <a:ahLst/>
              <a:cxnLst/>
              <a:rect l="l" t="t" r="r" b="b"/>
              <a:pathLst>
                <a:path w="1608" h="1494" extrusionOk="0">
                  <a:moveTo>
                    <a:pt x="848" y="0"/>
                  </a:moveTo>
                  <a:cubicBezTo>
                    <a:pt x="761" y="0"/>
                    <a:pt x="675" y="19"/>
                    <a:pt x="596" y="58"/>
                  </a:cubicBezTo>
                  <a:cubicBezTo>
                    <a:pt x="521" y="88"/>
                    <a:pt x="462" y="133"/>
                    <a:pt x="417" y="192"/>
                  </a:cubicBezTo>
                  <a:cubicBezTo>
                    <a:pt x="149" y="356"/>
                    <a:pt x="0" y="713"/>
                    <a:pt x="75" y="1026"/>
                  </a:cubicBezTo>
                  <a:cubicBezTo>
                    <a:pt x="158" y="1353"/>
                    <a:pt x="408" y="1493"/>
                    <a:pt x="679" y="1493"/>
                  </a:cubicBezTo>
                  <a:cubicBezTo>
                    <a:pt x="938" y="1493"/>
                    <a:pt x="1217" y="1364"/>
                    <a:pt x="1384" y="1145"/>
                  </a:cubicBezTo>
                  <a:cubicBezTo>
                    <a:pt x="1563" y="922"/>
                    <a:pt x="1608" y="609"/>
                    <a:pt x="1459" y="356"/>
                  </a:cubicBezTo>
                  <a:cubicBezTo>
                    <a:pt x="1328" y="138"/>
                    <a:pt x="108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682350" y="586275"/>
              <a:ext cx="40950" cy="36875"/>
            </a:xfrm>
            <a:custGeom>
              <a:avLst/>
              <a:gdLst/>
              <a:ahLst/>
              <a:cxnLst/>
              <a:rect l="l" t="t" r="r" b="b"/>
              <a:pathLst>
                <a:path w="1638" h="1475" extrusionOk="0">
                  <a:moveTo>
                    <a:pt x="768" y="1"/>
                  </a:moveTo>
                  <a:cubicBezTo>
                    <a:pt x="498" y="1"/>
                    <a:pt x="221" y="137"/>
                    <a:pt x="75" y="378"/>
                  </a:cubicBezTo>
                  <a:cubicBezTo>
                    <a:pt x="0" y="542"/>
                    <a:pt x="0" y="676"/>
                    <a:pt x="45" y="795"/>
                  </a:cubicBezTo>
                  <a:cubicBezTo>
                    <a:pt x="57" y="1169"/>
                    <a:pt x="411" y="1474"/>
                    <a:pt x="782" y="1474"/>
                  </a:cubicBezTo>
                  <a:cubicBezTo>
                    <a:pt x="869" y="1474"/>
                    <a:pt x="957" y="1457"/>
                    <a:pt x="1042" y="1420"/>
                  </a:cubicBezTo>
                  <a:cubicBezTo>
                    <a:pt x="1489" y="1242"/>
                    <a:pt x="1638" y="587"/>
                    <a:pt x="1295" y="230"/>
                  </a:cubicBezTo>
                  <a:cubicBezTo>
                    <a:pt x="1158" y="73"/>
                    <a:pt x="964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3817525" y="586825"/>
              <a:ext cx="41600" cy="33075"/>
            </a:xfrm>
            <a:custGeom>
              <a:avLst/>
              <a:gdLst/>
              <a:ahLst/>
              <a:cxnLst/>
              <a:rect l="l" t="t" r="r" b="b"/>
              <a:pathLst>
                <a:path w="1664" h="1323" extrusionOk="0">
                  <a:moveTo>
                    <a:pt x="883" y="0"/>
                  </a:moveTo>
                  <a:cubicBezTo>
                    <a:pt x="754" y="0"/>
                    <a:pt x="628" y="46"/>
                    <a:pt x="533" y="133"/>
                  </a:cubicBezTo>
                  <a:cubicBezTo>
                    <a:pt x="413" y="193"/>
                    <a:pt x="324" y="267"/>
                    <a:pt x="250" y="386"/>
                  </a:cubicBezTo>
                  <a:cubicBezTo>
                    <a:pt x="1" y="832"/>
                    <a:pt x="467" y="1323"/>
                    <a:pt x="917" y="1323"/>
                  </a:cubicBezTo>
                  <a:cubicBezTo>
                    <a:pt x="978" y="1323"/>
                    <a:pt x="1039" y="1314"/>
                    <a:pt x="1098" y="1294"/>
                  </a:cubicBezTo>
                  <a:cubicBezTo>
                    <a:pt x="1664" y="1130"/>
                    <a:pt x="1619" y="327"/>
                    <a:pt x="1158" y="74"/>
                  </a:cubicBezTo>
                  <a:cubicBezTo>
                    <a:pt x="1071" y="24"/>
                    <a:pt x="976" y="0"/>
                    <a:pt x="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5"/>
          <p:cNvSpPr/>
          <p:nvPr/>
        </p:nvSpPr>
        <p:spPr>
          <a:xfrm>
            <a:off x="1072675" y="4635625"/>
            <a:ext cx="699050" cy="316800"/>
          </a:xfrm>
          <a:custGeom>
            <a:avLst/>
            <a:gdLst/>
            <a:ahLst/>
            <a:cxnLst/>
            <a:rect l="l" t="t" r="r" b="b"/>
            <a:pathLst>
              <a:path w="27962" h="12672" extrusionOk="0">
                <a:moveTo>
                  <a:pt x="0" y="7061"/>
                </a:moveTo>
                <a:cubicBezTo>
                  <a:pt x="3688" y="10744"/>
                  <a:pt x="9559" y="13360"/>
                  <a:pt x="14687" y="12427"/>
                </a:cubicBezTo>
                <a:cubicBezTo>
                  <a:pt x="20650" y="11342"/>
                  <a:pt x="25710" y="5628"/>
                  <a:pt x="27962" y="0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61" name="Google Shape;161;p5"/>
          <p:cNvSpPr/>
          <p:nvPr/>
        </p:nvSpPr>
        <p:spPr>
          <a:xfrm>
            <a:off x="-19875" y="3576114"/>
            <a:ext cx="606275" cy="667875"/>
          </a:xfrm>
          <a:custGeom>
            <a:avLst/>
            <a:gdLst/>
            <a:ahLst/>
            <a:cxnLst/>
            <a:rect l="l" t="t" r="r" b="b"/>
            <a:pathLst>
              <a:path w="24251" h="26715" extrusionOk="0">
                <a:moveTo>
                  <a:pt x="24251" y="26715"/>
                </a:moveTo>
                <a:cubicBezTo>
                  <a:pt x="17902" y="22481"/>
                  <a:pt x="19713" y="12072"/>
                  <a:pt x="16300" y="5247"/>
                </a:cubicBezTo>
                <a:cubicBezTo>
                  <a:pt x="13799" y="245"/>
                  <a:pt x="5003" y="-1228"/>
                  <a:pt x="0" y="1271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62" name="Google Shape;162;p5"/>
          <p:cNvSpPr/>
          <p:nvPr/>
        </p:nvSpPr>
        <p:spPr>
          <a:xfrm>
            <a:off x="2315825" y="3942359"/>
            <a:ext cx="1479125" cy="1206125"/>
          </a:xfrm>
          <a:custGeom>
            <a:avLst/>
            <a:gdLst/>
            <a:ahLst/>
            <a:cxnLst/>
            <a:rect l="l" t="t" r="r" b="b"/>
            <a:pathLst>
              <a:path w="59165" h="48245" extrusionOk="0">
                <a:moveTo>
                  <a:pt x="0" y="5308"/>
                </a:moveTo>
                <a:cubicBezTo>
                  <a:pt x="4571" y="-2315"/>
                  <a:pt x="22661" y="-1449"/>
                  <a:pt x="26637" y="6500"/>
                </a:cubicBezTo>
                <a:cubicBezTo>
                  <a:pt x="30167" y="13557"/>
                  <a:pt x="22760" y="26428"/>
                  <a:pt x="29817" y="29957"/>
                </a:cubicBezTo>
                <a:cubicBezTo>
                  <a:pt x="37933" y="34015"/>
                  <a:pt x="48736" y="29079"/>
                  <a:pt x="56852" y="33137"/>
                </a:cubicBezTo>
                <a:cubicBezTo>
                  <a:pt x="61370" y="35396"/>
                  <a:pt x="57916" y="43726"/>
                  <a:pt x="55659" y="48245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63" name="Google Shape;163;p5"/>
          <p:cNvSpPr txBox="1">
            <a:spLocks noGrp="1"/>
          </p:cNvSpPr>
          <p:nvPr>
            <p:ph type="title" idx="4"/>
          </p:nvPr>
        </p:nvSpPr>
        <p:spPr>
          <a:xfrm>
            <a:off x="720000" y="387600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 b="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>
            <a:spLocks noGrp="1"/>
          </p:cNvSpPr>
          <p:nvPr>
            <p:ph type="body" idx="1"/>
          </p:nvPr>
        </p:nvSpPr>
        <p:spPr>
          <a:xfrm>
            <a:off x="4714050" y="1079400"/>
            <a:ext cx="3433500" cy="3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0" name="Google Shape;170;p7"/>
          <p:cNvSpPr/>
          <p:nvPr/>
        </p:nvSpPr>
        <p:spPr>
          <a:xfrm rot="-5400000" flipH="1">
            <a:off x="7247776" y="-669028"/>
            <a:ext cx="444700" cy="1782750"/>
          </a:xfrm>
          <a:custGeom>
            <a:avLst/>
            <a:gdLst/>
            <a:ahLst/>
            <a:cxnLst/>
            <a:rect l="l" t="t" r="r" b="b"/>
            <a:pathLst>
              <a:path w="17788" h="71310" extrusionOk="0">
                <a:moveTo>
                  <a:pt x="1102" y="403"/>
                </a:moveTo>
                <a:cubicBezTo>
                  <a:pt x="7162" y="-1110"/>
                  <a:pt x="16753" y="3038"/>
                  <a:pt x="17635" y="9221"/>
                </a:cubicBezTo>
                <a:cubicBezTo>
                  <a:pt x="18817" y="17508"/>
                  <a:pt x="10846" y="24613"/>
                  <a:pt x="8818" y="32734"/>
                </a:cubicBezTo>
                <a:cubicBezTo>
                  <a:pt x="6650" y="41415"/>
                  <a:pt x="13244" y="51246"/>
                  <a:pt x="9920" y="59553"/>
                </a:cubicBezTo>
                <a:cubicBezTo>
                  <a:pt x="8015" y="64314"/>
                  <a:pt x="2296" y="66725"/>
                  <a:pt x="0" y="71310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71" name="Google Shape;171;p7"/>
          <p:cNvSpPr/>
          <p:nvPr/>
        </p:nvSpPr>
        <p:spPr>
          <a:xfrm rot="-1800063" flipH="1">
            <a:off x="5932699" y="258532"/>
            <a:ext cx="444027" cy="306488"/>
          </a:xfrm>
          <a:custGeom>
            <a:avLst/>
            <a:gdLst/>
            <a:ahLst/>
            <a:cxnLst/>
            <a:rect l="l" t="t" r="r" b="b"/>
            <a:pathLst>
              <a:path w="10376" h="7162" extrusionOk="0">
                <a:moveTo>
                  <a:pt x="1906" y="567"/>
                </a:moveTo>
                <a:lnTo>
                  <a:pt x="1906" y="567"/>
                </a:lnTo>
                <a:cubicBezTo>
                  <a:pt x="3424" y="865"/>
                  <a:pt x="5017" y="954"/>
                  <a:pt x="6535" y="1267"/>
                </a:cubicBezTo>
                <a:cubicBezTo>
                  <a:pt x="7458" y="1445"/>
                  <a:pt x="8396" y="1624"/>
                  <a:pt x="9303" y="1862"/>
                </a:cubicBezTo>
                <a:cubicBezTo>
                  <a:pt x="9437" y="1907"/>
                  <a:pt x="9557" y="1936"/>
                  <a:pt x="9676" y="1951"/>
                </a:cubicBezTo>
                <a:cubicBezTo>
                  <a:pt x="8381" y="2725"/>
                  <a:pt x="7205" y="3723"/>
                  <a:pt x="5969" y="4586"/>
                </a:cubicBezTo>
                <a:cubicBezTo>
                  <a:pt x="5106" y="5181"/>
                  <a:pt x="4272" y="5911"/>
                  <a:pt x="3394" y="6506"/>
                </a:cubicBezTo>
                <a:cubicBezTo>
                  <a:pt x="3424" y="6432"/>
                  <a:pt x="3439" y="6357"/>
                  <a:pt x="3454" y="6298"/>
                </a:cubicBezTo>
                <a:cubicBezTo>
                  <a:pt x="3603" y="5702"/>
                  <a:pt x="3811" y="5122"/>
                  <a:pt x="3975" y="4526"/>
                </a:cubicBezTo>
                <a:cubicBezTo>
                  <a:pt x="4004" y="4378"/>
                  <a:pt x="3930" y="4199"/>
                  <a:pt x="3766" y="4199"/>
                </a:cubicBezTo>
                <a:cubicBezTo>
                  <a:pt x="3762" y="4199"/>
                  <a:pt x="3757" y="4199"/>
                  <a:pt x="3752" y="4199"/>
                </a:cubicBezTo>
                <a:cubicBezTo>
                  <a:pt x="3181" y="4199"/>
                  <a:pt x="1084" y="5080"/>
                  <a:pt x="670" y="5375"/>
                </a:cubicBezTo>
                <a:cubicBezTo>
                  <a:pt x="685" y="5092"/>
                  <a:pt x="640" y="4765"/>
                  <a:pt x="626" y="4526"/>
                </a:cubicBezTo>
                <a:cubicBezTo>
                  <a:pt x="611" y="4244"/>
                  <a:pt x="611" y="3961"/>
                  <a:pt x="611" y="3678"/>
                </a:cubicBezTo>
                <a:cubicBezTo>
                  <a:pt x="611" y="3499"/>
                  <a:pt x="626" y="3351"/>
                  <a:pt x="611" y="3217"/>
                </a:cubicBezTo>
                <a:cubicBezTo>
                  <a:pt x="611" y="3202"/>
                  <a:pt x="1623" y="2904"/>
                  <a:pt x="1727" y="2874"/>
                </a:cubicBezTo>
                <a:cubicBezTo>
                  <a:pt x="2069" y="2770"/>
                  <a:pt x="2427" y="2696"/>
                  <a:pt x="2769" y="2577"/>
                </a:cubicBezTo>
                <a:cubicBezTo>
                  <a:pt x="2963" y="2517"/>
                  <a:pt x="3439" y="2338"/>
                  <a:pt x="3290" y="2070"/>
                </a:cubicBezTo>
                <a:cubicBezTo>
                  <a:pt x="3052" y="1609"/>
                  <a:pt x="2605" y="1252"/>
                  <a:pt x="2233" y="909"/>
                </a:cubicBezTo>
                <a:cubicBezTo>
                  <a:pt x="2129" y="805"/>
                  <a:pt x="2010" y="686"/>
                  <a:pt x="1906" y="567"/>
                </a:cubicBezTo>
                <a:close/>
                <a:moveTo>
                  <a:pt x="1002" y="1"/>
                </a:moveTo>
                <a:cubicBezTo>
                  <a:pt x="757" y="1"/>
                  <a:pt x="1716" y="1047"/>
                  <a:pt x="1980" y="1326"/>
                </a:cubicBezTo>
                <a:cubicBezTo>
                  <a:pt x="2233" y="1609"/>
                  <a:pt x="2471" y="1922"/>
                  <a:pt x="2754" y="2160"/>
                </a:cubicBezTo>
                <a:cubicBezTo>
                  <a:pt x="2665" y="2175"/>
                  <a:pt x="2605" y="2190"/>
                  <a:pt x="2576" y="2190"/>
                </a:cubicBezTo>
                <a:cubicBezTo>
                  <a:pt x="2367" y="2234"/>
                  <a:pt x="2144" y="2264"/>
                  <a:pt x="1935" y="2309"/>
                </a:cubicBezTo>
                <a:cubicBezTo>
                  <a:pt x="1400" y="2413"/>
                  <a:pt x="715" y="2681"/>
                  <a:pt x="179" y="2815"/>
                </a:cubicBezTo>
                <a:cubicBezTo>
                  <a:pt x="0" y="2844"/>
                  <a:pt x="134" y="3976"/>
                  <a:pt x="149" y="4318"/>
                </a:cubicBezTo>
                <a:cubicBezTo>
                  <a:pt x="164" y="4705"/>
                  <a:pt x="194" y="5107"/>
                  <a:pt x="224" y="5494"/>
                </a:cubicBezTo>
                <a:cubicBezTo>
                  <a:pt x="239" y="5643"/>
                  <a:pt x="253" y="5732"/>
                  <a:pt x="328" y="5821"/>
                </a:cubicBezTo>
                <a:cubicBezTo>
                  <a:pt x="328" y="5904"/>
                  <a:pt x="417" y="5987"/>
                  <a:pt x="501" y="5987"/>
                </a:cubicBezTo>
                <a:cubicBezTo>
                  <a:pt x="508" y="5987"/>
                  <a:pt x="515" y="5986"/>
                  <a:pt x="521" y="5985"/>
                </a:cubicBezTo>
                <a:cubicBezTo>
                  <a:pt x="1013" y="5896"/>
                  <a:pt x="1534" y="5568"/>
                  <a:pt x="2010" y="5375"/>
                </a:cubicBezTo>
                <a:cubicBezTo>
                  <a:pt x="2322" y="5241"/>
                  <a:pt x="2650" y="5137"/>
                  <a:pt x="2977" y="4988"/>
                </a:cubicBezTo>
                <a:cubicBezTo>
                  <a:pt x="3096" y="4928"/>
                  <a:pt x="3245" y="4839"/>
                  <a:pt x="3394" y="4765"/>
                </a:cubicBezTo>
                <a:lnTo>
                  <a:pt x="3394" y="4765"/>
                </a:lnTo>
                <a:cubicBezTo>
                  <a:pt x="3201" y="5494"/>
                  <a:pt x="3007" y="6223"/>
                  <a:pt x="2843" y="6953"/>
                </a:cubicBezTo>
                <a:cubicBezTo>
                  <a:pt x="2814" y="7042"/>
                  <a:pt x="2888" y="7102"/>
                  <a:pt x="2963" y="7116"/>
                </a:cubicBezTo>
                <a:cubicBezTo>
                  <a:pt x="2992" y="7146"/>
                  <a:pt x="3037" y="7161"/>
                  <a:pt x="3082" y="7161"/>
                </a:cubicBezTo>
                <a:cubicBezTo>
                  <a:pt x="3092" y="7161"/>
                  <a:pt x="3102" y="7162"/>
                  <a:pt x="3113" y="7162"/>
                </a:cubicBezTo>
                <a:cubicBezTo>
                  <a:pt x="3526" y="7162"/>
                  <a:pt x="3789" y="6872"/>
                  <a:pt x="4094" y="6625"/>
                </a:cubicBezTo>
                <a:cubicBezTo>
                  <a:pt x="4734" y="6104"/>
                  <a:pt x="5433" y="5658"/>
                  <a:pt x="6103" y="5181"/>
                </a:cubicBezTo>
                <a:cubicBezTo>
                  <a:pt x="7517" y="4199"/>
                  <a:pt x="10271" y="1907"/>
                  <a:pt x="10286" y="1907"/>
                </a:cubicBezTo>
                <a:cubicBezTo>
                  <a:pt x="10331" y="1892"/>
                  <a:pt x="10360" y="1832"/>
                  <a:pt x="10360" y="1773"/>
                </a:cubicBezTo>
                <a:cubicBezTo>
                  <a:pt x="10375" y="1698"/>
                  <a:pt x="8916" y="1252"/>
                  <a:pt x="8276" y="1103"/>
                </a:cubicBezTo>
                <a:cubicBezTo>
                  <a:pt x="7488" y="924"/>
                  <a:pt x="6714" y="746"/>
                  <a:pt x="5939" y="582"/>
                </a:cubicBezTo>
                <a:cubicBezTo>
                  <a:pt x="4406" y="284"/>
                  <a:pt x="2561" y="165"/>
                  <a:pt x="1013" y="1"/>
                </a:cubicBezTo>
                <a:cubicBezTo>
                  <a:pt x="1009" y="1"/>
                  <a:pt x="1005" y="1"/>
                  <a:pt x="10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 rot="-10357998" flipH="1">
            <a:off x="8213887" y="1105907"/>
            <a:ext cx="1139181" cy="688861"/>
          </a:xfrm>
          <a:custGeom>
            <a:avLst/>
            <a:gdLst/>
            <a:ahLst/>
            <a:cxnLst/>
            <a:rect l="l" t="t" r="r" b="b"/>
            <a:pathLst>
              <a:path w="34902" h="14247" extrusionOk="0">
                <a:moveTo>
                  <a:pt x="0" y="14247"/>
                </a:moveTo>
                <a:cubicBezTo>
                  <a:pt x="968" y="10377"/>
                  <a:pt x="853" y="5678"/>
                  <a:pt x="3674" y="2857"/>
                </a:cubicBezTo>
                <a:cubicBezTo>
                  <a:pt x="6510" y="21"/>
                  <a:pt x="11473" y="-373"/>
                  <a:pt x="15430" y="286"/>
                </a:cubicBezTo>
                <a:cubicBezTo>
                  <a:pt x="22084" y="1394"/>
                  <a:pt x="31885" y="11830"/>
                  <a:pt x="34902" y="5797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73" name="Google Shape;173;p7"/>
          <p:cNvSpPr/>
          <p:nvPr/>
        </p:nvSpPr>
        <p:spPr>
          <a:xfrm rot="3599933" flipH="1">
            <a:off x="7965152" y="423610"/>
            <a:ext cx="600565" cy="624558"/>
          </a:xfrm>
          <a:custGeom>
            <a:avLst/>
            <a:gdLst/>
            <a:ahLst/>
            <a:cxnLst/>
            <a:rect l="l" t="t" r="r" b="b"/>
            <a:pathLst>
              <a:path w="12966" h="13484" extrusionOk="0">
                <a:moveTo>
                  <a:pt x="5776" y="656"/>
                </a:moveTo>
                <a:cubicBezTo>
                  <a:pt x="6252" y="1385"/>
                  <a:pt x="6892" y="2040"/>
                  <a:pt x="7443" y="2695"/>
                </a:cubicBezTo>
                <a:cubicBezTo>
                  <a:pt x="8053" y="3424"/>
                  <a:pt x="8679" y="4154"/>
                  <a:pt x="9289" y="4883"/>
                </a:cubicBezTo>
                <a:cubicBezTo>
                  <a:pt x="10331" y="6119"/>
                  <a:pt x="11298" y="7607"/>
                  <a:pt x="12534" y="8679"/>
                </a:cubicBezTo>
                <a:cubicBezTo>
                  <a:pt x="10331" y="8158"/>
                  <a:pt x="8128" y="7458"/>
                  <a:pt x="5880" y="7101"/>
                </a:cubicBezTo>
                <a:cubicBezTo>
                  <a:pt x="5880" y="6535"/>
                  <a:pt x="5865" y="6044"/>
                  <a:pt x="5880" y="5523"/>
                </a:cubicBezTo>
                <a:cubicBezTo>
                  <a:pt x="5895" y="5032"/>
                  <a:pt x="5925" y="4541"/>
                  <a:pt x="5910" y="4050"/>
                </a:cubicBezTo>
                <a:cubicBezTo>
                  <a:pt x="5865" y="2918"/>
                  <a:pt x="5776" y="1787"/>
                  <a:pt x="5776" y="656"/>
                </a:cubicBezTo>
                <a:close/>
                <a:moveTo>
                  <a:pt x="5523" y="388"/>
                </a:moveTo>
                <a:cubicBezTo>
                  <a:pt x="5255" y="1415"/>
                  <a:pt x="5478" y="2621"/>
                  <a:pt x="5508" y="3663"/>
                </a:cubicBezTo>
                <a:cubicBezTo>
                  <a:pt x="5538" y="4288"/>
                  <a:pt x="5538" y="4913"/>
                  <a:pt x="5553" y="5538"/>
                </a:cubicBezTo>
                <a:cubicBezTo>
                  <a:pt x="5553" y="5851"/>
                  <a:pt x="5344" y="7265"/>
                  <a:pt x="5717" y="7428"/>
                </a:cubicBezTo>
                <a:cubicBezTo>
                  <a:pt x="6863" y="7920"/>
                  <a:pt x="8232" y="8083"/>
                  <a:pt x="9438" y="8381"/>
                </a:cubicBezTo>
                <a:cubicBezTo>
                  <a:pt x="10242" y="8589"/>
                  <a:pt x="11298" y="9021"/>
                  <a:pt x="12192" y="9051"/>
                </a:cubicBezTo>
                <a:cubicBezTo>
                  <a:pt x="11403" y="9587"/>
                  <a:pt x="10673" y="10331"/>
                  <a:pt x="9974" y="10926"/>
                </a:cubicBezTo>
                <a:cubicBezTo>
                  <a:pt x="9110" y="11656"/>
                  <a:pt x="8173" y="12340"/>
                  <a:pt x="7399" y="13144"/>
                </a:cubicBezTo>
                <a:cubicBezTo>
                  <a:pt x="6907" y="12296"/>
                  <a:pt x="6148" y="11552"/>
                  <a:pt x="5523" y="10792"/>
                </a:cubicBezTo>
                <a:cubicBezTo>
                  <a:pt x="4913" y="10063"/>
                  <a:pt x="4302" y="9334"/>
                  <a:pt x="3677" y="8604"/>
                </a:cubicBezTo>
                <a:cubicBezTo>
                  <a:pt x="2621" y="7339"/>
                  <a:pt x="1608" y="5776"/>
                  <a:pt x="328" y="4704"/>
                </a:cubicBezTo>
                <a:cubicBezTo>
                  <a:pt x="1311" y="4184"/>
                  <a:pt x="2159" y="3261"/>
                  <a:pt x="3008" y="2561"/>
                </a:cubicBezTo>
                <a:cubicBezTo>
                  <a:pt x="3841" y="1847"/>
                  <a:pt x="4764" y="1177"/>
                  <a:pt x="5523" y="388"/>
                </a:cubicBezTo>
                <a:close/>
                <a:moveTo>
                  <a:pt x="5605" y="0"/>
                </a:moveTo>
                <a:cubicBezTo>
                  <a:pt x="5582" y="0"/>
                  <a:pt x="5559" y="5"/>
                  <a:pt x="5538" y="16"/>
                </a:cubicBezTo>
                <a:cubicBezTo>
                  <a:pt x="4436" y="730"/>
                  <a:pt x="3439" y="1683"/>
                  <a:pt x="2427" y="2516"/>
                </a:cubicBezTo>
                <a:cubicBezTo>
                  <a:pt x="1638" y="3171"/>
                  <a:pt x="671" y="3796"/>
                  <a:pt x="60" y="4630"/>
                </a:cubicBezTo>
                <a:cubicBezTo>
                  <a:pt x="16" y="4675"/>
                  <a:pt x="1" y="4719"/>
                  <a:pt x="31" y="4779"/>
                </a:cubicBezTo>
                <a:cubicBezTo>
                  <a:pt x="879" y="6357"/>
                  <a:pt x="2353" y="7711"/>
                  <a:pt x="3484" y="9081"/>
                </a:cubicBezTo>
                <a:cubicBezTo>
                  <a:pt x="4124" y="9870"/>
                  <a:pt x="4764" y="10644"/>
                  <a:pt x="5419" y="11418"/>
                </a:cubicBezTo>
                <a:cubicBezTo>
                  <a:pt x="5984" y="12102"/>
                  <a:pt x="6505" y="12861"/>
                  <a:pt x="7205" y="13412"/>
                </a:cubicBezTo>
                <a:cubicBezTo>
                  <a:pt x="7220" y="13427"/>
                  <a:pt x="7235" y="13442"/>
                  <a:pt x="7265" y="13442"/>
                </a:cubicBezTo>
                <a:cubicBezTo>
                  <a:pt x="7291" y="13468"/>
                  <a:pt x="7322" y="13484"/>
                  <a:pt x="7355" y="13484"/>
                </a:cubicBezTo>
                <a:cubicBezTo>
                  <a:pt x="7378" y="13484"/>
                  <a:pt x="7403" y="13476"/>
                  <a:pt x="7428" y="13457"/>
                </a:cubicBezTo>
                <a:cubicBezTo>
                  <a:pt x="8545" y="12757"/>
                  <a:pt x="9527" y="11805"/>
                  <a:pt x="10539" y="10971"/>
                </a:cubicBezTo>
                <a:cubicBezTo>
                  <a:pt x="11328" y="10301"/>
                  <a:pt x="12311" y="9691"/>
                  <a:pt x="12921" y="8857"/>
                </a:cubicBezTo>
                <a:cubicBezTo>
                  <a:pt x="12951" y="8813"/>
                  <a:pt x="12966" y="8753"/>
                  <a:pt x="12951" y="8709"/>
                </a:cubicBezTo>
                <a:cubicBezTo>
                  <a:pt x="12102" y="7131"/>
                  <a:pt x="10614" y="5776"/>
                  <a:pt x="9482" y="4407"/>
                </a:cubicBezTo>
                <a:cubicBezTo>
                  <a:pt x="8842" y="3618"/>
                  <a:pt x="8202" y="2844"/>
                  <a:pt x="7562" y="2070"/>
                </a:cubicBezTo>
                <a:cubicBezTo>
                  <a:pt x="6997" y="1385"/>
                  <a:pt x="6461" y="611"/>
                  <a:pt x="5776" y="75"/>
                </a:cubicBezTo>
                <a:cubicBezTo>
                  <a:pt x="5761" y="60"/>
                  <a:pt x="5731" y="45"/>
                  <a:pt x="5717" y="45"/>
                </a:cubicBezTo>
                <a:cubicBezTo>
                  <a:pt x="5688" y="17"/>
                  <a:pt x="5646" y="0"/>
                  <a:pt x="56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 b="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>
            <a:spLocks noGrp="1"/>
          </p:cNvSpPr>
          <p:nvPr>
            <p:ph type="title"/>
          </p:nvPr>
        </p:nvSpPr>
        <p:spPr>
          <a:xfrm flipH="1">
            <a:off x="1930475" y="1409802"/>
            <a:ext cx="4756500" cy="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4" name="Google Shape;214;p9"/>
          <p:cNvSpPr txBox="1">
            <a:spLocks noGrp="1"/>
          </p:cNvSpPr>
          <p:nvPr>
            <p:ph type="subTitle" idx="1"/>
          </p:nvPr>
        </p:nvSpPr>
        <p:spPr>
          <a:xfrm flipH="1">
            <a:off x="1930525" y="1938334"/>
            <a:ext cx="4756500" cy="11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215" name="Google Shape;215;p9"/>
          <p:cNvSpPr/>
          <p:nvPr/>
        </p:nvSpPr>
        <p:spPr>
          <a:xfrm>
            <a:off x="0" y="616783"/>
            <a:ext cx="444700" cy="1782750"/>
          </a:xfrm>
          <a:custGeom>
            <a:avLst/>
            <a:gdLst/>
            <a:ahLst/>
            <a:cxnLst/>
            <a:rect l="l" t="t" r="r" b="b"/>
            <a:pathLst>
              <a:path w="17788" h="71310" extrusionOk="0">
                <a:moveTo>
                  <a:pt x="1102" y="403"/>
                </a:moveTo>
                <a:cubicBezTo>
                  <a:pt x="7162" y="-1110"/>
                  <a:pt x="16753" y="3038"/>
                  <a:pt x="17635" y="9221"/>
                </a:cubicBezTo>
                <a:cubicBezTo>
                  <a:pt x="18817" y="17508"/>
                  <a:pt x="10846" y="24613"/>
                  <a:pt x="8818" y="32734"/>
                </a:cubicBezTo>
                <a:cubicBezTo>
                  <a:pt x="6650" y="41415"/>
                  <a:pt x="13244" y="51246"/>
                  <a:pt x="9920" y="59553"/>
                </a:cubicBezTo>
                <a:cubicBezTo>
                  <a:pt x="8015" y="64314"/>
                  <a:pt x="2296" y="66725"/>
                  <a:pt x="0" y="71310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216" name="Google Shape;216;p9"/>
          <p:cNvGrpSpPr/>
          <p:nvPr/>
        </p:nvGrpSpPr>
        <p:grpSpPr>
          <a:xfrm rot="10800000" flipH="1">
            <a:off x="2441911" y="-432271"/>
            <a:ext cx="6705654" cy="1944523"/>
            <a:chOff x="2431496" y="3198979"/>
            <a:chExt cx="6705654" cy="1944523"/>
          </a:xfrm>
        </p:grpSpPr>
        <p:sp>
          <p:nvSpPr>
            <p:cNvPr id="217" name="Google Shape;217;p9"/>
            <p:cNvSpPr/>
            <p:nvPr/>
          </p:nvSpPr>
          <p:spPr>
            <a:xfrm>
              <a:off x="2431496" y="3198979"/>
              <a:ext cx="6705570" cy="1944498"/>
            </a:xfrm>
            <a:custGeom>
              <a:avLst/>
              <a:gdLst/>
              <a:ahLst/>
              <a:cxnLst/>
              <a:rect l="l" t="t" r="r" b="b"/>
              <a:pathLst>
                <a:path w="209992" h="60894" extrusionOk="0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2676230" y="3460190"/>
              <a:ext cx="6460839" cy="1683290"/>
            </a:xfrm>
            <a:custGeom>
              <a:avLst/>
              <a:gdLst/>
              <a:ahLst/>
              <a:cxnLst/>
              <a:rect l="l" t="t" r="r" b="b"/>
              <a:pathLst>
                <a:path w="202328" h="52714" extrusionOk="0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2904933" y="3727309"/>
              <a:ext cx="6232138" cy="1416174"/>
            </a:xfrm>
            <a:custGeom>
              <a:avLst/>
              <a:gdLst/>
              <a:ahLst/>
              <a:cxnLst/>
              <a:rect l="l" t="t" r="r" b="b"/>
              <a:pathLst>
                <a:path w="195166" h="44349" extrusionOk="0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3208775" y="4557758"/>
              <a:ext cx="3357639" cy="585738"/>
            </a:xfrm>
            <a:custGeom>
              <a:avLst/>
              <a:gdLst/>
              <a:ahLst/>
              <a:cxnLst/>
              <a:rect l="l" t="t" r="r" b="b"/>
              <a:pathLst>
                <a:path w="105148" h="18343" extrusionOk="0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3454371" y="4705032"/>
              <a:ext cx="2811210" cy="438465"/>
            </a:xfrm>
            <a:custGeom>
              <a:avLst/>
              <a:gdLst/>
              <a:ahLst/>
              <a:cxnLst/>
              <a:rect l="l" t="t" r="r" b="b"/>
              <a:pathLst>
                <a:path w="88036" h="13731" extrusionOk="0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3757766" y="4863260"/>
              <a:ext cx="2225089" cy="280240"/>
            </a:xfrm>
            <a:custGeom>
              <a:avLst/>
              <a:gdLst/>
              <a:ahLst/>
              <a:cxnLst/>
              <a:rect l="l" t="t" r="r" b="b"/>
              <a:pathLst>
                <a:path w="69681" h="8776" extrusionOk="0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4130359" y="5014750"/>
              <a:ext cx="1517017" cy="128752"/>
            </a:xfrm>
            <a:custGeom>
              <a:avLst/>
              <a:gdLst/>
              <a:ahLst/>
              <a:cxnLst/>
              <a:rect l="l" t="t" r="r" b="b"/>
              <a:pathLst>
                <a:path w="47507" h="4032" extrusionOk="0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8042939" y="4042104"/>
              <a:ext cx="1094199" cy="1101384"/>
            </a:xfrm>
            <a:custGeom>
              <a:avLst/>
              <a:gdLst/>
              <a:ahLst/>
              <a:cxnLst/>
              <a:rect l="l" t="t" r="r" b="b"/>
              <a:pathLst>
                <a:path w="34266" h="34491" extrusionOk="0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8346749" y="4329469"/>
              <a:ext cx="790393" cy="814023"/>
            </a:xfrm>
            <a:custGeom>
              <a:avLst/>
              <a:gdLst/>
              <a:ahLst/>
              <a:cxnLst/>
              <a:rect l="l" t="t" r="r" b="b"/>
              <a:pathLst>
                <a:path w="24752" h="25492" extrusionOk="0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8670006" y="4631172"/>
              <a:ext cx="467141" cy="512325"/>
            </a:xfrm>
            <a:custGeom>
              <a:avLst/>
              <a:gdLst/>
              <a:ahLst/>
              <a:cxnLst/>
              <a:rect l="l" t="t" r="r" b="b"/>
              <a:pathLst>
                <a:path w="14629" h="16044" extrusionOk="0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8942170" y="4945551"/>
              <a:ext cx="194980" cy="197950"/>
            </a:xfrm>
            <a:custGeom>
              <a:avLst/>
              <a:gdLst/>
              <a:ahLst/>
              <a:cxnLst/>
              <a:rect l="l" t="t" r="r" b="b"/>
              <a:pathLst>
                <a:path w="6106" h="6199" extrusionOk="0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9"/>
          <p:cNvGrpSpPr/>
          <p:nvPr/>
        </p:nvGrpSpPr>
        <p:grpSpPr>
          <a:xfrm rot="1508803">
            <a:off x="344834" y="3799136"/>
            <a:ext cx="750325" cy="443959"/>
            <a:chOff x="2259350" y="2408700"/>
            <a:chExt cx="508925" cy="301125"/>
          </a:xfrm>
        </p:grpSpPr>
        <p:sp>
          <p:nvSpPr>
            <p:cNvPr id="229" name="Google Shape;229;p9"/>
            <p:cNvSpPr/>
            <p:nvPr/>
          </p:nvSpPr>
          <p:spPr>
            <a:xfrm>
              <a:off x="2756325" y="2606300"/>
              <a:ext cx="200" cy="875"/>
            </a:xfrm>
            <a:custGeom>
              <a:avLst/>
              <a:gdLst/>
              <a:ahLst/>
              <a:cxnLst/>
              <a:rect l="l" t="t" r="r" b="b"/>
              <a:pathLst>
                <a:path w="8" h="35" extrusionOk="0">
                  <a:moveTo>
                    <a:pt x="8" y="1"/>
                  </a:moveTo>
                  <a:lnTo>
                    <a:pt x="8" y="1"/>
                  </a:lnTo>
                  <a:cubicBezTo>
                    <a:pt x="0" y="23"/>
                    <a:pt x="0" y="34"/>
                    <a:pt x="2" y="34"/>
                  </a:cubicBezTo>
                  <a:cubicBezTo>
                    <a:pt x="4" y="34"/>
                    <a:pt x="8" y="23"/>
                    <a:pt x="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2364675" y="2478550"/>
              <a:ext cx="159400" cy="140475"/>
            </a:xfrm>
            <a:custGeom>
              <a:avLst/>
              <a:gdLst/>
              <a:ahLst/>
              <a:cxnLst/>
              <a:rect l="l" t="t" r="r" b="b"/>
              <a:pathLst>
                <a:path w="6376" h="5619" extrusionOk="0">
                  <a:moveTo>
                    <a:pt x="3293" y="307"/>
                  </a:moveTo>
                  <a:cubicBezTo>
                    <a:pt x="4637" y="307"/>
                    <a:pt x="6030" y="1290"/>
                    <a:pt x="5746" y="2848"/>
                  </a:cubicBezTo>
                  <a:cubicBezTo>
                    <a:pt x="5528" y="4091"/>
                    <a:pt x="4391" y="5090"/>
                    <a:pt x="3175" y="5090"/>
                  </a:cubicBezTo>
                  <a:cubicBezTo>
                    <a:pt x="2892" y="5090"/>
                    <a:pt x="2604" y="5035"/>
                    <a:pt x="2322" y="4917"/>
                  </a:cubicBezTo>
                  <a:cubicBezTo>
                    <a:pt x="997" y="4366"/>
                    <a:pt x="700" y="2774"/>
                    <a:pt x="1250" y="1553"/>
                  </a:cubicBezTo>
                  <a:cubicBezTo>
                    <a:pt x="1633" y="690"/>
                    <a:pt x="2454" y="307"/>
                    <a:pt x="3293" y="307"/>
                  </a:cubicBezTo>
                  <a:close/>
                  <a:moveTo>
                    <a:pt x="3361" y="0"/>
                  </a:moveTo>
                  <a:cubicBezTo>
                    <a:pt x="2438" y="0"/>
                    <a:pt x="1515" y="380"/>
                    <a:pt x="968" y="1211"/>
                  </a:cubicBezTo>
                  <a:cubicBezTo>
                    <a:pt x="0" y="2684"/>
                    <a:pt x="610" y="4873"/>
                    <a:pt x="2307" y="5468"/>
                  </a:cubicBezTo>
                  <a:cubicBezTo>
                    <a:pt x="2599" y="5571"/>
                    <a:pt x="2896" y="5619"/>
                    <a:pt x="3187" y="5619"/>
                  </a:cubicBezTo>
                  <a:cubicBezTo>
                    <a:pt x="4709" y="5619"/>
                    <a:pt x="6112" y="4318"/>
                    <a:pt x="6237" y="2744"/>
                  </a:cubicBezTo>
                  <a:cubicBezTo>
                    <a:pt x="6375" y="1017"/>
                    <a:pt x="4869" y="0"/>
                    <a:pt x="3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2410050" y="2498425"/>
              <a:ext cx="77075" cy="101525"/>
            </a:xfrm>
            <a:custGeom>
              <a:avLst/>
              <a:gdLst/>
              <a:ahLst/>
              <a:cxnLst/>
              <a:rect l="l" t="t" r="r" b="b"/>
              <a:pathLst>
                <a:path w="3083" h="4061" extrusionOk="0">
                  <a:moveTo>
                    <a:pt x="1102" y="773"/>
                  </a:moveTo>
                  <a:cubicBezTo>
                    <a:pt x="1251" y="1145"/>
                    <a:pt x="1430" y="1502"/>
                    <a:pt x="1594" y="1860"/>
                  </a:cubicBezTo>
                  <a:cubicBezTo>
                    <a:pt x="1594" y="1875"/>
                    <a:pt x="1594" y="1875"/>
                    <a:pt x="1594" y="1875"/>
                  </a:cubicBezTo>
                  <a:cubicBezTo>
                    <a:pt x="1579" y="1875"/>
                    <a:pt x="1549" y="1875"/>
                    <a:pt x="1534" y="1889"/>
                  </a:cubicBezTo>
                  <a:cubicBezTo>
                    <a:pt x="1460" y="1904"/>
                    <a:pt x="1370" y="1934"/>
                    <a:pt x="1266" y="1949"/>
                  </a:cubicBezTo>
                  <a:cubicBezTo>
                    <a:pt x="1117" y="1636"/>
                    <a:pt x="968" y="1309"/>
                    <a:pt x="820" y="981"/>
                  </a:cubicBezTo>
                  <a:cubicBezTo>
                    <a:pt x="909" y="892"/>
                    <a:pt x="998" y="833"/>
                    <a:pt x="1102" y="773"/>
                  </a:cubicBezTo>
                  <a:close/>
                  <a:moveTo>
                    <a:pt x="641" y="1160"/>
                  </a:moveTo>
                  <a:cubicBezTo>
                    <a:pt x="760" y="1458"/>
                    <a:pt x="894" y="1726"/>
                    <a:pt x="1028" y="2009"/>
                  </a:cubicBezTo>
                  <a:lnTo>
                    <a:pt x="879" y="2009"/>
                  </a:lnTo>
                  <a:cubicBezTo>
                    <a:pt x="269" y="1904"/>
                    <a:pt x="418" y="1532"/>
                    <a:pt x="581" y="1264"/>
                  </a:cubicBezTo>
                  <a:cubicBezTo>
                    <a:pt x="596" y="1220"/>
                    <a:pt x="626" y="1205"/>
                    <a:pt x="641" y="1160"/>
                  </a:cubicBezTo>
                  <a:close/>
                  <a:moveTo>
                    <a:pt x="2025" y="2202"/>
                  </a:moveTo>
                  <a:cubicBezTo>
                    <a:pt x="2308" y="2232"/>
                    <a:pt x="2576" y="2366"/>
                    <a:pt x="2472" y="2723"/>
                  </a:cubicBezTo>
                  <a:cubicBezTo>
                    <a:pt x="2457" y="2783"/>
                    <a:pt x="2427" y="2827"/>
                    <a:pt x="2383" y="2887"/>
                  </a:cubicBezTo>
                  <a:cubicBezTo>
                    <a:pt x="2263" y="2649"/>
                    <a:pt x="2130" y="2425"/>
                    <a:pt x="2025" y="2202"/>
                  </a:cubicBezTo>
                  <a:close/>
                  <a:moveTo>
                    <a:pt x="1728" y="2202"/>
                  </a:moveTo>
                  <a:cubicBezTo>
                    <a:pt x="1862" y="2500"/>
                    <a:pt x="1981" y="2812"/>
                    <a:pt x="2115" y="3110"/>
                  </a:cubicBezTo>
                  <a:cubicBezTo>
                    <a:pt x="2070" y="3140"/>
                    <a:pt x="2040" y="3155"/>
                    <a:pt x="1996" y="3184"/>
                  </a:cubicBezTo>
                  <a:cubicBezTo>
                    <a:pt x="1966" y="3199"/>
                    <a:pt x="1936" y="3214"/>
                    <a:pt x="1906" y="3229"/>
                  </a:cubicBezTo>
                  <a:cubicBezTo>
                    <a:pt x="1772" y="2946"/>
                    <a:pt x="1609" y="2663"/>
                    <a:pt x="1475" y="2396"/>
                  </a:cubicBezTo>
                  <a:cubicBezTo>
                    <a:pt x="1460" y="2351"/>
                    <a:pt x="1430" y="2306"/>
                    <a:pt x="1415" y="2247"/>
                  </a:cubicBezTo>
                  <a:cubicBezTo>
                    <a:pt x="1489" y="2232"/>
                    <a:pt x="1564" y="2217"/>
                    <a:pt x="1623" y="2217"/>
                  </a:cubicBezTo>
                  <a:cubicBezTo>
                    <a:pt x="1653" y="2202"/>
                    <a:pt x="1698" y="2202"/>
                    <a:pt x="1728" y="2202"/>
                  </a:cubicBezTo>
                  <a:close/>
                  <a:moveTo>
                    <a:pt x="974" y="1"/>
                  </a:moveTo>
                  <a:cubicBezTo>
                    <a:pt x="943" y="1"/>
                    <a:pt x="915" y="29"/>
                    <a:pt x="924" y="73"/>
                  </a:cubicBezTo>
                  <a:cubicBezTo>
                    <a:pt x="939" y="237"/>
                    <a:pt x="983" y="401"/>
                    <a:pt x="1028" y="550"/>
                  </a:cubicBezTo>
                  <a:cubicBezTo>
                    <a:pt x="924" y="609"/>
                    <a:pt x="805" y="669"/>
                    <a:pt x="715" y="743"/>
                  </a:cubicBezTo>
                  <a:cubicBezTo>
                    <a:pt x="656" y="609"/>
                    <a:pt x="596" y="475"/>
                    <a:pt x="537" y="327"/>
                  </a:cubicBezTo>
                  <a:cubicBezTo>
                    <a:pt x="526" y="305"/>
                    <a:pt x="505" y="295"/>
                    <a:pt x="484" y="295"/>
                  </a:cubicBezTo>
                  <a:cubicBezTo>
                    <a:pt x="447" y="295"/>
                    <a:pt x="408" y="324"/>
                    <a:pt x="418" y="371"/>
                  </a:cubicBezTo>
                  <a:cubicBezTo>
                    <a:pt x="448" y="535"/>
                    <a:pt x="492" y="714"/>
                    <a:pt x="552" y="877"/>
                  </a:cubicBezTo>
                  <a:cubicBezTo>
                    <a:pt x="492" y="937"/>
                    <a:pt x="433" y="996"/>
                    <a:pt x="388" y="1071"/>
                  </a:cubicBezTo>
                  <a:cubicBezTo>
                    <a:pt x="180" y="1339"/>
                    <a:pt x="1" y="1785"/>
                    <a:pt x="239" y="2083"/>
                  </a:cubicBezTo>
                  <a:cubicBezTo>
                    <a:pt x="391" y="2265"/>
                    <a:pt x="604" y="2323"/>
                    <a:pt x="829" y="2323"/>
                  </a:cubicBezTo>
                  <a:cubicBezTo>
                    <a:pt x="934" y="2323"/>
                    <a:pt x="1042" y="2310"/>
                    <a:pt x="1147" y="2291"/>
                  </a:cubicBezTo>
                  <a:cubicBezTo>
                    <a:pt x="1296" y="2634"/>
                    <a:pt x="1430" y="2991"/>
                    <a:pt x="1579" y="3333"/>
                  </a:cubicBezTo>
                  <a:cubicBezTo>
                    <a:pt x="1236" y="3408"/>
                    <a:pt x="879" y="3378"/>
                    <a:pt x="522" y="3467"/>
                  </a:cubicBezTo>
                  <a:cubicBezTo>
                    <a:pt x="462" y="3482"/>
                    <a:pt x="462" y="3557"/>
                    <a:pt x="507" y="3586"/>
                  </a:cubicBezTo>
                  <a:cubicBezTo>
                    <a:pt x="675" y="3692"/>
                    <a:pt x="916" y="3741"/>
                    <a:pt x="1181" y="3741"/>
                  </a:cubicBezTo>
                  <a:cubicBezTo>
                    <a:pt x="1362" y="3741"/>
                    <a:pt x="1555" y="3718"/>
                    <a:pt x="1742" y="3676"/>
                  </a:cubicBezTo>
                  <a:cubicBezTo>
                    <a:pt x="1802" y="3795"/>
                    <a:pt x="1862" y="3914"/>
                    <a:pt x="1936" y="4018"/>
                  </a:cubicBezTo>
                  <a:cubicBezTo>
                    <a:pt x="1953" y="4047"/>
                    <a:pt x="1984" y="4060"/>
                    <a:pt x="2015" y="4060"/>
                  </a:cubicBezTo>
                  <a:cubicBezTo>
                    <a:pt x="2062" y="4060"/>
                    <a:pt x="2109" y="4028"/>
                    <a:pt x="2100" y="3973"/>
                  </a:cubicBezTo>
                  <a:cubicBezTo>
                    <a:pt x="2100" y="3839"/>
                    <a:pt x="2085" y="3720"/>
                    <a:pt x="2040" y="3586"/>
                  </a:cubicBezTo>
                  <a:cubicBezTo>
                    <a:pt x="2130" y="3557"/>
                    <a:pt x="2219" y="3527"/>
                    <a:pt x="2293" y="3482"/>
                  </a:cubicBezTo>
                  <a:cubicBezTo>
                    <a:pt x="2338" y="3571"/>
                    <a:pt x="2383" y="3646"/>
                    <a:pt x="2442" y="3720"/>
                  </a:cubicBezTo>
                  <a:cubicBezTo>
                    <a:pt x="2461" y="3751"/>
                    <a:pt x="2492" y="3767"/>
                    <a:pt x="2523" y="3767"/>
                  </a:cubicBezTo>
                  <a:cubicBezTo>
                    <a:pt x="2565" y="3767"/>
                    <a:pt x="2606" y="3736"/>
                    <a:pt x="2606" y="3676"/>
                  </a:cubicBezTo>
                  <a:cubicBezTo>
                    <a:pt x="2606" y="3557"/>
                    <a:pt x="2576" y="3452"/>
                    <a:pt x="2546" y="3333"/>
                  </a:cubicBezTo>
                  <a:cubicBezTo>
                    <a:pt x="2904" y="3080"/>
                    <a:pt x="3082" y="2723"/>
                    <a:pt x="2874" y="2276"/>
                  </a:cubicBezTo>
                  <a:cubicBezTo>
                    <a:pt x="2718" y="1939"/>
                    <a:pt x="2369" y="1839"/>
                    <a:pt x="2015" y="1839"/>
                  </a:cubicBezTo>
                  <a:cubicBezTo>
                    <a:pt x="1964" y="1839"/>
                    <a:pt x="1913" y="1841"/>
                    <a:pt x="1862" y="1845"/>
                  </a:cubicBezTo>
                  <a:cubicBezTo>
                    <a:pt x="1668" y="1458"/>
                    <a:pt x="1489" y="1056"/>
                    <a:pt x="1311" y="669"/>
                  </a:cubicBezTo>
                  <a:cubicBezTo>
                    <a:pt x="1579" y="550"/>
                    <a:pt x="1862" y="460"/>
                    <a:pt x="2130" y="356"/>
                  </a:cubicBezTo>
                  <a:cubicBezTo>
                    <a:pt x="2185" y="342"/>
                    <a:pt x="2163" y="251"/>
                    <a:pt x="2111" y="251"/>
                  </a:cubicBezTo>
                  <a:cubicBezTo>
                    <a:pt x="2108" y="251"/>
                    <a:pt x="2104" y="251"/>
                    <a:pt x="2100" y="252"/>
                  </a:cubicBezTo>
                  <a:cubicBezTo>
                    <a:pt x="1802" y="297"/>
                    <a:pt x="1504" y="356"/>
                    <a:pt x="1222" y="460"/>
                  </a:cubicBezTo>
                  <a:cubicBezTo>
                    <a:pt x="1162" y="327"/>
                    <a:pt x="1088" y="178"/>
                    <a:pt x="1028" y="44"/>
                  </a:cubicBezTo>
                  <a:cubicBezTo>
                    <a:pt x="1016" y="14"/>
                    <a:pt x="994" y="1"/>
                    <a:pt x="9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2259350" y="2408700"/>
              <a:ext cx="508925" cy="301125"/>
            </a:xfrm>
            <a:custGeom>
              <a:avLst/>
              <a:gdLst/>
              <a:ahLst/>
              <a:cxnLst/>
              <a:rect l="l" t="t" r="r" b="b"/>
              <a:pathLst>
                <a:path w="20357" h="12045" extrusionOk="0">
                  <a:moveTo>
                    <a:pt x="12117" y="343"/>
                  </a:moveTo>
                  <a:cubicBezTo>
                    <a:pt x="12400" y="819"/>
                    <a:pt x="12623" y="1326"/>
                    <a:pt x="12831" y="1847"/>
                  </a:cubicBezTo>
                  <a:cubicBezTo>
                    <a:pt x="12385" y="1742"/>
                    <a:pt x="11923" y="1713"/>
                    <a:pt x="11492" y="1474"/>
                  </a:cubicBezTo>
                  <a:cubicBezTo>
                    <a:pt x="11179" y="1296"/>
                    <a:pt x="10956" y="1013"/>
                    <a:pt x="10688" y="775"/>
                  </a:cubicBezTo>
                  <a:cubicBezTo>
                    <a:pt x="11179" y="656"/>
                    <a:pt x="11655" y="522"/>
                    <a:pt x="12117" y="343"/>
                  </a:cubicBezTo>
                  <a:close/>
                  <a:moveTo>
                    <a:pt x="17773" y="1802"/>
                  </a:moveTo>
                  <a:cubicBezTo>
                    <a:pt x="17996" y="2308"/>
                    <a:pt x="18175" y="2829"/>
                    <a:pt x="18324" y="3365"/>
                  </a:cubicBezTo>
                  <a:cubicBezTo>
                    <a:pt x="17877" y="3216"/>
                    <a:pt x="17431" y="3142"/>
                    <a:pt x="17044" y="2859"/>
                  </a:cubicBezTo>
                  <a:cubicBezTo>
                    <a:pt x="16746" y="2635"/>
                    <a:pt x="16553" y="2338"/>
                    <a:pt x="16314" y="2070"/>
                  </a:cubicBezTo>
                  <a:cubicBezTo>
                    <a:pt x="16821" y="1995"/>
                    <a:pt x="17312" y="1936"/>
                    <a:pt x="17773" y="1802"/>
                  </a:cubicBezTo>
                  <a:close/>
                  <a:moveTo>
                    <a:pt x="14558" y="4838"/>
                  </a:moveTo>
                  <a:cubicBezTo>
                    <a:pt x="14871" y="5151"/>
                    <a:pt x="15079" y="5553"/>
                    <a:pt x="15124" y="6014"/>
                  </a:cubicBezTo>
                  <a:cubicBezTo>
                    <a:pt x="14945" y="5612"/>
                    <a:pt x="14752" y="5225"/>
                    <a:pt x="14558" y="4838"/>
                  </a:cubicBezTo>
                  <a:close/>
                  <a:moveTo>
                    <a:pt x="2174" y="4139"/>
                  </a:moveTo>
                  <a:cubicBezTo>
                    <a:pt x="2248" y="4645"/>
                    <a:pt x="2338" y="5062"/>
                    <a:pt x="2084" y="5583"/>
                  </a:cubicBezTo>
                  <a:cubicBezTo>
                    <a:pt x="1891" y="5999"/>
                    <a:pt x="1563" y="6372"/>
                    <a:pt x="1176" y="6625"/>
                  </a:cubicBezTo>
                  <a:cubicBezTo>
                    <a:pt x="923" y="6089"/>
                    <a:pt x="641" y="5568"/>
                    <a:pt x="373" y="5047"/>
                  </a:cubicBezTo>
                  <a:cubicBezTo>
                    <a:pt x="983" y="4749"/>
                    <a:pt x="1578" y="4436"/>
                    <a:pt x="2174" y="4139"/>
                  </a:cubicBezTo>
                  <a:close/>
                  <a:moveTo>
                    <a:pt x="14260" y="5091"/>
                  </a:moveTo>
                  <a:cubicBezTo>
                    <a:pt x="14498" y="5598"/>
                    <a:pt x="14752" y="6104"/>
                    <a:pt x="15005" y="6595"/>
                  </a:cubicBezTo>
                  <a:cubicBezTo>
                    <a:pt x="14588" y="6625"/>
                    <a:pt x="14186" y="6684"/>
                    <a:pt x="13769" y="6773"/>
                  </a:cubicBezTo>
                  <a:cubicBezTo>
                    <a:pt x="13784" y="6610"/>
                    <a:pt x="13739" y="6446"/>
                    <a:pt x="13754" y="6282"/>
                  </a:cubicBezTo>
                  <a:cubicBezTo>
                    <a:pt x="13754" y="5851"/>
                    <a:pt x="13918" y="5374"/>
                    <a:pt x="14260" y="5091"/>
                  </a:cubicBezTo>
                  <a:close/>
                  <a:moveTo>
                    <a:pt x="13471" y="7384"/>
                  </a:moveTo>
                  <a:cubicBezTo>
                    <a:pt x="13457" y="7413"/>
                    <a:pt x="13427" y="7443"/>
                    <a:pt x="13397" y="7473"/>
                  </a:cubicBezTo>
                  <a:cubicBezTo>
                    <a:pt x="13397" y="7443"/>
                    <a:pt x="13382" y="7428"/>
                    <a:pt x="13382" y="7399"/>
                  </a:cubicBezTo>
                  <a:cubicBezTo>
                    <a:pt x="13412" y="7399"/>
                    <a:pt x="13442" y="7384"/>
                    <a:pt x="13471" y="7384"/>
                  </a:cubicBezTo>
                  <a:close/>
                  <a:moveTo>
                    <a:pt x="13055" y="7488"/>
                  </a:moveTo>
                  <a:cubicBezTo>
                    <a:pt x="13070" y="7547"/>
                    <a:pt x="13084" y="7607"/>
                    <a:pt x="13114" y="7667"/>
                  </a:cubicBezTo>
                  <a:cubicBezTo>
                    <a:pt x="13070" y="7681"/>
                    <a:pt x="13025" y="7711"/>
                    <a:pt x="12995" y="7726"/>
                  </a:cubicBezTo>
                  <a:cubicBezTo>
                    <a:pt x="12950" y="7741"/>
                    <a:pt x="12921" y="7741"/>
                    <a:pt x="12891" y="7756"/>
                  </a:cubicBezTo>
                  <a:cubicBezTo>
                    <a:pt x="12861" y="7681"/>
                    <a:pt x="12831" y="7622"/>
                    <a:pt x="12816" y="7547"/>
                  </a:cubicBezTo>
                  <a:cubicBezTo>
                    <a:pt x="12891" y="7533"/>
                    <a:pt x="12980" y="7503"/>
                    <a:pt x="13055" y="7488"/>
                  </a:cubicBezTo>
                  <a:close/>
                  <a:moveTo>
                    <a:pt x="12504" y="7637"/>
                  </a:moveTo>
                  <a:cubicBezTo>
                    <a:pt x="12519" y="7696"/>
                    <a:pt x="12534" y="7771"/>
                    <a:pt x="12549" y="7830"/>
                  </a:cubicBezTo>
                  <a:cubicBezTo>
                    <a:pt x="12484" y="7835"/>
                    <a:pt x="12418" y="7837"/>
                    <a:pt x="12351" y="7837"/>
                  </a:cubicBezTo>
                  <a:cubicBezTo>
                    <a:pt x="12216" y="7837"/>
                    <a:pt x="12077" y="7830"/>
                    <a:pt x="11938" y="7830"/>
                  </a:cubicBezTo>
                  <a:cubicBezTo>
                    <a:pt x="12087" y="7771"/>
                    <a:pt x="12236" y="7726"/>
                    <a:pt x="12370" y="7681"/>
                  </a:cubicBezTo>
                  <a:cubicBezTo>
                    <a:pt x="12415" y="7667"/>
                    <a:pt x="12459" y="7652"/>
                    <a:pt x="12504" y="7637"/>
                  </a:cubicBezTo>
                  <a:close/>
                  <a:moveTo>
                    <a:pt x="19366" y="6773"/>
                  </a:moveTo>
                  <a:cubicBezTo>
                    <a:pt x="19544" y="7294"/>
                    <a:pt x="19738" y="7815"/>
                    <a:pt x="19946" y="8336"/>
                  </a:cubicBezTo>
                  <a:cubicBezTo>
                    <a:pt x="19842" y="8333"/>
                    <a:pt x="19738" y="8331"/>
                    <a:pt x="19634" y="8331"/>
                  </a:cubicBezTo>
                  <a:cubicBezTo>
                    <a:pt x="19321" y="8331"/>
                    <a:pt x="19009" y="8348"/>
                    <a:pt x="18696" y="8381"/>
                  </a:cubicBezTo>
                  <a:cubicBezTo>
                    <a:pt x="18726" y="8217"/>
                    <a:pt x="18711" y="8039"/>
                    <a:pt x="18726" y="7890"/>
                  </a:cubicBezTo>
                  <a:cubicBezTo>
                    <a:pt x="18785" y="7458"/>
                    <a:pt x="18994" y="7012"/>
                    <a:pt x="19366" y="6773"/>
                  </a:cubicBezTo>
                  <a:close/>
                  <a:moveTo>
                    <a:pt x="14990" y="6952"/>
                  </a:moveTo>
                  <a:lnTo>
                    <a:pt x="14990" y="6952"/>
                  </a:lnTo>
                  <a:cubicBezTo>
                    <a:pt x="14612" y="8008"/>
                    <a:pt x="13562" y="8765"/>
                    <a:pt x="12478" y="8765"/>
                  </a:cubicBezTo>
                  <a:cubicBezTo>
                    <a:pt x="12110" y="8765"/>
                    <a:pt x="11738" y="8678"/>
                    <a:pt x="11388" y="8485"/>
                  </a:cubicBezTo>
                  <a:cubicBezTo>
                    <a:pt x="11239" y="8396"/>
                    <a:pt x="11105" y="8277"/>
                    <a:pt x="10971" y="8158"/>
                  </a:cubicBezTo>
                  <a:cubicBezTo>
                    <a:pt x="11149" y="8098"/>
                    <a:pt x="11328" y="8039"/>
                    <a:pt x="11492" y="7979"/>
                  </a:cubicBezTo>
                  <a:cubicBezTo>
                    <a:pt x="11704" y="8132"/>
                    <a:pt x="12037" y="8202"/>
                    <a:pt x="12396" y="8202"/>
                  </a:cubicBezTo>
                  <a:cubicBezTo>
                    <a:pt x="12490" y="8202"/>
                    <a:pt x="12586" y="8197"/>
                    <a:pt x="12683" y="8187"/>
                  </a:cubicBezTo>
                  <a:cubicBezTo>
                    <a:pt x="12727" y="8307"/>
                    <a:pt x="12772" y="8426"/>
                    <a:pt x="12831" y="8545"/>
                  </a:cubicBezTo>
                  <a:cubicBezTo>
                    <a:pt x="12851" y="8577"/>
                    <a:pt x="12884" y="8592"/>
                    <a:pt x="12917" y="8592"/>
                  </a:cubicBezTo>
                  <a:cubicBezTo>
                    <a:pt x="12959" y="8592"/>
                    <a:pt x="13002" y="8566"/>
                    <a:pt x="13010" y="8515"/>
                  </a:cubicBezTo>
                  <a:cubicBezTo>
                    <a:pt x="13010" y="8396"/>
                    <a:pt x="13010" y="8262"/>
                    <a:pt x="12980" y="8128"/>
                  </a:cubicBezTo>
                  <a:cubicBezTo>
                    <a:pt x="13070" y="8113"/>
                    <a:pt x="13159" y="8083"/>
                    <a:pt x="13248" y="8054"/>
                  </a:cubicBezTo>
                  <a:cubicBezTo>
                    <a:pt x="13293" y="8143"/>
                    <a:pt x="13323" y="8232"/>
                    <a:pt x="13367" y="8307"/>
                  </a:cubicBezTo>
                  <a:cubicBezTo>
                    <a:pt x="13380" y="8346"/>
                    <a:pt x="13414" y="8365"/>
                    <a:pt x="13447" y="8365"/>
                  </a:cubicBezTo>
                  <a:cubicBezTo>
                    <a:pt x="13489" y="8365"/>
                    <a:pt x="13531" y="8335"/>
                    <a:pt x="13531" y="8277"/>
                  </a:cubicBezTo>
                  <a:cubicBezTo>
                    <a:pt x="13546" y="8173"/>
                    <a:pt x="13531" y="8054"/>
                    <a:pt x="13516" y="7934"/>
                  </a:cubicBezTo>
                  <a:cubicBezTo>
                    <a:pt x="13799" y="7771"/>
                    <a:pt x="13992" y="7547"/>
                    <a:pt x="14007" y="7250"/>
                  </a:cubicBezTo>
                  <a:cubicBezTo>
                    <a:pt x="14350" y="7160"/>
                    <a:pt x="14677" y="7071"/>
                    <a:pt x="14990" y="6952"/>
                  </a:cubicBezTo>
                  <a:close/>
                  <a:moveTo>
                    <a:pt x="10480" y="819"/>
                  </a:moveTo>
                  <a:cubicBezTo>
                    <a:pt x="10965" y="1582"/>
                    <a:pt x="11838" y="2138"/>
                    <a:pt x="12750" y="2138"/>
                  </a:cubicBezTo>
                  <a:cubicBezTo>
                    <a:pt x="12817" y="2138"/>
                    <a:pt x="12883" y="2135"/>
                    <a:pt x="12950" y="2129"/>
                  </a:cubicBezTo>
                  <a:cubicBezTo>
                    <a:pt x="13189" y="2725"/>
                    <a:pt x="13427" y="3335"/>
                    <a:pt x="13695" y="3901"/>
                  </a:cubicBezTo>
                  <a:cubicBezTo>
                    <a:pt x="13858" y="4258"/>
                    <a:pt x="14022" y="4600"/>
                    <a:pt x="14186" y="4957"/>
                  </a:cubicBezTo>
                  <a:cubicBezTo>
                    <a:pt x="13590" y="5285"/>
                    <a:pt x="13427" y="6163"/>
                    <a:pt x="13501" y="6833"/>
                  </a:cubicBezTo>
                  <a:cubicBezTo>
                    <a:pt x="11909" y="7205"/>
                    <a:pt x="10346" y="7905"/>
                    <a:pt x="8872" y="8560"/>
                  </a:cubicBezTo>
                  <a:cubicBezTo>
                    <a:pt x="7547" y="9155"/>
                    <a:pt x="6074" y="9736"/>
                    <a:pt x="4764" y="10480"/>
                  </a:cubicBezTo>
                  <a:cubicBezTo>
                    <a:pt x="4593" y="9894"/>
                    <a:pt x="3691" y="9658"/>
                    <a:pt x="3019" y="9658"/>
                  </a:cubicBezTo>
                  <a:cubicBezTo>
                    <a:pt x="2872" y="9658"/>
                    <a:pt x="2735" y="9669"/>
                    <a:pt x="2620" y="9691"/>
                  </a:cubicBezTo>
                  <a:cubicBezTo>
                    <a:pt x="2486" y="9408"/>
                    <a:pt x="2352" y="9110"/>
                    <a:pt x="2233" y="8813"/>
                  </a:cubicBezTo>
                  <a:cubicBezTo>
                    <a:pt x="1906" y="8098"/>
                    <a:pt x="1578" y="7399"/>
                    <a:pt x="1221" y="6699"/>
                  </a:cubicBezTo>
                  <a:cubicBezTo>
                    <a:pt x="2189" y="6446"/>
                    <a:pt x="2888" y="4913"/>
                    <a:pt x="2397" y="4035"/>
                  </a:cubicBezTo>
                  <a:cubicBezTo>
                    <a:pt x="3543" y="3469"/>
                    <a:pt x="4689" y="2918"/>
                    <a:pt x="5865" y="2427"/>
                  </a:cubicBezTo>
                  <a:cubicBezTo>
                    <a:pt x="6982" y="1966"/>
                    <a:pt x="8098" y="1534"/>
                    <a:pt x="9244" y="1162"/>
                  </a:cubicBezTo>
                  <a:cubicBezTo>
                    <a:pt x="9646" y="1028"/>
                    <a:pt x="10063" y="924"/>
                    <a:pt x="10480" y="819"/>
                  </a:cubicBezTo>
                  <a:close/>
                  <a:moveTo>
                    <a:pt x="16106" y="2085"/>
                  </a:moveTo>
                  <a:cubicBezTo>
                    <a:pt x="16523" y="2963"/>
                    <a:pt x="17416" y="3648"/>
                    <a:pt x="18413" y="3677"/>
                  </a:cubicBezTo>
                  <a:cubicBezTo>
                    <a:pt x="18577" y="4288"/>
                    <a:pt x="18741" y="4913"/>
                    <a:pt x="18934" y="5523"/>
                  </a:cubicBezTo>
                  <a:cubicBezTo>
                    <a:pt x="19068" y="5880"/>
                    <a:pt x="19187" y="6252"/>
                    <a:pt x="19306" y="6610"/>
                  </a:cubicBezTo>
                  <a:cubicBezTo>
                    <a:pt x="18696" y="6878"/>
                    <a:pt x="18413" y="7741"/>
                    <a:pt x="18428" y="8411"/>
                  </a:cubicBezTo>
                  <a:cubicBezTo>
                    <a:pt x="16791" y="8589"/>
                    <a:pt x="15153" y="9110"/>
                    <a:pt x="13635" y="9602"/>
                  </a:cubicBezTo>
                  <a:cubicBezTo>
                    <a:pt x="12251" y="10033"/>
                    <a:pt x="10718" y="10435"/>
                    <a:pt x="9319" y="11045"/>
                  </a:cubicBezTo>
                  <a:cubicBezTo>
                    <a:pt x="9207" y="10346"/>
                    <a:pt x="8081" y="10014"/>
                    <a:pt x="7403" y="10014"/>
                  </a:cubicBezTo>
                  <a:cubicBezTo>
                    <a:pt x="7360" y="10014"/>
                    <a:pt x="7318" y="10016"/>
                    <a:pt x="7279" y="10018"/>
                  </a:cubicBezTo>
                  <a:cubicBezTo>
                    <a:pt x="7250" y="9929"/>
                    <a:pt x="7235" y="9840"/>
                    <a:pt x="7205" y="9765"/>
                  </a:cubicBezTo>
                  <a:cubicBezTo>
                    <a:pt x="7845" y="9438"/>
                    <a:pt x="8500" y="9125"/>
                    <a:pt x="9155" y="8857"/>
                  </a:cubicBezTo>
                  <a:cubicBezTo>
                    <a:pt x="9586" y="8694"/>
                    <a:pt x="10033" y="8515"/>
                    <a:pt x="10465" y="8351"/>
                  </a:cubicBezTo>
                  <a:cubicBezTo>
                    <a:pt x="10688" y="8634"/>
                    <a:pt x="10971" y="8872"/>
                    <a:pt x="11313" y="9036"/>
                  </a:cubicBezTo>
                  <a:cubicBezTo>
                    <a:pt x="11691" y="9217"/>
                    <a:pt x="12086" y="9299"/>
                    <a:pt x="12476" y="9299"/>
                  </a:cubicBezTo>
                  <a:cubicBezTo>
                    <a:pt x="13889" y="9299"/>
                    <a:pt x="15246" y="8219"/>
                    <a:pt x="15526" y="6773"/>
                  </a:cubicBezTo>
                  <a:cubicBezTo>
                    <a:pt x="15764" y="5553"/>
                    <a:pt x="15124" y="4600"/>
                    <a:pt x="14201" y="4094"/>
                  </a:cubicBezTo>
                  <a:cubicBezTo>
                    <a:pt x="14082" y="3871"/>
                    <a:pt x="13978" y="3648"/>
                    <a:pt x="13858" y="3424"/>
                  </a:cubicBezTo>
                  <a:cubicBezTo>
                    <a:pt x="13754" y="3201"/>
                    <a:pt x="13620" y="2903"/>
                    <a:pt x="13486" y="2591"/>
                  </a:cubicBezTo>
                  <a:cubicBezTo>
                    <a:pt x="13933" y="2487"/>
                    <a:pt x="14379" y="2382"/>
                    <a:pt x="14826" y="2278"/>
                  </a:cubicBezTo>
                  <a:cubicBezTo>
                    <a:pt x="15243" y="2204"/>
                    <a:pt x="15674" y="2144"/>
                    <a:pt x="16106" y="2085"/>
                  </a:cubicBezTo>
                  <a:close/>
                  <a:moveTo>
                    <a:pt x="2724" y="9809"/>
                  </a:moveTo>
                  <a:cubicBezTo>
                    <a:pt x="3174" y="9809"/>
                    <a:pt x="3708" y="9968"/>
                    <a:pt x="4079" y="10167"/>
                  </a:cubicBezTo>
                  <a:cubicBezTo>
                    <a:pt x="4198" y="10242"/>
                    <a:pt x="4332" y="10316"/>
                    <a:pt x="4407" y="10435"/>
                  </a:cubicBezTo>
                  <a:cubicBezTo>
                    <a:pt x="4451" y="10480"/>
                    <a:pt x="4481" y="10569"/>
                    <a:pt x="4496" y="10644"/>
                  </a:cubicBezTo>
                  <a:cubicBezTo>
                    <a:pt x="4094" y="10882"/>
                    <a:pt x="3692" y="11150"/>
                    <a:pt x="3335" y="11447"/>
                  </a:cubicBezTo>
                  <a:cubicBezTo>
                    <a:pt x="3305" y="11194"/>
                    <a:pt x="3126" y="10897"/>
                    <a:pt x="3037" y="10703"/>
                  </a:cubicBezTo>
                  <a:cubicBezTo>
                    <a:pt x="2918" y="10405"/>
                    <a:pt x="2784" y="10108"/>
                    <a:pt x="2665" y="9810"/>
                  </a:cubicBezTo>
                  <a:cubicBezTo>
                    <a:pt x="2685" y="9809"/>
                    <a:pt x="2704" y="9809"/>
                    <a:pt x="2724" y="9809"/>
                  </a:cubicBezTo>
                  <a:close/>
                  <a:moveTo>
                    <a:pt x="7309" y="10123"/>
                  </a:moveTo>
                  <a:lnTo>
                    <a:pt x="7309" y="10123"/>
                  </a:lnTo>
                  <a:cubicBezTo>
                    <a:pt x="7785" y="10167"/>
                    <a:pt x="8321" y="10390"/>
                    <a:pt x="8678" y="10658"/>
                  </a:cubicBezTo>
                  <a:cubicBezTo>
                    <a:pt x="8798" y="10733"/>
                    <a:pt x="8902" y="10822"/>
                    <a:pt x="8976" y="10941"/>
                  </a:cubicBezTo>
                  <a:cubicBezTo>
                    <a:pt x="9021" y="11001"/>
                    <a:pt x="9021" y="11090"/>
                    <a:pt x="9051" y="11164"/>
                  </a:cubicBezTo>
                  <a:cubicBezTo>
                    <a:pt x="8604" y="11358"/>
                    <a:pt x="8187" y="11581"/>
                    <a:pt x="7785" y="11834"/>
                  </a:cubicBezTo>
                  <a:cubicBezTo>
                    <a:pt x="7800" y="11581"/>
                    <a:pt x="7651" y="11269"/>
                    <a:pt x="7592" y="11060"/>
                  </a:cubicBezTo>
                  <a:cubicBezTo>
                    <a:pt x="7503" y="10748"/>
                    <a:pt x="7413" y="10435"/>
                    <a:pt x="7309" y="10123"/>
                  </a:cubicBezTo>
                  <a:close/>
                  <a:moveTo>
                    <a:pt x="12283" y="1"/>
                  </a:moveTo>
                  <a:cubicBezTo>
                    <a:pt x="12282" y="1"/>
                    <a:pt x="12281" y="1"/>
                    <a:pt x="12281" y="1"/>
                  </a:cubicBezTo>
                  <a:cubicBezTo>
                    <a:pt x="10033" y="165"/>
                    <a:pt x="7622" y="1221"/>
                    <a:pt x="5597" y="2129"/>
                  </a:cubicBezTo>
                  <a:cubicBezTo>
                    <a:pt x="4660" y="2546"/>
                    <a:pt x="3707" y="2948"/>
                    <a:pt x="2784" y="3409"/>
                  </a:cubicBezTo>
                  <a:cubicBezTo>
                    <a:pt x="2323" y="3633"/>
                    <a:pt x="1861" y="3886"/>
                    <a:pt x="1415" y="4154"/>
                  </a:cubicBezTo>
                  <a:cubicBezTo>
                    <a:pt x="1191" y="4288"/>
                    <a:pt x="968" y="4436"/>
                    <a:pt x="760" y="4585"/>
                  </a:cubicBezTo>
                  <a:cubicBezTo>
                    <a:pt x="536" y="4734"/>
                    <a:pt x="1" y="4838"/>
                    <a:pt x="164" y="5181"/>
                  </a:cubicBezTo>
                  <a:cubicBezTo>
                    <a:pt x="566" y="6089"/>
                    <a:pt x="879" y="7041"/>
                    <a:pt x="1325" y="7934"/>
                  </a:cubicBezTo>
                  <a:cubicBezTo>
                    <a:pt x="1787" y="8857"/>
                    <a:pt x="2144" y="9765"/>
                    <a:pt x="2546" y="10718"/>
                  </a:cubicBezTo>
                  <a:cubicBezTo>
                    <a:pt x="2650" y="10986"/>
                    <a:pt x="2918" y="11700"/>
                    <a:pt x="3171" y="11894"/>
                  </a:cubicBezTo>
                  <a:cubicBezTo>
                    <a:pt x="3188" y="11905"/>
                    <a:pt x="3205" y="11910"/>
                    <a:pt x="3221" y="11910"/>
                  </a:cubicBezTo>
                  <a:cubicBezTo>
                    <a:pt x="3245" y="11910"/>
                    <a:pt x="3266" y="11897"/>
                    <a:pt x="3275" y="11879"/>
                  </a:cubicBezTo>
                  <a:cubicBezTo>
                    <a:pt x="4481" y="11209"/>
                    <a:pt x="5701" y="10524"/>
                    <a:pt x="6952" y="9884"/>
                  </a:cubicBezTo>
                  <a:cubicBezTo>
                    <a:pt x="7056" y="10271"/>
                    <a:pt x="7175" y="10644"/>
                    <a:pt x="7294" y="11031"/>
                  </a:cubicBezTo>
                  <a:cubicBezTo>
                    <a:pt x="7369" y="11313"/>
                    <a:pt x="7413" y="11805"/>
                    <a:pt x="7637" y="12028"/>
                  </a:cubicBezTo>
                  <a:cubicBezTo>
                    <a:pt x="7648" y="12039"/>
                    <a:pt x="7664" y="12044"/>
                    <a:pt x="7680" y="12044"/>
                  </a:cubicBezTo>
                  <a:cubicBezTo>
                    <a:pt x="7707" y="12044"/>
                    <a:pt x="7737" y="12031"/>
                    <a:pt x="7756" y="12013"/>
                  </a:cubicBezTo>
                  <a:cubicBezTo>
                    <a:pt x="9750" y="11194"/>
                    <a:pt x="11789" y="10510"/>
                    <a:pt x="13873" y="9929"/>
                  </a:cubicBezTo>
                  <a:cubicBezTo>
                    <a:pt x="14975" y="9616"/>
                    <a:pt x="16091" y="9349"/>
                    <a:pt x="17208" y="9110"/>
                  </a:cubicBezTo>
                  <a:cubicBezTo>
                    <a:pt x="18130" y="8932"/>
                    <a:pt x="19113" y="8917"/>
                    <a:pt x="20006" y="8664"/>
                  </a:cubicBezTo>
                  <a:cubicBezTo>
                    <a:pt x="20036" y="8649"/>
                    <a:pt x="20065" y="8634"/>
                    <a:pt x="20080" y="8619"/>
                  </a:cubicBezTo>
                  <a:cubicBezTo>
                    <a:pt x="20103" y="8632"/>
                    <a:pt x="20129" y="8638"/>
                    <a:pt x="20156" y="8638"/>
                  </a:cubicBezTo>
                  <a:cubicBezTo>
                    <a:pt x="20252" y="8638"/>
                    <a:pt x="20357" y="8560"/>
                    <a:pt x="20333" y="8455"/>
                  </a:cubicBezTo>
                  <a:cubicBezTo>
                    <a:pt x="20006" y="7294"/>
                    <a:pt x="19559" y="6178"/>
                    <a:pt x="19172" y="5062"/>
                  </a:cubicBezTo>
                  <a:cubicBezTo>
                    <a:pt x="18785" y="3990"/>
                    <a:pt x="18130" y="1474"/>
                    <a:pt x="17982" y="1474"/>
                  </a:cubicBezTo>
                  <a:cubicBezTo>
                    <a:pt x="17862" y="1470"/>
                    <a:pt x="17743" y="1467"/>
                    <a:pt x="17622" y="1467"/>
                  </a:cubicBezTo>
                  <a:cubicBezTo>
                    <a:pt x="16219" y="1467"/>
                    <a:pt x="14718" y="1777"/>
                    <a:pt x="13293" y="2174"/>
                  </a:cubicBezTo>
                  <a:cubicBezTo>
                    <a:pt x="12849" y="1124"/>
                    <a:pt x="12391" y="1"/>
                    <a:pt x="12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9"/>
          <p:cNvGrpSpPr/>
          <p:nvPr/>
        </p:nvGrpSpPr>
        <p:grpSpPr>
          <a:xfrm>
            <a:off x="3612326" y="4343723"/>
            <a:ext cx="390772" cy="519574"/>
            <a:chOff x="6940425" y="4192275"/>
            <a:chExt cx="390772" cy="519574"/>
          </a:xfrm>
        </p:grpSpPr>
        <p:sp>
          <p:nvSpPr>
            <p:cNvPr id="234" name="Google Shape;234;p9"/>
            <p:cNvSpPr/>
            <p:nvPr/>
          </p:nvSpPr>
          <p:spPr>
            <a:xfrm>
              <a:off x="6940425" y="4192275"/>
              <a:ext cx="227940" cy="231352"/>
            </a:xfrm>
            <a:custGeom>
              <a:avLst/>
              <a:gdLst/>
              <a:ahLst/>
              <a:cxnLst/>
              <a:rect l="l" t="t" r="r" b="b"/>
              <a:pathLst>
                <a:path w="5479" h="5561" extrusionOk="0">
                  <a:moveTo>
                    <a:pt x="2076" y="501"/>
                  </a:moveTo>
                  <a:cubicBezTo>
                    <a:pt x="2543" y="501"/>
                    <a:pt x="3020" y="684"/>
                    <a:pt x="3365" y="982"/>
                  </a:cubicBezTo>
                  <a:cubicBezTo>
                    <a:pt x="3811" y="1355"/>
                    <a:pt x="4109" y="1846"/>
                    <a:pt x="4228" y="2411"/>
                  </a:cubicBezTo>
                  <a:cubicBezTo>
                    <a:pt x="4436" y="3349"/>
                    <a:pt x="4154" y="4614"/>
                    <a:pt x="3126" y="4942"/>
                  </a:cubicBezTo>
                  <a:cubicBezTo>
                    <a:pt x="2957" y="4998"/>
                    <a:pt x="2794" y="5024"/>
                    <a:pt x="2636" y="5024"/>
                  </a:cubicBezTo>
                  <a:cubicBezTo>
                    <a:pt x="1880" y="5024"/>
                    <a:pt x="1274" y="4424"/>
                    <a:pt x="953" y="3721"/>
                  </a:cubicBezTo>
                  <a:cubicBezTo>
                    <a:pt x="507" y="2754"/>
                    <a:pt x="328" y="893"/>
                    <a:pt x="1668" y="551"/>
                  </a:cubicBezTo>
                  <a:cubicBezTo>
                    <a:pt x="1801" y="517"/>
                    <a:pt x="1938" y="501"/>
                    <a:pt x="2076" y="501"/>
                  </a:cubicBezTo>
                  <a:close/>
                  <a:moveTo>
                    <a:pt x="2255" y="0"/>
                  </a:moveTo>
                  <a:cubicBezTo>
                    <a:pt x="2027" y="0"/>
                    <a:pt x="1797" y="35"/>
                    <a:pt x="1578" y="104"/>
                  </a:cubicBezTo>
                  <a:cubicBezTo>
                    <a:pt x="1385" y="164"/>
                    <a:pt x="1191" y="253"/>
                    <a:pt x="1028" y="372"/>
                  </a:cubicBezTo>
                  <a:cubicBezTo>
                    <a:pt x="179" y="1012"/>
                    <a:pt x="1" y="2367"/>
                    <a:pt x="254" y="3334"/>
                  </a:cubicBezTo>
                  <a:cubicBezTo>
                    <a:pt x="537" y="4442"/>
                    <a:pt x="1533" y="5560"/>
                    <a:pt x="2694" y="5560"/>
                  </a:cubicBezTo>
                  <a:cubicBezTo>
                    <a:pt x="2937" y="5560"/>
                    <a:pt x="3187" y="5511"/>
                    <a:pt x="3439" y="5403"/>
                  </a:cubicBezTo>
                  <a:cubicBezTo>
                    <a:pt x="5478" y="4525"/>
                    <a:pt x="4987" y="1608"/>
                    <a:pt x="3513" y="417"/>
                  </a:cubicBezTo>
                  <a:cubicBezTo>
                    <a:pt x="3166" y="139"/>
                    <a:pt x="2713" y="0"/>
                    <a:pt x="2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6975746" y="4425874"/>
              <a:ext cx="355452" cy="285976"/>
            </a:xfrm>
            <a:custGeom>
              <a:avLst/>
              <a:gdLst/>
              <a:ahLst/>
              <a:cxnLst/>
              <a:rect l="l" t="t" r="r" b="b"/>
              <a:pathLst>
                <a:path w="8544" h="6874" extrusionOk="0">
                  <a:moveTo>
                    <a:pt x="3833" y="546"/>
                  </a:moveTo>
                  <a:cubicBezTo>
                    <a:pt x="5545" y="546"/>
                    <a:pt x="7047" y="2033"/>
                    <a:pt x="7874" y="3510"/>
                  </a:cubicBezTo>
                  <a:cubicBezTo>
                    <a:pt x="6639" y="3926"/>
                    <a:pt x="2143" y="5846"/>
                    <a:pt x="953" y="6293"/>
                  </a:cubicBezTo>
                  <a:cubicBezTo>
                    <a:pt x="759" y="5206"/>
                    <a:pt x="506" y="3926"/>
                    <a:pt x="863" y="2840"/>
                  </a:cubicBezTo>
                  <a:cubicBezTo>
                    <a:pt x="1191" y="1842"/>
                    <a:pt x="1935" y="994"/>
                    <a:pt x="2947" y="681"/>
                  </a:cubicBezTo>
                  <a:cubicBezTo>
                    <a:pt x="3247" y="589"/>
                    <a:pt x="3543" y="546"/>
                    <a:pt x="3833" y="546"/>
                  </a:cubicBezTo>
                  <a:close/>
                  <a:moveTo>
                    <a:pt x="3836" y="0"/>
                  </a:moveTo>
                  <a:cubicBezTo>
                    <a:pt x="3653" y="0"/>
                    <a:pt x="3471" y="14"/>
                    <a:pt x="3290" y="41"/>
                  </a:cubicBezTo>
                  <a:cubicBezTo>
                    <a:pt x="1072" y="384"/>
                    <a:pt x="0" y="2482"/>
                    <a:pt x="89" y="4462"/>
                  </a:cubicBezTo>
                  <a:cubicBezTo>
                    <a:pt x="134" y="5126"/>
                    <a:pt x="690" y="6874"/>
                    <a:pt x="830" y="6874"/>
                  </a:cubicBezTo>
                  <a:cubicBezTo>
                    <a:pt x="831" y="6874"/>
                    <a:pt x="833" y="6874"/>
                    <a:pt x="834" y="6874"/>
                  </a:cubicBezTo>
                  <a:cubicBezTo>
                    <a:pt x="2188" y="6591"/>
                    <a:pt x="8365" y="3882"/>
                    <a:pt x="8425" y="3837"/>
                  </a:cubicBezTo>
                  <a:cubicBezTo>
                    <a:pt x="8440" y="3807"/>
                    <a:pt x="8470" y="3777"/>
                    <a:pt x="8470" y="3748"/>
                  </a:cubicBezTo>
                  <a:cubicBezTo>
                    <a:pt x="8544" y="3376"/>
                    <a:pt x="8246" y="2587"/>
                    <a:pt x="7844" y="2110"/>
                  </a:cubicBezTo>
                  <a:cubicBezTo>
                    <a:pt x="7413" y="1604"/>
                    <a:pt x="6907" y="1158"/>
                    <a:pt x="6356" y="800"/>
                  </a:cubicBezTo>
                  <a:cubicBezTo>
                    <a:pt x="5614" y="318"/>
                    <a:pt x="4728" y="0"/>
                    <a:pt x="3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9"/>
          <p:cNvSpPr/>
          <p:nvPr/>
        </p:nvSpPr>
        <p:spPr>
          <a:xfrm rot="-2003649">
            <a:off x="1930348" y="3937757"/>
            <a:ext cx="600542" cy="624534"/>
          </a:xfrm>
          <a:custGeom>
            <a:avLst/>
            <a:gdLst/>
            <a:ahLst/>
            <a:cxnLst/>
            <a:rect l="l" t="t" r="r" b="b"/>
            <a:pathLst>
              <a:path w="12966" h="13484" extrusionOk="0">
                <a:moveTo>
                  <a:pt x="5776" y="656"/>
                </a:moveTo>
                <a:cubicBezTo>
                  <a:pt x="6252" y="1385"/>
                  <a:pt x="6892" y="2040"/>
                  <a:pt x="7443" y="2695"/>
                </a:cubicBezTo>
                <a:cubicBezTo>
                  <a:pt x="8053" y="3424"/>
                  <a:pt x="8679" y="4154"/>
                  <a:pt x="9289" y="4883"/>
                </a:cubicBezTo>
                <a:cubicBezTo>
                  <a:pt x="10331" y="6119"/>
                  <a:pt x="11298" y="7607"/>
                  <a:pt x="12534" y="8679"/>
                </a:cubicBezTo>
                <a:cubicBezTo>
                  <a:pt x="10331" y="8158"/>
                  <a:pt x="8128" y="7458"/>
                  <a:pt x="5880" y="7101"/>
                </a:cubicBezTo>
                <a:cubicBezTo>
                  <a:pt x="5880" y="6535"/>
                  <a:pt x="5865" y="6044"/>
                  <a:pt x="5880" y="5523"/>
                </a:cubicBezTo>
                <a:cubicBezTo>
                  <a:pt x="5895" y="5032"/>
                  <a:pt x="5925" y="4541"/>
                  <a:pt x="5910" y="4050"/>
                </a:cubicBezTo>
                <a:cubicBezTo>
                  <a:pt x="5865" y="2918"/>
                  <a:pt x="5776" y="1787"/>
                  <a:pt x="5776" y="656"/>
                </a:cubicBezTo>
                <a:close/>
                <a:moveTo>
                  <a:pt x="5523" y="388"/>
                </a:moveTo>
                <a:cubicBezTo>
                  <a:pt x="5255" y="1415"/>
                  <a:pt x="5478" y="2621"/>
                  <a:pt x="5508" y="3663"/>
                </a:cubicBezTo>
                <a:cubicBezTo>
                  <a:pt x="5538" y="4288"/>
                  <a:pt x="5538" y="4913"/>
                  <a:pt x="5553" y="5538"/>
                </a:cubicBezTo>
                <a:cubicBezTo>
                  <a:pt x="5553" y="5851"/>
                  <a:pt x="5344" y="7265"/>
                  <a:pt x="5717" y="7428"/>
                </a:cubicBezTo>
                <a:cubicBezTo>
                  <a:pt x="6863" y="7920"/>
                  <a:pt x="8232" y="8083"/>
                  <a:pt x="9438" y="8381"/>
                </a:cubicBezTo>
                <a:cubicBezTo>
                  <a:pt x="10242" y="8589"/>
                  <a:pt x="11298" y="9021"/>
                  <a:pt x="12192" y="9051"/>
                </a:cubicBezTo>
                <a:cubicBezTo>
                  <a:pt x="11403" y="9587"/>
                  <a:pt x="10673" y="10331"/>
                  <a:pt x="9974" y="10926"/>
                </a:cubicBezTo>
                <a:cubicBezTo>
                  <a:pt x="9110" y="11656"/>
                  <a:pt x="8173" y="12340"/>
                  <a:pt x="7399" y="13144"/>
                </a:cubicBezTo>
                <a:cubicBezTo>
                  <a:pt x="6907" y="12296"/>
                  <a:pt x="6148" y="11552"/>
                  <a:pt x="5523" y="10792"/>
                </a:cubicBezTo>
                <a:cubicBezTo>
                  <a:pt x="4913" y="10063"/>
                  <a:pt x="4302" y="9334"/>
                  <a:pt x="3677" y="8604"/>
                </a:cubicBezTo>
                <a:cubicBezTo>
                  <a:pt x="2621" y="7339"/>
                  <a:pt x="1608" y="5776"/>
                  <a:pt x="328" y="4704"/>
                </a:cubicBezTo>
                <a:cubicBezTo>
                  <a:pt x="1311" y="4184"/>
                  <a:pt x="2159" y="3261"/>
                  <a:pt x="3008" y="2561"/>
                </a:cubicBezTo>
                <a:cubicBezTo>
                  <a:pt x="3841" y="1847"/>
                  <a:pt x="4764" y="1177"/>
                  <a:pt x="5523" y="388"/>
                </a:cubicBezTo>
                <a:close/>
                <a:moveTo>
                  <a:pt x="5605" y="0"/>
                </a:moveTo>
                <a:cubicBezTo>
                  <a:pt x="5582" y="0"/>
                  <a:pt x="5559" y="5"/>
                  <a:pt x="5538" y="16"/>
                </a:cubicBezTo>
                <a:cubicBezTo>
                  <a:pt x="4436" y="730"/>
                  <a:pt x="3439" y="1683"/>
                  <a:pt x="2427" y="2516"/>
                </a:cubicBezTo>
                <a:cubicBezTo>
                  <a:pt x="1638" y="3171"/>
                  <a:pt x="671" y="3796"/>
                  <a:pt x="60" y="4630"/>
                </a:cubicBezTo>
                <a:cubicBezTo>
                  <a:pt x="16" y="4675"/>
                  <a:pt x="1" y="4719"/>
                  <a:pt x="31" y="4779"/>
                </a:cubicBezTo>
                <a:cubicBezTo>
                  <a:pt x="879" y="6357"/>
                  <a:pt x="2353" y="7711"/>
                  <a:pt x="3484" y="9081"/>
                </a:cubicBezTo>
                <a:cubicBezTo>
                  <a:pt x="4124" y="9870"/>
                  <a:pt x="4764" y="10644"/>
                  <a:pt x="5419" y="11418"/>
                </a:cubicBezTo>
                <a:cubicBezTo>
                  <a:pt x="5984" y="12102"/>
                  <a:pt x="6505" y="12861"/>
                  <a:pt x="7205" y="13412"/>
                </a:cubicBezTo>
                <a:cubicBezTo>
                  <a:pt x="7220" y="13427"/>
                  <a:pt x="7235" y="13442"/>
                  <a:pt x="7265" y="13442"/>
                </a:cubicBezTo>
                <a:cubicBezTo>
                  <a:pt x="7291" y="13468"/>
                  <a:pt x="7322" y="13484"/>
                  <a:pt x="7355" y="13484"/>
                </a:cubicBezTo>
                <a:cubicBezTo>
                  <a:pt x="7378" y="13484"/>
                  <a:pt x="7403" y="13476"/>
                  <a:pt x="7428" y="13457"/>
                </a:cubicBezTo>
                <a:cubicBezTo>
                  <a:pt x="8545" y="12757"/>
                  <a:pt x="9527" y="11805"/>
                  <a:pt x="10539" y="10971"/>
                </a:cubicBezTo>
                <a:cubicBezTo>
                  <a:pt x="11328" y="10301"/>
                  <a:pt x="12311" y="9691"/>
                  <a:pt x="12921" y="8857"/>
                </a:cubicBezTo>
                <a:cubicBezTo>
                  <a:pt x="12951" y="8813"/>
                  <a:pt x="12966" y="8753"/>
                  <a:pt x="12951" y="8709"/>
                </a:cubicBezTo>
                <a:cubicBezTo>
                  <a:pt x="12102" y="7131"/>
                  <a:pt x="10614" y="5776"/>
                  <a:pt x="9482" y="4407"/>
                </a:cubicBezTo>
                <a:cubicBezTo>
                  <a:pt x="8842" y="3618"/>
                  <a:pt x="8202" y="2844"/>
                  <a:pt x="7562" y="2070"/>
                </a:cubicBezTo>
                <a:cubicBezTo>
                  <a:pt x="6997" y="1385"/>
                  <a:pt x="6461" y="611"/>
                  <a:pt x="5776" y="75"/>
                </a:cubicBezTo>
                <a:cubicBezTo>
                  <a:pt x="5761" y="60"/>
                  <a:pt x="5731" y="45"/>
                  <a:pt x="5717" y="45"/>
                </a:cubicBezTo>
                <a:cubicBezTo>
                  <a:pt x="5688" y="17"/>
                  <a:pt x="5646" y="0"/>
                  <a:pt x="56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"/>
          <p:cNvSpPr/>
          <p:nvPr/>
        </p:nvSpPr>
        <p:spPr>
          <a:xfrm>
            <a:off x="-255125" y="3031000"/>
            <a:ext cx="1220075" cy="653125"/>
          </a:xfrm>
          <a:custGeom>
            <a:avLst/>
            <a:gdLst/>
            <a:ahLst/>
            <a:cxnLst/>
            <a:rect l="l" t="t" r="r" b="b"/>
            <a:pathLst>
              <a:path w="48803" h="26125" extrusionOk="0">
                <a:moveTo>
                  <a:pt x="0" y="0"/>
                </a:moveTo>
                <a:cubicBezTo>
                  <a:pt x="3615" y="4518"/>
                  <a:pt x="7390" y="10294"/>
                  <a:pt x="13063" y="11430"/>
                </a:cubicBezTo>
                <a:cubicBezTo>
                  <a:pt x="23102" y="13439"/>
                  <a:pt x="34523" y="4400"/>
                  <a:pt x="43679" y="8980"/>
                </a:cubicBezTo>
                <a:cubicBezTo>
                  <a:pt x="48906" y="11595"/>
                  <a:pt x="49967" y="20897"/>
                  <a:pt x="47353" y="26125"/>
                </a:cubicBezTo>
              </a:path>
            </a:pathLst>
          </a:custGeom>
          <a:noFill/>
          <a:ln w="19050" cap="rnd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38" name="Google Shape;238;p9"/>
          <p:cNvSpPr/>
          <p:nvPr/>
        </p:nvSpPr>
        <p:spPr>
          <a:xfrm>
            <a:off x="501691" y="4031125"/>
            <a:ext cx="1355675" cy="900600"/>
          </a:xfrm>
          <a:custGeom>
            <a:avLst/>
            <a:gdLst/>
            <a:ahLst/>
            <a:cxnLst/>
            <a:rect l="l" t="t" r="r" b="b"/>
            <a:pathLst>
              <a:path w="54227" h="36024" extrusionOk="0">
                <a:moveTo>
                  <a:pt x="3608" y="15104"/>
                </a:moveTo>
                <a:cubicBezTo>
                  <a:pt x="587" y="18125"/>
                  <a:pt x="-1455" y="24738"/>
                  <a:pt x="1567" y="27758"/>
                </a:cubicBezTo>
                <a:cubicBezTo>
                  <a:pt x="8104" y="34290"/>
                  <a:pt x="20245" y="38425"/>
                  <a:pt x="28510" y="34290"/>
                </a:cubicBezTo>
                <a:cubicBezTo>
                  <a:pt x="36645" y="30220"/>
                  <a:pt x="35839" y="17610"/>
                  <a:pt x="38715" y="8980"/>
                </a:cubicBezTo>
                <a:cubicBezTo>
                  <a:pt x="40604" y="3312"/>
                  <a:pt x="48252" y="0"/>
                  <a:pt x="54227" y="0"/>
                </a:cubicBezTo>
              </a:path>
            </a:pathLst>
          </a:custGeom>
          <a:noFill/>
          <a:ln w="19050" cap="rnd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39" name="Google Shape;239;p9"/>
          <p:cNvSpPr/>
          <p:nvPr/>
        </p:nvSpPr>
        <p:spPr>
          <a:xfrm>
            <a:off x="2663600" y="4429125"/>
            <a:ext cx="836850" cy="454725"/>
          </a:xfrm>
          <a:custGeom>
            <a:avLst/>
            <a:gdLst/>
            <a:ahLst/>
            <a:cxnLst/>
            <a:rect l="l" t="t" r="r" b="b"/>
            <a:pathLst>
              <a:path w="33474" h="18189" extrusionOk="0">
                <a:moveTo>
                  <a:pt x="0" y="0"/>
                </a:moveTo>
                <a:cubicBezTo>
                  <a:pt x="4505" y="0"/>
                  <a:pt x="9543" y="2111"/>
                  <a:pt x="12246" y="5715"/>
                </a:cubicBezTo>
                <a:cubicBezTo>
                  <a:pt x="14444" y="8646"/>
                  <a:pt x="12173" y="14130"/>
                  <a:pt x="15104" y="16329"/>
                </a:cubicBezTo>
                <a:cubicBezTo>
                  <a:pt x="20203" y="20154"/>
                  <a:pt x="33474" y="17396"/>
                  <a:pt x="33474" y="11022"/>
                </a:cubicBezTo>
              </a:path>
            </a:pathLst>
          </a:custGeom>
          <a:noFill/>
          <a:ln w="19050" cap="rnd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40" name="Google Shape;240;p9"/>
          <p:cNvSpPr/>
          <p:nvPr/>
        </p:nvSpPr>
        <p:spPr>
          <a:xfrm>
            <a:off x="4133175" y="4468192"/>
            <a:ext cx="460675" cy="695700"/>
          </a:xfrm>
          <a:custGeom>
            <a:avLst/>
            <a:gdLst/>
            <a:ahLst/>
            <a:cxnLst/>
            <a:rect l="l" t="t" r="r" b="b"/>
            <a:pathLst>
              <a:path w="18427" h="27828" extrusionOk="0">
                <a:moveTo>
                  <a:pt x="0" y="2111"/>
                </a:moveTo>
                <a:cubicBezTo>
                  <a:pt x="4647" y="562"/>
                  <a:pt x="11509" y="-1609"/>
                  <a:pt x="14696" y="2111"/>
                </a:cubicBezTo>
                <a:cubicBezTo>
                  <a:pt x="20285" y="8634"/>
                  <a:pt x="19137" y="21754"/>
                  <a:pt x="13063" y="27828"/>
                </a:cubicBezTo>
              </a:path>
            </a:pathLst>
          </a:custGeom>
          <a:noFill/>
          <a:ln w="19050" cap="rnd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bg>
      <p:bgPr>
        <a:solidFill>
          <a:schemeClr val="accent2"/>
        </a:solid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2"/>
          <p:cNvSpPr txBox="1">
            <a:spLocks noGrp="1"/>
          </p:cNvSpPr>
          <p:nvPr>
            <p:ph type="title"/>
          </p:nvPr>
        </p:nvSpPr>
        <p:spPr>
          <a:xfrm>
            <a:off x="1761275" y="1389500"/>
            <a:ext cx="3294900" cy="11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900"/>
              <a:buNone/>
              <a:defRPr sz="4000" b="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8" name="Google Shape;558;p22"/>
          <p:cNvSpPr txBox="1">
            <a:spLocks noGrp="1"/>
          </p:cNvSpPr>
          <p:nvPr>
            <p:ph type="title" idx="2" hasCustomPrompt="1"/>
          </p:nvPr>
        </p:nvSpPr>
        <p:spPr>
          <a:xfrm>
            <a:off x="872950" y="1389506"/>
            <a:ext cx="764400" cy="11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000" b="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9" name="Google Shape;559;p22"/>
          <p:cNvSpPr txBox="1">
            <a:spLocks noGrp="1"/>
          </p:cNvSpPr>
          <p:nvPr>
            <p:ph type="subTitle" idx="1"/>
          </p:nvPr>
        </p:nvSpPr>
        <p:spPr>
          <a:xfrm>
            <a:off x="1763425" y="2627925"/>
            <a:ext cx="3294900" cy="7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60" name="Google Shape;560;p22"/>
          <p:cNvSpPr/>
          <p:nvPr/>
        </p:nvSpPr>
        <p:spPr>
          <a:xfrm rot="-9217936" flipH="1">
            <a:off x="315497" y="14597"/>
            <a:ext cx="444669" cy="1782627"/>
          </a:xfrm>
          <a:custGeom>
            <a:avLst/>
            <a:gdLst/>
            <a:ahLst/>
            <a:cxnLst/>
            <a:rect l="l" t="t" r="r" b="b"/>
            <a:pathLst>
              <a:path w="17788" h="71310" extrusionOk="0">
                <a:moveTo>
                  <a:pt x="1102" y="403"/>
                </a:moveTo>
                <a:cubicBezTo>
                  <a:pt x="7162" y="-1110"/>
                  <a:pt x="16753" y="3038"/>
                  <a:pt x="17635" y="9221"/>
                </a:cubicBezTo>
                <a:cubicBezTo>
                  <a:pt x="18817" y="17508"/>
                  <a:pt x="10846" y="24613"/>
                  <a:pt x="8818" y="32734"/>
                </a:cubicBezTo>
                <a:cubicBezTo>
                  <a:pt x="6650" y="41415"/>
                  <a:pt x="13244" y="51246"/>
                  <a:pt x="9920" y="59553"/>
                </a:cubicBezTo>
                <a:cubicBezTo>
                  <a:pt x="8015" y="64314"/>
                  <a:pt x="2296" y="66725"/>
                  <a:pt x="0" y="71310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bg>
      <p:bgPr>
        <a:solidFill>
          <a:schemeClr val="accent2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9"/>
          <p:cNvSpPr txBox="1">
            <a:spLocks noGrp="1"/>
          </p:cNvSpPr>
          <p:nvPr>
            <p:ph type="title"/>
          </p:nvPr>
        </p:nvSpPr>
        <p:spPr>
          <a:xfrm>
            <a:off x="870675" y="2272050"/>
            <a:ext cx="2034000" cy="3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2000" b="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1"/>
          </p:nvPr>
        </p:nvSpPr>
        <p:spPr>
          <a:xfrm>
            <a:off x="872650" y="2592488"/>
            <a:ext cx="2034000" cy="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29"/>
          <p:cNvSpPr txBox="1">
            <a:spLocks noGrp="1"/>
          </p:cNvSpPr>
          <p:nvPr>
            <p:ph type="title" idx="2"/>
          </p:nvPr>
        </p:nvSpPr>
        <p:spPr>
          <a:xfrm>
            <a:off x="3635250" y="2272050"/>
            <a:ext cx="2034000" cy="3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2000" b="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13" name="Google Shape;713;p29"/>
          <p:cNvSpPr txBox="1">
            <a:spLocks noGrp="1"/>
          </p:cNvSpPr>
          <p:nvPr>
            <p:ph type="subTitle" idx="3"/>
          </p:nvPr>
        </p:nvSpPr>
        <p:spPr>
          <a:xfrm>
            <a:off x="3633175" y="2592488"/>
            <a:ext cx="2038200" cy="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29"/>
          <p:cNvSpPr txBox="1">
            <a:spLocks noGrp="1"/>
          </p:cNvSpPr>
          <p:nvPr>
            <p:ph type="title" idx="4"/>
          </p:nvPr>
        </p:nvSpPr>
        <p:spPr>
          <a:xfrm>
            <a:off x="6391675" y="2272050"/>
            <a:ext cx="2034000" cy="3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2000" b="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5"/>
          </p:nvPr>
        </p:nvSpPr>
        <p:spPr>
          <a:xfrm>
            <a:off x="6393650" y="2592488"/>
            <a:ext cx="2038200" cy="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6" name="Google Shape;716;p29"/>
          <p:cNvGrpSpPr/>
          <p:nvPr/>
        </p:nvGrpSpPr>
        <p:grpSpPr>
          <a:xfrm flipH="1">
            <a:off x="-3783148" y="3452909"/>
            <a:ext cx="8471923" cy="1712347"/>
            <a:chOff x="2431496" y="3198979"/>
            <a:chExt cx="6705654" cy="1944523"/>
          </a:xfrm>
        </p:grpSpPr>
        <p:sp>
          <p:nvSpPr>
            <p:cNvPr id="717" name="Google Shape;717;p29"/>
            <p:cNvSpPr/>
            <p:nvPr/>
          </p:nvSpPr>
          <p:spPr>
            <a:xfrm>
              <a:off x="2431496" y="3198979"/>
              <a:ext cx="6705570" cy="1944498"/>
            </a:xfrm>
            <a:custGeom>
              <a:avLst/>
              <a:gdLst/>
              <a:ahLst/>
              <a:cxnLst/>
              <a:rect l="l" t="t" r="r" b="b"/>
              <a:pathLst>
                <a:path w="209992" h="60894" extrusionOk="0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2676230" y="3460190"/>
              <a:ext cx="6460839" cy="1683290"/>
            </a:xfrm>
            <a:custGeom>
              <a:avLst/>
              <a:gdLst/>
              <a:ahLst/>
              <a:cxnLst/>
              <a:rect l="l" t="t" r="r" b="b"/>
              <a:pathLst>
                <a:path w="202328" h="52714" extrusionOk="0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2904933" y="3727309"/>
              <a:ext cx="6232138" cy="1416174"/>
            </a:xfrm>
            <a:custGeom>
              <a:avLst/>
              <a:gdLst/>
              <a:ahLst/>
              <a:cxnLst/>
              <a:rect l="l" t="t" r="r" b="b"/>
              <a:pathLst>
                <a:path w="195166" h="44349" extrusionOk="0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3208775" y="4557758"/>
              <a:ext cx="3357639" cy="585738"/>
            </a:xfrm>
            <a:custGeom>
              <a:avLst/>
              <a:gdLst/>
              <a:ahLst/>
              <a:cxnLst/>
              <a:rect l="l" t="t" r="r" b="b"/>
              <a:pathLst>
                <a:path w="105148" h="18343" extrusionOk="0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3454371" y="4705032"/>
              <a:ext cx="2811210" cy="438465"/>
            </a:xfrm>
            <a:custGeom>
              <a:avLst/>
              <a:gdLst/>
              <a:ahLst/>
              <a:cxnLst/>
              <a:rect l="l" t="t" r="r" b="b"/>
              <a:pathLst>
                <a:path w="88036" h="13731" extrusionOk="0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3757766" y="4863260"/>
              <a:ext cx="2225089" cy="280240"/>
            </a:xfrm>
            <a:custGeom>
              <a:avLst/>
              <a:gdLst/>
              <a:ahLst/>
              <a:cxnLst/>
              <a:rect l="l" t="t" r="r" b="b"/>
              <a:pathLst>
                <a:path w="69681" h="8776" extrusionOk="0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4130359" y="5014750"/>
              <a:ext cx="1517017" cy="128752"/>
            </a:xfrm>
            <a:custGeom>
              <a:avLst/>
              <a:gdLst/>
              <a:ahLst/>
              <a:cxnLst/>
              <a:rect l="l" t="t" r="r" b="b"/>
              <a:pathLst>
                <a:path w="47507" h="4032" extrusionOk="0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8042939" y="4042104"/>
              <a:ext cx="1094199" cy="1101384"/>
            </a:xfrm>
            <a:custGeom>
              <a:avLst/>
              <a:gdLst/>
              <a:ahLst/>
              <a:cxnLst/>
              <a:rect l="l" t="t" r="r" b="b"/>
              <a:pathLst>
                <a:path w="34266" h="34491" extrusionOk="0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8346749" y="4329469"/>
              <a:ext cx="790393" cy="814023"/>
            </a:xfrm>
            <a:custGeom>
              <a:avLst/>
              <a:gdLst/>
              <a:ahLst/>
              <a:cxnLst/>
              <a:rect l="l" t="t" r="r" b="b"/>
              <a:pathLst>
                <a:path w="24752" h="25492" extrusionOk="0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8670006" y="4631172"/>
              <a:ext cx="467141" cy="512325"/>
            </a:xfrm>
            <a:custGeom>
              <a:avLst/>
              <a:gdLst/>
              <a:ahLst/>
              <a:cxnLst/>
              <a:rect l="l" t="t" r="r" b="b"/>
              <a:pathLst>
                <a:path w="14629" h="16044" extrusionOk="0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8942170" y="4945551"/>
              <a:ext cx="194980" cy="197950"/>
            </a:xfrm>
            <a:custGeom>
              <a:avLst/>
              <a:gdLst/>
              <a:ahLst/>
              <a:cxnLst/>
              <a:rect l="l" t="t" r="r" b="b"/>
              <a:pathLst>
                <a:path w="6106" h="6199" extrusionOk="0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29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 b="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bg>
      <p:bgPr>
        <a:solidFill>
          <a:schemeClr val="accent2"/>
        </a:solidFill>
        <a:effectLst/>
      </p:bgPr>
    </p:bg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32"/>
          <p:cNvGrpSpPr/>
          <p:nvPr/>
        </p:nvGrpSpPr>
        <p:grpSpPr>
          <a:xfrm rot="5400000">
            <a:off x="-2715942" y="853816"/>
            <a:ext cx="6705654" cy="1944523"/>
            <a:chOff x="2431496" y="3198979"/>
            <a:chExt cx="6705654" cy="1944523"/>
          </a:xfrm>
        </p:grpSpPr>
        <p:sp>
          <p:nvSpPr>
            <p:cNvPr id="787" name="Google Shape;787;p32"/>
            <p:cNvSpPr/>
            <p:nvPr/>
          </p:nvSpPr>
          <p:spPr>
            <a:xfrm>
              <a:off x="2431496" y="3198979"/>
              <a:ext cx="6705570" cy="1944498"/>
            </a:xfrm>
            <a:custGeom>
              <a:avLst/>
              <a:gdLst/>
              <a:ahLst/>
              <a:cxnLst/>
              <a:rect l="l" t="t" r="r" b="b"/>
              <a:pathLst>
                <a:path w="209992" h="60894" extrusionOk="0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2676230" y="3460190"/>
              <a:ext cx="6460839" cy="1683290"/>
            </a:xfrm>
            <a:custGeom>
              <a:avLst/>
              <a:gdLst/>
              <a:ahLst/>
              <a:cxnLst/>
              <a:rect l="l" t="t" r="r" b="b"/>
              <a:pathLst>
                <a:path w="202328" h="52714" extrusionOk="0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2904933" y="3727309"/>
              <a:ext cx="6232138" cy="1416174"/>
            </a:xfrm>
            <a:custGeom>
              <a:avLst/>
              <a:gdLst/>
              <a:ahLst/>
              <a:cxnLst/>
              <a:rect l="l" t="t" r="r" b="b"/>
              <a:pathLst>
                <a:path w="195166" h="44349" extrusionOk="0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3208775" y="4557758"/>
              <a:ext cx="3357639" cy="585738"/>
            </a:xfrm>
            <a:custGeom>
              <a:avLst/>
              <a:gdLst/>
              <a:ahLst/>
              <a:cxnLst/>
              <a:rect l="l" t="t" r="r" b="b"/>
              <a:pathLst>
                <a:path w="105148" h="18343" extrusionOk="0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3454371" y="4705032"/>
              <a:ext cx="2811210" cy="438465"/>
            </a:xfrm>
            <a:custGeom>
              <a:avLst/>
              <a:gdLst/>
              <a:ahLst/>
              <a:cxnLst/>
              <a:rect l="l" t="t" r="r" b="b"/>
              <a:pathLst>
                <a:path w="88036" h="13731" extrusionOk="0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3757766" y="4863260"/>
              <a:ext cx="2225089" cy="280240"/>
            </a:xfrm>
            <a:custGeom>
              <a:avLst/>
              <a:gdLst/>
              <a:ahLst/>
              <a:cxnLst/>
              <a:rect l="l" t="t" r="r" b="b"/>
              <a:pathLst>
                <a:path w="69681" h="8776" extrusionOk="0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4130359" y="5014750"/>
              <a:ext cx="1517017" cy="128752"/>
            </a:xfrm>
            <a:custGeom>
              <a:avLst/>
              <a:gdLst/>
              <a:ahLst/>
              <a:cxnLst/>
              <a:rect l="l" t="t" r="r" b="b"/>
              <a:pathLst>
                <a:path w="47507" h="4032" extrusionOk="0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8042939" y="4042104"/>
              <a:ext cx="1094199" cy="1101384"/>
            </a:xfrm>
            <a:custGeom>
              <a:avLst/>
              <a:gdLst/>
              <a:ahLst/>
              <a:cxnLst/>
              <a:rect l="l" t="t" r="r" b="b"/>
              <a:pathLst>
                <a:path w="34266" h="34491" extrusionOk="0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8346749" y="4329469"/>
              <a:ext cx="790393" cy="814023"/>
            </a:xfrm>
            <a:custGeom>
              <a:avLst/>
              <a:gdLst/>
              <a:ahLst/>
              <a:cxnLst/>
              <a:rect l="l" t="t" r="r" b="b"/>
              <a:pathLst>
                <a:path w="24752" h="25492" extrusionOk="0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8670006" y="4631172"/>
              <a:ext cx="467141" cy="512325"/>
            </a:xfrm>
            <a:custGeom>
              <a:avLst/>
              <a:gdLst/>
              <a:ahLst/>
              <a:cxnLst/>
              <a:rect l="l" t="t" r="r" b="b"/>
              <a:pathLst>
                <a:path w="14629" h="16044" extrusionOk="0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8942170" y="4945551"/>
              <a:ext cx="194980" cy="197950"/>
            </a:xfrm>
            <a:custGeom>
              <a:avLst/>
              <a:gdLst/>
              <a:ahLst/>
              <a:cxnLst/>
              <a:rect l="l" t="t" r="r" b="b"/>
              <a:pathLst>
                <a:path w="6106" h="6199" extrusionOk="0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" name="Google Shape;798;p32"/>
          <p:cNvSpPr/>
          <p:nvPr/>
        </p:nvSpPr>
        <p:spPr>
          <a:xfrm rot="10800000" flipH="1">
            <a:off x="8019351" y="4446710"/>
            <a:ext cx="1094025" cy="585300"/>
          </a:xfrm>
          <a:custGeom>
            <a:avLst/>
            <a:gdLst/>
            <a:ahLst/>
            <a:cxnLst/>
            <a:rect l="l" t="t" r="r" b="b"/>
            <a:pathLst>
              <a:path w="43761" h="23412" extrusionOk="0">
                <a:moveTo>
                  <a:pt x="42250" y="23412"/>
                </a:moveTo>
                <a:cubicBezTo>
                  <a:pt x="43264" y="19357"/>
                  <a:pt x="44171" y="15020"/>
                  <a:pt x="43352" y="10921"/>
                </a:cubicBezTo>
                <a:cubicBezTo>
                  <a:pt x="42332" y="5815"/>
                  <a:pt x="36583" y="2130"/>
                  <a:pt x="31595" y="634"/>
                </a:cubicBezTo>
                <a:cubicBezTo>
                  <a:pt x="21289" y="-2457"/>
                  <a:pt x="10760" y="7247"/>
                  <a:pt x="0" y="7247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799" name="Google Shape;799;p32"/>
          <p:cNvSpPr/>
          <p:nvPr/>
        </p:nvSpPr>
        <p:spPr>
          <a:xfrm rot="10800000" flipH="1">
            <a:off x="6540576" y="3776213"/>
            <a:ext cx="532725" cy="661325"/>
          </a:xfrm>
          <a:custGeom>
            <a:avLst/>
            <a:gdLst/>
            <a:ahLst/>
            <a:cxnLst/>
            <a:rect l="l" t="t" r="r" b="b"/>
            <a:pathLst>
              <a:path w="21309" h="26453" extrusionOk="0">
                <a:moveTo>
                  <a:pt x="16900" y="0"/>
                </a:moveTo>
                <a:cubicBezTo>
                  <a:pt x="10368" y="0"/>
                  <a:pt x="0" y="3388"/>
                  <a:pt x="0" y="9920"/>
                </a:cubicBezTo>
                <a:cubicBezTo>
                  <a:pt x="0" y="18910"/>
                  <a:pt x="17293" y="18410"/>
                  <a:pt x="21309" y="26453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00" name="Google Shape;800;p32"/>
          <p:cNvSpPr/>
          <p:nvPr/>
        </p:nvSpPr>
        <p:spPr>
          <a:xfrm rot="10800000" flipH="1">
            <a:off x="6981451" y="1360613"/>
            <a:ext cx="964400" cy="688850"/>
          </a:xfrm>
          <a:custGeom>
            <a:avLst/>
            <a:gdLst/>
            <a:ahLst/>
            <a:cxnLst/>
            <a:rect l="l" t="t" r="r" b="b"/>
            <a:pathLst>
              <a:path w="38576" h="27554" extrusionOk="0">
                <a:moveTo>
                  <a:pt x="0" y="27554"/>
                </a:moveTo>
                <a:cubicBezTo>
                  <a:pt x="1201" y="20353"/>
                  <a:pt x="2750" y="11909"/>
                  <a:pt x="8450" y="7347"/>
                </a:cubicBezTo>
                <a:cubicBezTo>
                  <a:pt x="15144" y="1990"/>
                  <a:pt x="26035" y="9692"/>
                  <a:pt x="34168" y="6980"/>
                </a:cubicBezTo>
                <a:cubicBezTo>
                  <a:pt x="36778" y="6109"/>
                  <a:pt x="37707" y="2611"/>
                  <a:pt x="38576" y="0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01" name="Google Shape;801;p32"/>
          <p:cNvSpPr/>
          <p:nvPr/>
        </p:nvSpPr>
        <p:spPr>
          <a:xfrm rot="10800000" flipH="1">
            <a:off x="8130076" y="2743348"/>
            <a:ext cx="872550" cy="356175"/>
          </a:xfrm>
          <a:custGeom>
            <a:avLst/>
            <a:gdLst/>
            <a:ahLst/>
            <a:cxnLst/>
            <a:rect l="l" t="t" r="r" b="b"/>
            <a:pathLst>
              <a:path w="34902" h="14247" extrusionOk="0">
                <a:moveTo>
                  <a:pt x="0" y="14247"/>
                </a:moveTo>
                <a:cubicBezTo>
                  <a:pt x="968" y="10377"/>
                  <a:pt x="853" y="5678"/>
                  <a:pt x="3674" y="2857"/>
                </a:cubicBezTo>
                <a:cubicBezTo>
                  <a:pt x="6510" y="21"/>
                  <a:pt x="11473" y="-373"/>
                  <a:pt x="15430" y="286"/>
                </a:cubicBezTo>
                <a:cubicBezTo>
                  <a:pt x="22084" y="1394"/>
                  <a:pt x="31885" y="11830"/>
                  <a:pt x="34902" y="5797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02" name="Google Shape;802;p32"/>
          <p:cNvSpPr/>
          <p:nvPr/>
        </p:nvSpPr>
        <p:spPr>
          <a:xfrm rot="10800000" flipH="1">
            <a:off x="6033426" y="-12"/>
            <a:ext cx="325450" cy="624550"/>
          </a:xfrm>
          <a:custGeom>
            <a:avLst/>
            <a:gdLst/>
            <a:ahLst/>
            <a:cxnLst/>
            <a:rect l="l" t="t" r="r" b="b"/>
            <a:pathLst>
              <a:path w="13018" h="24982" extrusionOk="0">
                <a:moveTo>
                  <a:pt x="0" y="0"/>
                </a:moveTo>
                <a:cubicBezTo>
                  <a:pt x="4820" y="0"/>
                  <a:pt x="11690" y="1937"/>
                  <a:pt x="12859" y="6613"/>
                </a:cubicBezTo>
                <a:cubicBezTo>
                  <a:pt x="13495" y="9156"/>
                  <a:pt x="9721" y="10813"/>
                  <a:pt x="8083" y="12859"/>
                </a:cubicBezTo>
                <a:cubicBezTo>
                  <a:pt x="5548" y="16027"/>
                  <a:pt x="5248" y="23999"/>
                  <a:pt x="9185" y="24982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803" name="Google Shape;803;p32"/>
          <p:cNvGrpSpPr/>
          <p:nvPr/>
        </p:nvGrpSpPr>
        <p:grpSpPr>
          <a:xfrm rot="-825415">
            <a:off x="6440309" y="483512"/>
            <a:ext cx="733290" cy="773264"/>
            <a:chOff x="3045450" y="3675050"/>
            <a:chExt cx="733300" cy="773275"/>
          </a:xfrm>
        </p:grpSpPr>
        <p:sp>
          <p:nvSpPr>
            <p:cNvPr id="804" name="Google Shape;804;p32"/>
            <p:cNvSpPr/>
            <p:nvPr/>
          </p:nvSpPr>
          <p:spPr>
            <a:xfrm>
              <a:off x="3697225" y="3972000"/>
              <a:ext cx="81525" cy="20250"/>
            </a:xfrm>
            <a:custGeom>
              <a:avLst/>
              <a:gdLst/>
              <a:ahLst/>
              <a:cxnLst/>
              <a:rect l="l" t="t" r="r" b="b"/>
              <a:pathLst>
                <a:path w="3261" h="810" extrusionOk="0">
                  <a:moveTo>
                    <a:pt x="2263" y="0"/>
                  </a:moveTo>
                  <a:cubicBezTo>
                    <a:pt x="2010" y="15"/>
                    <a:pt x="1742" y="75"/>
                    <a:pt x="1489" y="105"/>
                  </a:cubicBezTo>
                  <a:cubicBezTo>
                    <a:pt x="1207" y="134"/>
                    <a:pt x="954" y="194"/>
                    <a:pt x="686" y="253"/>
                  </a:cubicBezTo>
                  <a:cubicBezTo>
                    <a:pt x="537" y="283"/>
                    <a:pt x="433" y="313"/>
                    <a:pt x="299" y="387"/>
                  </a:cubicBezTo>
                  <a:cubicBezTo>
                    <a:pt x="254" y="417"/>
                    <a:pt x="209" y="432"/>
                    <a:pt x="165" y="462"/>
                  </a:cubicBezTo>
                  <a:cubicBezTo>
                    <a:pt x="120" y="506"/>
                    <a:pt x="105" y="551"/>
                    <a:pt x="31" y="581"/>
                  </a:cubicBezTo>
                  <a:cubicBezTo>
                    <a:pt x="1" y="596"/>
                    <a:pt x="16" y="640"/>
                    <a:pt x="46" y="655"/>
                  </a:cubicBezTo>
                  <a:cubicBezTo>
                    <a:pt x="120" y="670"/>
                    <a:pt x="135" y="700"/>
                    <a:pt x="194" y="730"/>
                  </a:cubicBezTo>
                  <a:cubicBezTo>
                    <a:pt x="239" y="759"/>
                    <a:pt x="299" y="759"/>
                    <a:pt x="343" y="774"/>
                  </a:cubicBezTo>
                  <a:cubicBezTo>
                    <a:pt x="452" y="796"/>
                    <a:pt x="537" y="810"/>
                    <a:pt x="639" y="810"/>
                  </a:cubicBezTo>
                  <a:cubicBezTo>
                    <a:pt x="677" y="810"/>
                    <a:pt x="716" y="808"/>
                    <a:pt x="760" y="804"/>
                  </a:cubicBezTo>
                  <a:cubicBezTo>
                    <a:pt x="1013" y="804"/>
                    <a:pt x="1281" y="789"/>
                    <a:pt x="1534" y="745"/>
                  </a:cubicBezTo>
                  <a:cubicBezTo>
                    <a:pt x="2070" y="685"/>
                    <a:pt x="2621" y="626"/>
                    <a:pt x="3127" y="387"/>
                  </a:cubicBezTo>
                  <a:cubicBezTo>
                    <a:pt x="3261" y="328"/>
                    <a:pt x="3231" y="90"/>
                    <a:pt x="3082" y="60"/>
                  </a:cubicBezTo>
                  <a:cubicBezTo>
                    <a:pt x="2948" y="30"/>
                    <a:pt x="2814" y="30"/>
                    <a:pt x="2680" y="30"/>
                  </a:cubicBezTo>
                  <a:cubicBezTo>
                    <a:pt x="2546" y="15"/>
                    <a:pt x="2397" y="0"/>
                    <a:pt x="2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3113750" y="3815700"/>
              <a:ext cx="497550" cy="632625"/>
            </a:xfrm>
            <a:custGeom>
              <a:avLst/>
              <a:gdLst/>
              <a:ahLst/>
              <a:cxnLst/>
              <a:rect l="l" t="t" r="r" b="b"/>
              <a:pathLst>
                <a:path w="19902" h="25305" extrusionOk="0">
                  <a:moveTo>
                    <a:pt x="12265" y="6230"/>
                  </a:moveTo>
                  <a:cubicBezTo>
                    <a:pt x="12759" y="6230"/>
                    <a:pt x="12896" y="6917"/>
                    <a:pt x="12831" y="7369"/>
                  </a:cubicBezTo>
                  <a:cubicBezTo>
                    <a:pt x="12682" y="8396"/>
                    <a:pt x="11908" y="9244"/>
                    <a:pt x="10926" y="9765"/>
                  </a:cubicBezTo>
                  <a:cubicBezTo>
                    <a:pt x="10896" y="9066"/>
                    <a:pt x="10941" y="8366"/>
                    <a:pt x="11104" y="7696"/>
                  </a:cubicBezTo>
                  <a:cubicBezTo>
                    <a:pt x="11238" y="7190"/>
                    <a:pt x="11462" y="6476"/>
                    <a:pt x="12012" y="6282"/>
                  </a:cubicBezTo>
                  <a:cubicBezTo>
                    <a:pt x="12105" y="6247"/>
                    <a:pt x="12190" y="6230"/>
                    <a:pt x="12265" y="6230"/>
                  </a:cubicBezTo>
                  <a:close/>
                  <a:moveTo>
                    <a:pt x="6647" y="7066"/>
                  </a:moveTo>
                  <a:cubicBezTo>
                    <a:pt x="6777" y="7066"/>
                    <a:pt x="6932" y="7138"/>
                    <a:pt x="7115" y="7309"/>
                  </a:cubicBezTo>
                  <a:cubicBezTo>
                    <a:pt x="7532" y="7696"/>
                    <a:pt x="7651" y="8336"/>
                    <a:pt x="7800" y="8872"/>
                  </a:cubicBezTo>
                  <a:cubicBezTo>
                    <a:pt x="7934" y="9334"/>
                    <a:pt x="8038" y="9795"/>
                    <a:pt x="8157" y="10271"/>
                  </a:cubicBezTo>
                  <a:cubicBezTo>
                    <a:pt x="7830" y="10212"/>
                    <a:pt x="7517" y="10122"/>
                    <a:pt x="7249" y="9974"/>
                  </a:cubicBezTo>
                  <a:cubicBezTo>
                    <a:pt x="6758" y="9706"/>
                    <a:pt x="6371" y="9259"/>
                    <a:pt x="6178" y="8738"/>
                  </a:cubicBezTo>
                  <a:cubicBezTo>
                    <a:pt x="6010" y="8283"/>
                    <a:pt x="6112" y="7066"/>
                    <a:pt x="6647" y="7066"/>
                  </a:cubicBezTo>
                  <a:close/>
                  <a:moveTo>
                    <a:pt x="10682" y="860"/>
                  </a:moveTo>
                  <a:cubicBezTo>
                    <a:pt x="11426" y="860"/>
                    <a:pt x="12169" y="928"/>
                    <a:pt x="12891" y="1058"/>
                  </a:cubicBezTo>
                  <a:cubicBezTo>
                    <a:pt x="14528" y="1340"/>
                    <a:pt x="16344" y="1861"/>
                    <a:pt x="17579" y="3007"/>
                  </a:cubicBezTo>
                  <a:cubicBezTo>
                    <a:pt x="19172" y="4481"/>
                    <a:pt x="18800" y="6565"/>
                    <a:pt x="18294" y="8440"/>
                  </a:cubicBezTo>
                  <a:cubicBezTo>
                    <a:pt x="18011" y="9512"/>
                    <a:pt x="17639" y="10554"/>
                    <a:pt x="16954" y="11432"/>
                  </a:cubicBezTo>
                  <a:cubicBezTo>
                    <a:pt x="16329" y="12251"/>
                    <a:pt x="15540" y="12921"/>
                    <a:pt x="14915" y="13725"/>
                  </a:cubicBezTo>
                  <a:cubicBezTo>
                    <a:pt x="13799" y="15168"/>
                    <a:pt x="13293" y="17312"/>
                    <a:pt x="14052" y="19024"/>
                  </a:cubicBezTo>
                  <a:cubicBezTo>
                    <a:pt x="13650" y="19158"/>
                    <a:pt x="13233" y="19247"/>
                    <a:pt x="12831" y="19336"/>
                  </a:cubicBezTo>
                  <a:cubicBezTo>
                    <a:pt x="12042" y="16791"/>
                    <a:pt x="11447" y="14201"/>
                    <a:pt x="11090" y="11566"/>
                  </a:cubicBezTo>
                  <a:cubicBezTo>
                    <a:pt x="11045" y="11150"/>
                    <a:pt x="10985" y="10733"/>
                    <a:pt x="10956" y="10316"/>
                  </a:cubicBezTo>
                  <a:cubicBezTo>
                    <a:pt x="11804" y="9899"/>
                    <a:pt x="12548" y="9289"/>
                    <a:pt x="12980" y="8560"/>
                  </a:cubicBezTo>
                  <a:cubicBezTo>
                    <a:pt x="13456" y="7771"/>
                    <a:pt x="13769" y="6282"/>
                    <a:pt x="12727" y="5761"/>
                  </a:cubicBezTo>
                  <a:cubicBezTo>
                    <a:pt x="12536" y="5666"/>
                    <a:pt x="12356" y="5623"/>
                    <a:pt x="12186" y="5623"/>
                  </a:cubicBezTo>
                  <a:cubicBezTo>
                    <a:pt x="11245" y="5623"/>
                    <a:pt x="10641" y="6931"/>
                    <a:pt x="10464" y="7726"/>
                  </a:cubicBezTo>
                  <a:cubicBezTo>
                    <a:pt x="10286" y="8485"/>
                    <a:pt x="10241" y="9259"/>
                    <a:pt x="10271" y="10048"/>
                  </a:cubicBezTo>
                  <a:cubicBezTo>
                    <a:pt x="9773" y="10228"/>
                    <a:pt x="9237" y="10318"/>
                    <a:pt x="8722" y="10318"/>
                  </a:cubicBezTo>
                  <a:cubicBezTo>
                    <a:pt x="8683" y="10318"/>
                    <a:pt x="8643" y="10317"/>
                    <a:pt x="8604" y="10316"/>
                  </a:cubicBezTo>
                  <a:cubicBezTo>
                    <a:pt x="8500" y="9855"/>
                    <a:pt x="8395" y="9408"/>
                    <a:pt x="8276" y="8961"/>
                  </a:cubicBezTo>
                  <a:cubicBezTo>
                    <a:pt x="8077" y="8272"/>
                    <a:pt x="7689" y="6636"/>
                    <a:pt x="6733" y="6636"/>
                  </a:cubicBezTo>
                  <a:cubicBezTo>
                    <a:pt x="6616" y="6636"/>
                    <a:pt x="6491" y="6660"/>
                    <a:pt x="6356" y="6714"/>
                  </a:cubicBezTo>
                  <a:cubicBezTo>
                    <a:pt x="5165" y="7175"/>
                    <a:pt x="5612" y="8947"/>
                    <a:pt x="6192" y="9691"/>
                  </a:cubicBezTo>
                  <a:cubicBezTo>
                    <a:pt x="6743" y="10375"/>
                    <a:pt x="7487" y="10718"/>
                    <a:pt x="8291" y="10822"/>
                  </a:cubicBezTo>
                  <a:lnTo>
                    <a:pt x="8306" y="10822"/>
                  </a:lnTo>
                  <a:cubicBezTo>
                    <a:pt x="8961" y="13695"/>
                    <a:pt x="9229" y="16597"/>
                    <a:pt x="9378" y="19530"/>
                  </a:cubicBezTo>
                  <a:cubicBezTo>
                    <a:pt x="8916" y="19485"/>
                    <a:pt x="8440" y="19411"/>
                    <a:pt x="7964" y="19381"/>
                  </a:cubicBezTo>
                  <a:lnTo>
                    <a:pt x="7934" y="19381"/>
                  </a:lnTo>
                  <a:cubicBezTo>
                    <a:pt x="7815" y="18086"/>
                    <a:pt x="6981" y="16940"/>
                    <a:pt x="6148" y="15987"/>
                  </a:cubicBezTo>
                  <a:cubicBezTo>
                    <a:pt x="5180" y="14871"/>
                    <a:pt x="4034" y="13903"/>
                    <a:pt x="3096" y="12727"/>
                  </a:cubicBezTo>
                  <a:cubicBezTo>
                    <a:pt x="2114" y="11477"/>
                    <a:pt x="1578" y="10048"/>
                    <a:pt x="1638" y="8455"/>
                  </a:cubicBezTo>
                  <a:cubicBezTo>
                    <a:pt x="1712" y="6833"/>
                    <a:pt x="2352" y="5255"/>
                    <a:pt x="3349" y="4005"/>
                  </a:cubicBezTo>
                  <a:cubicBezTo>
                    <a:pt x="5133" y="1799"/>
                    <a:pt x="7914" y="860"/>
                    <a:pt x="10682" y="860"/>
                  </a:cubicBezTo>
                  <a:close/>
                  <a:moveTo>
                    <a:pt x="10316" y="10584"/>
                  </a:moveTo>
                  <a:cubicBezTo>
                    <a:pt x="10390" y="11551"/>
                    <a:pt x="10569" y="12534"/>
                    <a:pt x="10747" y="13472"/>
                  </a:cubicBezTo>
                  <a:cubicBezTo>
                    <a:pt x="11104" y="15481"/>
                    <a:pt x="11611" y="17476"/>
                    <a:pt x="12221" y="19440"/>
                  </a:cubicBezTo>
                  <a:cubicBezTo>
                    <a:pt x="11983" y="19470"/>
                    <a:pt x="11730" y="19500"/>
                    <a:pt x="11491" y="19530"/>
                  </a:cubicBezTo>
                  <a:cubicBezTo>
                    <a:pt x="11117" y="19559"/>
                    <a:pt x="10742" y="19575"/>
                    <a:pt x="10367" y="19575"/>
                  </a:cubicBezTo>
                  <a:cubicBezTo>
                    <a:pt x="10161" y="19575"/>
                    <a:pt x="9956" y="19570"/>
                    <a:pt x="9750" y="19559"/>
                  </a:cubicBezTo>
                  <a:cubicBezTo>
                    <a:pt x="9705" y="19559"/>
                    <a:pt x="9646" y="19559"/>
                    <a:pt x="9586" y="19545"/>
                  </a:cubicBezTo>
                  <a:cubicBezTo>
                    <a:pt x="9720" y="16642"/>
                    <a:pt x="9363" y="13695"/>
                    <a:pt x="8723" y="10837"/>
                  </a:cubicBezTo>
                  <a:lnTo>
                    <a:pt x="8723" y="10837"/>
                  </a:lnTo>
                  <a:cubicBezTo>
                    <a:pt x="8761" y="10838"/>
                    <a:pt x="8800" y="10839"/>
                    <a:pt x="8838" y="10839"/>
                  </a:cubicBezTo>
                  <a:cubicBezTo>
                    <a:pt x="9336" y="10839"/>
                    <a:pt x="9832" y="10750"/>
                    <a:pt x="10316" y="10584"/>
                  </a:cubicBezTo>
                  <a:close/>
                  <a:moveTo>
                    <a:pt x="14870" y="19470"/>
                  </a:moveTo>
                  <a:cubicBezTo>
                    <a:pt x="15034" y="19813"/>
                    <a:pt x="15198" y="20170"/>
                    <a:pt x="15332" y="20527"/>
                  </a:cubicBezTo>
                  <a:cubicBezTo>
                    <a:pt x="15213" y="20527"/>
                    <a:pt x="15094" y="20572"/>
                    <a:pt x="15019" y="20676"/>
                  </a:cubicBezTo>
                  <a:cubicBezTo>
                    <a:pt x="14722" y="21167"/>
                    <a:pt x="14349" y="21495"/>
                    <a:pt x="13814" y="21703"/>
                  </a:cubicBezTo>
                  <a:cubicBezTo>
                    <a:pt x="13278" y="21896"/>
                    <a:pt x="12697" y="21971"/>
                    <a:pt x="12132" y="21971"/>
                  </a:cubicBezTo>
                  <a:cubicBezTo>
                    <a:pt x="12103" y="21971"/>
                    <a:pt x="12073" y="21971"/>
                    <a:pt x="12044" y="21971"/>
                  </a:cubicBezTo>
                  <a:cubicBezTo>
                    <a:pt x="10632" y="21971"/>
                    <a:pt x="9277" y="21618"/>
                    <a:pt x="7979" y="21108"/>
                  </a:cubicBezTo>
                  <a:cubicBezTo>
                    <a:pt x="7964" y="21093"/>
                    <a:pt x="7964" y="21093"/>
                    <a:pt x="7949" y="21093"/>
                  </a:cubicBezTo>
                  <a:cubicBezTo>
                    <a:pt x="7934" y="20795"/>
                    <a:pt x="7949" y="20482"/>
                    <a:pt x="7994" y="20185"/>
                  </a:cubicBezTo>
                  <a:cubicBezTo>
                    <a:pt x="8621" y="20342"/>
                    <a:pt x="9300" y="20402"/>
                    <a:pt x="9973" y="20402"/>
                  </a:cubicBezTo>
                  <a:cubicBezTo>
                    <a:pt x="10512" y="20402"/>
                    <a:pt x="11048" y="20363"/>
                    <a:pt x="11551" y="20304"/>
                  </a:cubicBezTo>
                  <a:cubicBezTo>
                    <a:pt x="12697" y="20185"/>
                    <a:pt x="13799" y="19887"/>
                    <a:pt x="14870" y="19470"/>
                  </a:cubicBezTo>
                  <a:close/>
                  <a:moveTo>
                    <a:pt x="15510" y="21137"/>
                  </a:moveTo>
                  <a:cubicBezTo>
                    <a:pt x="15615" y="21569"/>
                    <a:pt x="15659" y="22001"/>
                    <a:pt x="15585" y="22417"/>
                  </a:cubicBezTo>
                  <a:cubicBezTo>
                    <a:pt x="15257" y="22432"/>
                    <a:pt x="14975" y="22611"/>
                    <a:pt x="14677" y="22715"/>
                  </a:cubicBezTo>
                  <a:cubicBezTo>
                    <a:pt x="14394" y="22819"/>
                    <a:pt x="14096" y="22909"/>
                    <a:pt x="13799" y="22983"/>
                  </a:cubicBezTo>
                  <a:cubicBezTo>
                    <a:pt x="13173" y="23162"/>
                    <a:pt x="12519" y="23251"/>
                    <a:pt x="11864" y="23296"/>
                  </a:cubicBezTo>
                  <a:cubicBezTo>
                    <a:pt x="11707" y="23304"/>
                    <a:pt x="11551" y="23308"/>
                    <a:pt x="11394" y="23308"/>
                  </a:cubicBezTo>
                  <a:cubicBezTo>
                    <a:pt x="10402" y="23308"/>
                    <a:pt x="9406" y="23149"/>
                    <a:pt x="8455" y="22879"/>
                  </a:cubicBezTo>
                  <a:cubicBezTo>
                    <a:pt x="8217" y="22432"/>
                    <a:pt x="8053" y="21971"/>
                    <a:pt x="7979" y="21480"/>
                  </a:cubicBezTo>
                  <a:lnTo>
                    <a:pt x="7979" y="21480"/>
                  </a:lnTo>
                  <a:cubicBezTo>
                    <a:pt x="9281" y="22195"/>
                    <a:pt x="10804" y="22553"/>
                    <a:pt x="12282" y="22553"/>
                  </a:cubicBezTo>
                  <a:cubicBezTo>
                    <a:pt x="12341" y="22553"/>
                    <a:pt x="12400" y="22553"/>
                    <a:pt x="12459" y="22551"/>
                  </a:cubicBezTo>
                  <a:cubicBezTo>
                    <a:pt x="13575" y="22522"/>
                    <a:pt x="14945" y="22179"/>
                    <a:pt x="15510" y="21137"/>
                  </a:cubicBezTo>
                  <a:close/>
                  <a:moveTo>
                    <a:pt x="15376" y="23057"/>
                  </a:moveTo>
                  <a:lnTo>
                    <a:pt x="15376" y="23057"/>
                  </a:lnTo>
                  <a:cubicBezTo>
                    <a:pt x="15317" y="23147"/>
                    <a:pt x="15272" y="23251"/>
                    <a:pt x="15198" y="23340"/>
                  </a:cubicBezTo>
                  <a:cubicBezTo>
                    <a:pt x="14439" y="24367"/>
                    <a:pt x="12935" y="24725"/>
                    <a:pt x="11745" y="24725"/>
                  </a:cubicBezTo>
                  <a:cubicBezTo>
                    <a:pt x="10554" y="24725"/>
                    <a:pt x="9482" y="24248"/>
                    <a:pt x="8768" y="23325"/>
                  </a:cubicBezTo>
                  <a:lnTo>
                    <a:pt x="8768" y="23325"/>
                  </a:lnTo>
                  <a:cubicBezTo>
                    <a:pt x="9675" y="23623"/>
                    <a:pt x="10619" y="23761"/>
                    <a:pt x="11578" y="23761"/>
                  </a:cubicBezTo>
                  <a:cubicBezTo>
                    <a:pt x="11673" y="23761"/>
                    <a:pt x="11768" y="23760"/>
                    <a:pt x="11864" y="23757"/>
                  </a:cubicBezTo>
                  <a:cubicBezTo>
                    <a:pt x="12548" y="23742"/>
                    <a:pt x="13218" y="23668"/>
                    <a:pt x="13873" y="23519"/>
                  </a:cubicBezTo>
                  <a:cubicBezTo>
                    <a:pt x="14215" y="23444"/>
                    <a:pt x="14558" y="23340"/>
                    <a:pt x="14885" y="23236"/>
                  </a:cubicBezTo>
                  <a:cubicBezTo>
                    <a:pt x="15049" y="23177"/>
                    <a:pt x="15213" y="23117"/>
                    <a:pt x="15376" y="23057"/>
                  </a:cubicBezTo>
                  <a:close/>
                  <a:moveTo>
                    <a:pt x="10633" y="0"/>
                  </a:moveTo>
                  <a:cubicBezTo>
                    <a:pt x="8151" y="0"/>
                    <a:pt x="5679" y="691"/>
                    <a:pt x="3766" y="2323"/>
                  </a:cubicBezTo>
                  <a:cubicBezTo>
                    <a:pt x="1340" y="4392"/>
                    <a:pt x="0" y="8024"/>
                    <a:pt x="1206" y="11090"/>
                  </a:cubicBezTo>
                  <a:cubicBezTo>
                    <a:pt x="1846" y="12727"/>
                    <a:pt x="3126" y="13978"/>
                    <a:pt x="4376" y="15183"/>
                  </a:cubicBezTo>
                  <a:cubicBezTo>
                    <a:pt x="5017" y="15808"/>
                    <a:pt x="5657" y="16434"/>
                    <a:pt x="6237" y="17118"/>
                  </a:cubicBezTo>
                  <a:cubicBezTo>
                    <a:pt x="6847" y="17863"/>
                    <a:pt x="7234" y="18696"/>
                    <a:pt x="7592" y="19574"/>
                  </a:cubicBezTo>
                  <a:cubicBezTo>
                    <a:pt x="7592" y="19589"/>
                    <a:pt x="7607" y="19604"/>
                    <a:pt x="7621" y="19619"/>
                  </a:cubicBezTo>
                  <a:cubicBezTo>
                    <a:pt x="7562" y="19783"/>
                    <a:pt x="7607" y="20006"/>
                    <a:pt x="7770" y="20095"/>
                  </a:cubicBezTo>
                  <a:cubicBezTo>
                    <a:pt x="7502" y="20959"/>
                    <a:pt x="7592" y="21896"/>
                    <a:pt x="7949" y="22730"/>
                  </a:cubicBezTo>
                  <a:cubicBezTo>
                    <a:pt x="7815" y="22760"/>
                    <a:pt x="7755" y="22953"/>
                    <a:pt x="7889" y="23013"/>
                  </a:cubicBezTo>
                  <a:cubicBezTo>
                    <a:pt x="7964" y="23043"/>
                    <a:pt x="8038" y="23072"/>
                    <a:pt x="8113" y="23102"/>
                  </a:cubicBezTo>
                  <a:cubicBezTo>
                    <a:pt x="8485" y="23802"/>
                    <a:pt x="9035" y="24382"/>
                    <a:pt x="9705" y="24754"/>
                  </a:cubicBezTo>
                  <a:cubicBezTo>
                    <a:pt x="10364" y="25117"/>
                    <a:pt x="11202" y="25304"/>
                    <a:pt x="12058" y="25304"/>
                  </a:cubicBezTo>
                  <a:cubicBezTo>
                    <a:pt x="13695" y="25304"/>
                    <a:pt x="15396" y="24618"/>
                    <a:pt x="16031" y="23162"/>
                  </a:cubicBezTo>
                  <a:cubicBezTo>
                    <a:pt x="16642" y="21733"/>
                    <a:pt x="15957" y="20170"/>
                    <a:pt x="15332" y="18875"/>
                  </a:cubicBezTo>
                  <a:cubicBezTo>
                    <a:pt x="15287" y="18785"/>
                    <a:pt x="15153" y="18711"/>
                    <a:pt x="15049" y="18711"/>
                  </a:cubicBezTo>
                  <a:cubicBezTo>
                    <a:pt x="14870" y="17788"/>
                    <a:pt x="14736" y="16895"/>
                    <a:pt x="14989" y="15957"/>
                  </a:cubicBezTo>
                  <a:cubicBezTo>
                    <a:pt x="15257" y="14915"/>
                    <a:pt x="15868" y="14112"/>
                    <a:pt x="16567" y="13308"/>
                  </a:cubicBezTo>
                  <a:cubicBezTo>
                    <a:pt x="17192" y="12593"/>
                    <a:pt x="17847" y="11879"/>
                    <a:pt x="18279" y="11030"/>
                  </a:cubicBezTo>
                  <a:cubicBezTo>
                    <a:pt x="18726" y="10167"/>
                    <a:pt x="18979" y="9214"/>
                    <a:pt x="19202" y="8277"/>
                  </a:cubicBezTo>
                  <a:cubicBezTo>
                    <a:pt x="19634" y="6416"/>
                    <a:pt x="19901" y="4422"/>
                    <a:pt x="18592" y="2844"/>
                  </a:cubicBezTo>
                  <a:cubicBezTo>
                    <a:pt x="17490" y="1519"/>
                    <a:pt x="15749" y="849"/>
                    <a:pt x="14141" y="447"/>
                  </a:cubicBezTo>
                  <a:cubicBezTo>
                    <a:pt x="13009" y="158"/>
                    <a:pt x="11820" y="0"/>
                    <a:pt x="106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3055700" y="4149125"/>
              <a:ext cx="75925" cy="40700"/>
            </a:xfrm>
            <a:custGeom>
              <a:avLst/>
              <a:gdLst/>
              <a:ahLst/>
              <a:cxnLst/>
              <a:rect l="l" t="t" r="r" b="b"/>
              <a:pathLst>
                <a:path w="3037" h="1628" extrusionOk="0">
                  <a:moveTo>
                    <a:pt x="2636" y="0"/>
                  </a:moveTo>
                  <a:cubicBezTo>
                    <a:pt x="2538" y="0"/>
                    <a:pt x="2441" y="18"/>
                    <a:pt x="2352" y="45"/>
                  </a:cubicBezTo>
                  <a:cubicBezTo>
                    <a:pt x="2263" y="60"/>
                    <a:pt x="2173" y="90"/>
                    <a:pt x="2084" y="105"/>
                  </a:cubicBezTo>
                  <a:cubicBezTo>
                    <a:pt x="1980" y="120"/>
                    <a:pt x="1906" y="164"/>
                    <a:pt x="1816" y="194"/>
                  </a:cubicBezTo>
                  <a:cubicBezTo>
                    <a:pt x="1801" y="209"/>
                    <a:pt x="1786" y="209"/>
                    <a:pt x="1772" y="224"/>
                  </a:cubicBezTo>
                  <a:cubicBezTo>
                    <a:pt x="1682" y="254"/>
                    <a:pt x="1593" y="283"/>
                    <a:pt x="1519" y="313"/>
                  </a:cubicBezTo>
                  <a:cubicBezTo>
                    <a:pt x="1459" y="328"/>
                    <a:pt x="1414" y="343"/>
                    <a:pt x="1370" y="358"/>
                  </a:cubicBezTo>
                  <a:cubicBezTo>
                    <a:pt x="1340" y="373"/>
                    <a:pt x="1310" y="388"/>
                    <a:pt x="1295" y="388"/>
                  </a:cubicBezTo>
                  <a:cubicBezTo>
                    <a:pt x="1266" y="402"/>
                    <a:pt x="1251" y="402"/>
                    <a:pt x="1236" y="417"/>
                  </a:cubicBezTo>
                  <a:cubicBezTo>
                    <a:pt x="1146" y="447"/>
                    <a:pt x="1042" y="477"/>
                    <a:pt x="953" y="507"/>
                  </a:cubicBezTo>
                  <a:cubicBezTo>
                    <a:pt x="834" y="551"/>
                    <a:pt x="745" y="611"/>
                    <a:pt x="685" y="685"/>
                  </a:cubicBezTo>
                  <a:cubicBezTo>
                    <a:pt x="640" y="700"/>
                    <a:pt x="581" y="715"/>
                    <a:pt x="536" y="730"/>
                  </a:cubicBezTo>
                  <a:cubicBezTo>
                    <a:pt x="432" y="775"/>
                    <a:pt x="313" y="804"/>
                    <a:pt x="224" y="864"/>
                  </a:cubicBezTo>
                  <a:cubicBezTo>
                    <a:pt x="15" y="998"/>
                    <a:pt x="0" y="1296"/>
                    <a:pt x="224" y="1415"/>
                  </a:cubicBezTo>
                  <a:cubicBezTo>
                    <a:pt x="328" y="1489"/>
                    <a:pt x="432" y="1519"/>
                    <a:pt x="566" y="1534"/>
                  </a:cubicBezTo>
                  <a:cubicBezTo>
                    <a:pt x="640" y="1549"/>
                    <a:pt x="715" y="1549"/>
                    <a:pt x="789" y="1564"/>
                  </a:cubicBezTo>
                  <a:cubicBezTo>
                    <a:pt x="884" y="1611"/>
                    <a:pt x="994" y="1628"/>
                    <a:pt x="1108" y="1628"/>
                  </a:cubicBezTo>
                  <a:cubicBezTo>
                    <a:pt x="1280" y="1628"/>
                    <a:pt x="1462" y="1590"/>
                    <a:pt x="1623" y="1564"/>
                  </a:cubicBezTo>
                  <a:cubicBezTo>
                    <a:pt x="1861" y="1504"/>
                    <a:pt x="2099" y="1385"/>
                    <a:pt x="2322" y="1266"/>
                  </a:cubicBezTo>
                  <a:cubicBezTo>
                    <a:pt x="2560" y="1132"/>
                    <a:pt x="2754" y="923"/>
                    <a:pt x="2903" y="700"/>
                  </a:cubicBezTo>
                  <a:cubicBezTo>
                    <a:pt x="2992" y="581"/>
                    <a:pt x="3022" y="462"/>
                    <a:pt x="3022" y="313"/>
                  </a:cubicBezTo>
                  <a:cubicBezTo>
                    <a:pt x="3022" y="254"/>
                    <a:pt x="3037" y="120"/>
                    <a:pt x="2962" y="90"/>
                  </a:cubicBezTo>
                  <a:cubicBezTo>
                    <a:pt x="2865" y="25"/>
                    <a:pt x="2751" y="0"/>
                    <a:pt x="2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3045450" y="3808325"/>
              <a:ext cx="100150" cy="94350"/>
            </a:xfrm>
            <a:custGeom>
              <a:avLst/>
              <a:gdLst/>
              <a:ahLst/>
              <a:cxnLst/>
              <a:rect l="l" t="t" r="r" b="b"/>
              <a:pathLst>
                <a:path w="4006" h="3774" extrusionOk="0">
                  <a:moveTo>
                    <a:pt x="319" y="0"/>
                  </a:moveTo>
                  <a:cubicBezTo>
                    <a:pt x="142" y="0"/>
                    <a:pt x="0" y="175"/>
                    <a:pt x="98" y="370"/>
                  </a:cubicBezTo>
                  <a:cubicBezTo>
                    <a:pt x="202" y="564"/>
                    <a:pt x="351" y="712"/>
                    <a:pt x="500" y="876"/>
                  </a:cubicBezTo>
                  <a:lnTo>
                    <a:pt x="931" y="1353"/>
                  </a:lnTo>
                  <a:cubicBezTo>
                    <a:pt x="1080" y="1516"/>
                    <a:pt x="1199" y="1710"/>
                    <a:pt x="1348" y="1844"/>
                  </a:cubicBezTo>
                  <a:cubicBezTo>
                    <a:pt x="1512" y="1993"/>
                    <a:pt x="1676" y="2141"/>
                    <a:pt x="1839" y="2290"/>
                  </a:cubicBezTo>
                  <a:cubicBezTo>
                    <a:pt x="2152" y="2573"/>
                    <a:pt x="2479" y="2841"/>
                    <a:pt x="2822" y="3094"/>
                  </a:cubicBezTo>
                  <a:cubicBezTo>
                    <a:pt x="2985" y="3228"/>
                    <a:pt x="3149" y="3362"/>
                    <a:pt x="3328" y="3466"/>
                  </a:cubicBezTo>
                  <a:cubicBezTo>
                    <a:pt x="3521" y="3570"/>
                    <a:pt x="3730" y="3660"/>
                    <a:pt x="3923" y="3764"/>
                  </a:cubicBezTo>
                  <a:cubicBezTo>
                    <a:pt x="3930" y="3771"/>
                    <a:pt x="3938" y="3774"/>
                    <a:pt x="3946" y="3774"/>
                  </a:cubicBezTo>
                  <a:cubicBezTo>
                    <a:pt x="3975" y="3774"/>
                    <a:pt x="4006" y="3739"/>
                    <a:pt x="3983" y="3704"/>
                  </a:cubicBezTo>
                  <a:cubicBezTo>
                    <a:pt x="3864" y="3541"/>
                    <a:pt x="3789" y="3347"/>
                    <a:pt x="3670" y="3168"/>
                  </a:cubicBezTo>
                  <a:cubicBezTo>
                    <a:pt x="3566" y="2990"/>
                    <a:pt x="3417" y="2826"/>
                    <a:pt x="3283" y="2662"/>
                  </a:cubicBezTo>
                  <a:cubicBezTo>
                    <a:pt x="3015" y="2320"/>
                    <a:pt x="2732" y="1993"/>
                    <a:pt x="2435" y="1695"/>
                  </a:cubicBezTo>
                  <a:cubicBezTo>
                    <a:pt x="2286" y="1546"/>
                    <a:pt x="2137" y="1397"/>
                    <a:pt x="2003" y="1248"/>
                  </a:cubicBezTo>
                  <a:cubicBezTo>
                    <a:pt x="1839" y="1099"/>
                    <a:pt x="1661" y="980"/>
                    <a:pt x="1497" y="846"/>
                  </a:cubicBezTo>
                  <a:cubicBezTo>
                    <a:pt x="1333" y="712"/>
                    <a:pt x="1169" y="564"/>
                    <a:pt x="991" y="430"/>
                  </a:cubicBezTo>
                  <a:cubicBezTo>
                    <a:pt x="827" y="281"/>
                    <a:pt x="648" y="117"/>
                    <a:pt x="440" y="28"/>
                  </a:cubicBezTo>
                  <a:cubicBezTo>
                    <a:pt x="400" y="9"/>
                    <a:pt x="358" y="0"/>
                    <a:pt x="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3327725" y="3675050"/>
              <a:ext cx="23100" cy="101100"/>
            </a:xfrm>
            <a:custGeom>
              <a:avLst/>
              <a:gdLst/>
              <a:ahLst/>
              <a:cxnLst/>
              <a:rect l="l" t="t" r="r" b="b"/>
              <a:pathLst>
                <a:path w="924" h="4044" extrusionOk="0">
                  <a:moveTo>
                    <a:pt x="522" y="0"/>
                  </a:moveTo>
                  <a:cubicBezTo>
                    <a:pt x="386" y="0"/>
                    <a:pt x="247" y="79"/>
                    <a:pt x="209" y="223"/>
                  </a:cubicBezTo>
                  <a:cubicBezTo>
                    <a:pt x="30" y="849"/>
                    <a:pt x="0" y="1518"/>
                    <a:pt x="0" y="2159"/>
                  </a:cubicBezTo>
                  <a:cubicBezTo>
                    <a:pt x="0" y="2471"/>
                    <a:pt x="45" y="2784"/>
                    <a:pt x="60" y="3096"/>
                  </a:cubicBezTo>
                  <a:cubicBezTo>
                    <a:pt x="75" y="3260"/>
                    <a:pt x="75" y="3424"/>
                    <a:pt x="89" y="3587"/>
                  </a:cubicBezTo>
                  <a:cubicBezTo>
                    <a:pt x="119" y="3736"/>
                    <a:pt x="194" y="3870"/>
                    <a:pt x="268" y="4004"/>
                  </a:cubicBezTo>
                  <a:cubicBezTo>
                    <a:pt x="282" y="4032"/>
                    <a:pt x="309" y="4044"/>
                    <a:pt x="338" y="4044"/>
                  </a:cubicBezTo>
                  <a:cubicBezTo>
                    <a:pt x="371" y="4044"/>
                    <a:pt x="408" y="4028"/>
                    <a:pt x="432" y="4004"/>
                  </a:cubicBezTo>
                  <a:cubicBezTo>
                    <a:pt x="521" y="3870"/>
                    <a:pt x="596" y="3751"/>
                    <a:pt x="640" y="3587"/>
                  </a:cubicBezTo>
                  <a:cubicBezTo>
                    <a:pt x="670" y="3439"/>
                    <a:pt x="685" y="3275"/>
                    <a:pt x="715" y="3111"/>
                  </a:cubicBezTo>
                  <a:cubicBezTo>
                    <a:pt x="759" y="2799"/>
                    <a:pt x="834" y="2486"/>
                    <a:pt x="849" y="2159"/>
                  </a:cubicBezTo>
                  <a:cubicBezTo>
                    <a:pt x="893" y="1518"/>
                    <a:pt x="923" y="864"/>
                    <a:pt x="804" y="223"/>
                  </a:cubicBezTo>
                  <a:cubicBezTo>
                    <a:pt x="775" y="71"/>
                    <a:pt x="650" y="0"/>
                    <a:pt x="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3603075" y="3769500"/>
              <a:ext cx="78325" cy="53625"/>
            </a:xfrm>
            <a:custGeom>
              <a:avLst/>
              <a:gdLst/>
              <a:ahLst/>
              <a:cxnLst/>
              <a:rect l="l" t="t" r="r" b="b"/>
              <a:pathLst>
                <a:path w="3133" h="2145" extrusionOk="0">
                  <a:moveTo>
                    <a:pt x="2736" y="0"/>
                  </a:moveTo>
                  <a:cubicBezTo>
                    <a:pt x="2722" y="0"/>
                    <a:pt x="2709" y="1"/>
                    <a:pt x="2695" y="3"/>
                  </a:cubicBezTo>
                  <a:cubicBezTo>
                    <a:pt x="2561" y="18"/>
                    <a:pt x="2457" y="77"/>
                    <a:pt x="2338" y="107"/>
                  </a:cubicBezTo>
                  <a:cubicBezTo>
                    <a:pt x="2189" y="152"/>
                    <a:pt x="2055" y="226"/>
                    <a:pt x="1921" y="301"/>
                  </a:cubicBezTo>
                  <a:cubicBezTo>
                    <a:pt x="1713" y="420"/>
                    <a:pt x="1489" y="539"/>
                    <a:pt x="1266" y="658"/>
                  </a:cubicBezTo>
                  <a:cubicBezTo>
                    <a:pt x="1058" y="777"/>
                    <a:pt x="864" y="941"/>
                    <a:pt x="656" y="1090"/>
                  </a:cubicBezTo>
                  <a:cubicBezTo>
                    <a:pt x="477" y="1224"/>
                    <a:pt x="269" y="1387"/>
                    <a:pt x="135" y="1581"/>
                  </a:cubicBezTo>
                  <a:cubicBezTo>
                    <a:pt x="135" y="1596"/>
                    <a:pt x="120" y="1596"/>
                    <a:pt x="120" y="1596"/>
                  </a:cubicBezTo>
                  <a:cubicBezTo>
                    <a:pt x="1" y="1700"/>
                    <a:pt x="16" y="1864"/>
                    <a:pt x="90" y="1983"/>
                  </a:cubicBezTo>
                  <a:cubicBezTo>
                    <a:pt x="159" y="2105"/>
                    <a:pt x="267" y="2145"/>
                    <a:pt x="383" y="2145"/>
                  </a:cubicBezTo>
                  <a:cubicBezTo>
                    <a:pt x="494" y="2145"/>
                    <a:pt x="614" y="2108"/>
                    <a:pt x="715" y="2072"/>
                  </a:cubicBezTo>
                  <a:cubicBezTo>
                    <a:pt x="894" y="1998"/>
                    <a:pt x="1073" y="1908"/>
                    <a:pt x="1251" y="1804"/>
                  </a:cubicBezTo>
                  <a:cubicBezTo>
                    <a:pt x="1415" y="1715"/>
                    <a:pt x="1579" y="1640"/>
                    <a:pt x="1728" y="1521"/>
                  </a:cubicBezTo>
                  <a:lnTo>
                    <a:pt x="2159" y="1194"/>
                  </a:lnTo>
                  <a:cubicBezTo>
                    <a:pt x="2308" y="1075"/>
                    <a:pt x="2487" y="970"/>
                    <a:pt x="2621" y="837"/>
                  </a:cubicBezTo>
                  <a:cubicBezTo>
                    <a:pt x="2680" y="777"/>
                    <a:pt x="2740" y="703"/>
                    <a:pt x="2799" y="643"/>
                  </a:cubicBezTo>
                  <a:cubicBezTo>
                    <a:pt x="2874" y="569"/>
                    <a:pt x="2933" y="479"/>
                    <a:pt x="2993" y="390"/>
                  </a:cubicBezTo>
                  <a:cubicBezTo>
                    <a:pt x="3132" y="195"/>
                    <a:pt x="2933" y="0"/>
                    <a:pt x="2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3592675" y="4190375"/>
              <a:ext cx="87475" cy="37850"/>
            </a:xfrm>
            <a:custGeom>
              <a:avLst/>
              <a:gdLst/>
              <a:ahLst/>
              <a:cxnLst/>
              <a:rect l="l" t="t" r="r" b="b"/>
              <a:pathLst>
                <a:path w="3499" h="1514" extrusionOk="0">
                  <a:moveTo>
                    <a:pt x="446" y="0"/>
                  </a:moveTo>
                  <a:cubicBezTo>
                    <a:pt x="322" y="0"/>
                    <a:pt x="179" y="49"/>
                    <a:pt x="60" y="62"/>
                  </a:cubicBezTo>
                  <a:cubicBezTo>
                    <a:pt x="30" y="62"/>
                    <a:pt x="0" y="107"/>
                    <a:pt x="30" y="137"/>
                  </a:cubicBezTo>
                  <a:cubicBezTo>
                    <a:pt x="119" y="226"/>
                    <a:pt x="194" y="330"/>
                    <a:pt x="283" y="420"/>
                  </a:cubicBezTo>
                  <a:cubicBezTo>
                    <a:pt x="372" y="509"/>
                    <a:pt x="536" y="554"/>
                    <a:pt x="655" y="598"/>
                  </a:cubicBezTo>
                  <a:cubicBezTo>
                    <a:pt x="908" y="717"/>
                    <a:pt x="1161" y="836"/>
                    <a:pt x="1429" y="955"/>
                  </a:cubicBezTo>
                  <a:cubicBezTo>
                    <a:pt x="1682" y="1075"/>
                    <a:pt x="1950" y="1208"/>
                    <a:pt x="2218" y="1298"/>
                  </a:cubicBezTo>
                  <a:cubicBezTo>
                    <a:pt x="2455" y="1377"/>
                    <a:pt x="2715" y="1514"/>
                    <a:pt x="2967" y="1514"/>
                  </a:cubicBezTo>
                  <a:cubicBezTo>
                    <a:pt x="3001" y="1514"/>
                    <a:pt x="3034" y="1511"/>
                    <a:pt x="3067" y="1506"/>
                  </a:cubicBezTo>
                  <a:cubicBezTo>
                    <a:pt x="3334" y="1476"/>
                    <a:pt x="3498" y="1179"/>
                    <a:pt x="3290" y="970"/>
                  </a:cubicBezTo>
                  <a:cubicBezTo>
                    <a:pt x="3096" y="747"/>
                    <a:pt x="2769" y="673"/>
                    <a:pt x="2501" y="568"/>
                  </a:cubicBezTo>
                  <a:cubicBezTo>
                    <a:pt x="2233" y="479"/>
                    <a:pt x="1965" y="405"/>
                    <a:pt x="1682" y="330"/>
                  </a:cubicBezTo>
                  <a:cubicBezTo>
                    <a:pt x="1414" y="256"/>
                    <a:pt x="1161" y="181"/>
                    <a:pt x="893" y="107"/>
                  </a:cubicBezTo>
                  <a:cubicBezTo>
                    <a:pt x="759" y="77"/>
                    <a:pt x="625" y="18"/>
                    <a:pt x="491" y="3"/>
                  </a:cubicBezTo>
                  <a:cubicBezTo>
                    <a:pt x="477" y="1"/>
                    <a:pt x="462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2"/>
          <p:cNvGrpSpPr/>
          <p:nvPr/>
        </p:nvGrpSpPr>
        <p:grpSpPr>
          <a:xfrm rot="900031" flipH="1">
            <a:off x="5282954" y="672377"/>
            <a:ext cx="750329" cy="443961"/>
            <a:chOff x="2259350" y="2408700"/>
            <a:chExt cx="508925" cy="301125"/>
          </a:xfrm>
        </p:grpSpPr>
        <p:sp>
          <p:nvSpPr>
            <p:cNvPr id="812" name="Google Shape;812;p32"/>
            <p:cNvSpPr/>
            <p:nvPr/>
          </p:nvSpPr>
          <p:spPr>
            <a:xfrm>
              <a:off x="2756325" y="2606300"/>
              <a:ext cx="200" cy="875"/>
            </a:xfrm>
            <a:custGeom>
              <a:avLst/>
              <a:gdLst/>
              <a:ahLst/>
              <a:cxnLst/>
              <a:rect l="l" t="t" r="r" b="b"/>
              <a:pathLst>
                <a:path w="8" h="35" extrusionOk="0">
                  <a:moveTo>
                    <a:pt x="8" y="1"/>
                  </a:moveTo>
                  <a:lnTo>
                    <a:pt x="8" y="1"/>
                  </a:lnTo>
                  <a:cubicBezTo>
                    <a:pt x="0" y="23"/>
                    <a:pt x="0" y="34"/>
                    <a:pt x="2" y="34"/>
                  </a:cubicBezTo>
                  <a:cubicBezTo>
                    <a:pt x="4" y="34"/>
                    <a:pt x="8" y="23"/>
                    <a:pt x="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2364675" y="2478550"/>
              <a:ext cx="159400" cy="140475"/>
            </a:xfrm>
            <a:custGeom>
              <a:avLst/>
              <a:gdLst/>
              <a:ahLst/>
              <a:cxnLst/>
              <a:rect l="l" t="t" r="r" b="b"/>
              <a:pathLst>
                <a:path w="6376" h="5619" extrusionOk="0">
                  <a:moveTo>
                    <a:pt x="3293" y="307"/>
                  </a:moveTo>
                  <a:cubicBezTo>
                    <a:pt x="4637" y="307"/>
                    <a:pt x="6030" y="1290"/>
                    <a:pt x="5746" y="2848"/>
                  </a:cubicBezTo>
                  <a:cubicBezTo>
                    <a:pt x="5528" y="4091"/>
                    <a:pt x="4391" y="5090"/>
                    <a:pt x="3175" y="5090"/>
                  </a:cubicBezTo>
                  <a:cubicBezTo>
                    <a:pt x="2892" y="5090"/>
                    <a:pt x="2604" y="5035"/>
                    <a:pt x="2322" y="4917"/>
                  </a:cubicBezTo>
                  <a:cubicBezTo>
                    <a:pt x="997" y="4366"/>
                    <a:pt x="700" y="2774"/>
                    <a:pt x="1250" y="1553"/>
                  </a:cubicBezTo>
                  <a:cubicBezTo>
                    <a:pt x="1633" y="690"/>
                    <a:pt x="2454" y="307"/>
                    <a:pt x="3293" y="307"/>
                  </a:cubicBezTo>
                  <a:close/>
                  <a:moveTo>
                    <a:pt x="3361" y="0"/>
                  </a:moveTo>
                  <a:cubicBezTo>
                    <a:pt x="2438" y="0"/>
                    <a:pt x="1515" y="380"/>
                    <a:pt x="968" y="1211"/>
                  </a:cubicBezTo>
                  <a:cubicBezTo>
                    <a:pt x="0" y="2684"/>
                    <a:pt x="610" y="4873"/>
                    <a:pt x="2307" y="5468"/>
                  </a:cubicBezTo>
                  <a:cubicBezTo>
                    <a:pt x="2599" y="5571"/>
                    <a:pt x="2896" y="5619"/>
                    <a:pt x="3187" y="5619"/>
                  </a:cubicBezTo>
                  <a:cubicBezTo>
                    <a:pt x="4709" y="5619"/>
                    <a:pt x="6112" y="4318"/>
                    <a:pt x="6237" y="2744"/>
                  </a:cubicBezTo>
                  <a:cubicBezTo>
                    <a:pt x="6375" y="1017"/>
                    <a:pt x="4869" y="0"/>
                    <a:pt x="3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2410050" y="2498425"/>
              <a:ext cx="77075" cy="101525"/>
            </a:xfrm>
            <a:custGeom>
              <a:avLst/>
              <a:gdLst/>
              <a:ahLst/>
              <a:cxnLst/>
              <a:rect l="l" t="t" r="r" b="b"/>
              <a:pathLst>
                <a:path w="3083" h="4061" extrusionOk="0">
                  <a:moveTo>
                    <a:pt x="1102" y="773"/>
                  </a:moveTo>
                  <a:cubicBezTo>
                    <a:pt x="1251" y="1145"/>
                    <a:pt x="1430" y="1502"/>
                    <a:pt x="1594" y="1860"/>
                  </a:cubicBezTo>
                  <a:cubicBezTo>
                    <a:pt x="1594" y="1875"/>
                    <a:pt x="1594" y="1875"/>
                    <a:pt x="1594" y="1875"/>
                  </a:cubicBezTo>
                  <a:cubicBezTo>
                    <a:pt x="1579" y="1875"/>
                    <a:pt x="1549" y="1875"/>
                    <a:pt x="1534" y="1889"/>
                  </a:cubicBezTo>
                  <a:cubicBezTo>
                    <a:pt x="1460" y="1904"/>
                    <a:pt x="1370" y="1934"/>
                    <a:pt x="1266" y="1949"/>
                  </a:cubicBezTo>
                  <a:cubicBezTo>
                    <a:pt x="1117" y="1636"/>
                    <a:pt x="968" y="1309"/>
                    <a:pt x="820" y="981"/>
                  </a:cubicBezTo>
                  <a:cubicBezTo>
                    <a:pt x="909" y="892"/>
                    <a:pt x="998" y="833"/>
                    <a:pt x="1102" y="773"/>
                  </a:cubicBezTo>
                  <a:close/>
                  <a:moveTo>
                    <a:pt x="641" y="1160"/>
                  </a:moveTo>
                  <a:cubicBezTo>
                    <a:pt x="760" y="1458"/>
                    <a:pt x="894" y="1726"/>
                    <a:pt x="1028" y="2009"/>
                  </a:cubicBezTo>
                  <a:lnTo>
                    <a:pt x="879" y="2009"/>
                  </a:lnTo>
                  <a:cubicBezTo>
                    <a:pt x="269" y="1904"/>
                    <a:pt x="418" y="1532"/>
                    <a:pt x="581" y="1264"/>
                  </a:cubicBezTo>
                  <a:cubicBezTo>
                    <a:pt x="596" y="1220"/>
                    <a:pt x="626" y="1205"/>
                    <a:pt x="641" y="1160"/>
                  </a:cubicBezTo>
                  <a:close/>
                  <a:moveTo>
                    <a:pt x="2025" y="2202"/>
                  </a:moveTo>
                  <a:cubicBezTo>
                    <a:pt x="2308" y="2232"/>
                    <a:pt x="2576" y="2366"/>
                    <a:pt x="2472" y="2723"/>
                  </a:cubicBezTo>
                  <a:cubicBezTo>
                    <a:pt x="2457" y="2783"/>
                    <a:pt x="2427" y="2827"/>
                    <a:pt x="2383" y="2887"/>
                  </a:cubicBezTo>
                  <a:cubicBezTo>
                    <a:pt x="2263" y="2649"/>
                    <a:pt x="2130" y="2425"/>
                    <a:pt x="2025" y="2202"/>
                  </a:cubicBezTo>
                  <a:close/>
                  <a:moveTo>
                    <a:pt x="1728" y="2202"/>
                  </a:moveTo>
                  <a:cubicBezTo>
                    <a:pt x="1862" y="2500"/>
                    <a:pt x="1981" y="2812"/>
                    <a:pt x="2115" y="3110"/>
                  </a:cubicBezTo>
                  <a:cubicBezTo>
                    <a:pt x="2070" y="3140"/>
                    <a:pt x="2040" y="3155"/>
                    <a:pt x="1996" y="3184"/>
                  </a:cubicBezTo>
                  <a:cubicBezTo>
                    <a:pt x="1966" y="3199"/>
                    <a:pt x="1936" y="3214"/>
                    <a:pt x="1906" y="3229"/>
                  </a:cubicBezTo>
                  <a:cubicBezTo>
                    <a:pt x="1772" y="2946"/>
                    <a:pt x="1609" y="2663"/>
                    <a:pt x="1475" y="2396"/>
                  </a:cubicBezTo>
                  <a:cubicBezTo>
                    <a:pt x="1460" y="2351"/>
                    <a:pt x="1430" y="2306"/>
                    <a:pt x="1415" y="2247"/>
                  </a:cubicBezTo>
                  <a:cubicBezTo>
                    <a:pt x="1489" y="2232"/>
                    <a:pt x="1564" y="2217"/>
                    <a:pt x="1623" y="2217"/>
                  </a:cubicBezTo>
                  <a:cubicBezTo>
                    <a:pt x="1653" y="2202"/>
                    <a:pt x="1698" y="2202"/>
                    <a:pt x="1728" y="2202"/>
                  </a:cubicBezTo>
                  <a:close/>
                  <a:moveTo>
                    <a:pt x="974" y="1"/>
                  </a:moveTo>
                  <a:cubicBezTo>
                    <a:pt x="943" y="1"/>
                    <a:pt x="915" y="29"/>
                    <a:pt x="924" y="73"/>
                  </a:cubicBezTo>
                  <a:cubicBezTo>
                    <a:pt x="939" y="237"/>
                    <a:pt x="983" y="401"/>
                    <a:pt x="1028" y="550"/>
                  </a:cubicBezTo>
                  <a:cubicBezTo>
                    <a:pt x="924" y="609"/>
                    <a:pt x="805" y="669"/>
                    <a:pt x="715" y="743"/>
                  </a:cubicBezTo>
                  <a:cubicBezTo>
                    <a:pt x="656" y="609"/>
                    <a:pt x="596" y="475"/>
                    <a:pt x="537" y="327"/>
                  </a:cubicBezTo>
                  <a:cubicBezTo>
                    <a:pt x="526" y="305"/>
                    <a:pt x="505" y="295"/>
                    <a:pt x="484" y="295"/>
                  </a:cubicBezTo>
                  <a:cubicBezTo>
                    <a:pt x="447" y="295"/>
                    <a:pt x="408" y="324"/>
                    <a:pt x="418" y="371"/>
                  </a:cubicBezTo>
                  <a:cubicBezTo>
                    <a:pt x="448" y="535"/>
                    <a:pt x="492" y="714"/>
                    <a:pt x="552" y="877"/>
                  </a:cubicBezTo>
                  <a:cubicBezTo>
                    <a:pt x="492" y="937"/>
                    <a:pt x="433" y="996"/>
                    <a:pt x="388" y="1071"/>
                  </a:cubicBezTo>
                  <a:cubicBezTo>
                    <a:pt x="180" y="1339"/>
                    <a:pt x="1" y="1785"/>
                    <a:pt x="239" y="2083"/>
                  </a:cubicBezTo>
                  <a:cubicBezTo>
                    <a:pt x="391" y="2265"/>
                    <a:pt x="604" y="2323"/>
                    <a:pt x="829" y="2323"/>
                  </a:cubicBezTo>
                  <a:cubicBezTo>
                    <a:pt x="934" y="2323"/>
                    <a:pt x="1042" y="2310"/>
                    <a:pt x="1147" y="2291"/>
                  </a:cubicBezTo>
                  <a:cubicBezTo>
                    <a:pt x="1296" y="2634"/>
                    <a:pt x="1430" y="2991"/>
                    <a:pt x="1579" y="3333"/>
                  </a:cubicBezTo>
                  <a:cubicBezTo>
                    <a:pt x="1236" y="3408"/>
                    <a:pt x="879" y="3378"/>
                    <a:pt x="522" y="3467"/>
                  </a:cubicBezTo>
                  <a:cubicBezTo>
                    <a:pt x="462" y="3482"/>
                    <a:pt x="462" y="3557"/>
                    <a:pt x="507" y="3586"/>
                  </a:cubicBezTo>
                  <a:cubicBezTo>
                    <a:pt x="675" y="3692"/>
                    <a:pt x="916" y="3741"/>
                    <a:pt x="1181" y="3741"/>
                  </a:cubicBezTo>
                  <a:cubicBezTo>
                    <a:pt x="1362" y="3741"/>
                    <a:pt x="1555" y="3718"/>
                    <a:pt x="1742" y="3676"/>
                  </a:cubicBezTo>
                  <a:cubicBezTo>
                    <a:pt x="1802" y="3795"/>
                    <a:pt x="1862" y="3914"/>
                    <a:pt x="1936" y="4018"/>
                  </a:cubicBezTo>
                  <a:cubicBezTo>
                    <a:pt x="1953" y="4047"/>
                    <a:pt x="1984" y="4060"/>
                    <a:pt x="2015" y="4060"/>
                  </a:cubicBezTo>
                  <a:cubicBezTo>
                    <a:pt x="2062" y="4060"/>
                    <a:pt x="2109" y="4028"/>
                    <a:pt x="2100" y="3973"/>
                  </a:cubicBezTo>
                  <a:cubicBezTo>
                    <a:pt x="2100" y="3839"/>
                    <a:pt x="2085" y="3720"/>
                    <a:pt x="2040" y="3586"/>
                  </a:cubicBezTo>
                  <a:cubicBezTo>
                    <a:pt x="2130" y="3557"/>
                    <a:pt x="2219" y="3527"/>
                    <a:pt x="2293" y="3482"/>
                  </a:cubicBezTo>
                  <a:cubicBezTo>
                    <a:pt x="2338" y="3571"/>
                    <a:pt x="2383" y="3646"/>
                    <a:pt x="2442" y="3720"/>
                  </a:cubicBezTo>
                  <a:cubicBezTo>
                    <a:pt x="2461" y="3751"/>
                    <a:pt x="2492" y="3767"/>
                    <a:pt x="2523" y="3767"/>
                  </a:cubicBezTo>
                  <a:cubicBezTo>
                    <a:pt x="2565" y="3767"/>
                    <a:pt x="2606" y="3736"/>
                    <a:pt x="2606" y="3676"/>
                  </a:cubicBezTo>
                  <a:cubicBezTo>
                    <a:pt x="2606" y="3557"/>
                    <a:pt x="2576" y="3452"/>
                    <a:pt x="2546" y="3333"/>
                  </a:cubicBezTo>
                  <a:cubicBezTo>
                    <a:pt x="2904" y="3080"/>
                    <a:pt x="3082" y="2723"/>
                    <a:pt x="2874" y="2276"/>
                  </a:cubicBezTo>
                  <a:cubicBezTo>
                    <a:pt x="2718" y="1939"/>
                    <a:pt x="2369" y="1839"/>
                    <a:pt x="2015" y="1839"/>
                  </a:cubicBezTo>
                  <a:cubicBezTo>
                    <a:pt x="1964" y="1839"/>
                    <a:pt x="1913" y="1841"/>
                    <a:pt x="1862" y="1845"/>
                  </a:cubicBezTo>
                  <a:cubicBezTo>
                    <a:pt x="1668" y="1458"/>
                    <a:pt x="1489" y="1056"/>
                    <a:pt x="1311" y="669"/>
                  </a:cubicBezTo>
                  <a:cubicBezTo>
                    <a:pt x="1579" y="550"/>
                    <a:pt x="1862" y="460"/>
                    <a:pt x="2130" y="356"/>
                  </a:cubicBezTo>
                  <a:cubicBezTo>
                    <a:pt x="2185" y="342"/>
                    <a:pt x="2163" y="251"/>
                    <a:pt x="2111" y="251"/>
                  </a:cubicBezTo>
                  <a:cubicBezTo>
                    <a:pt x="2108" y="251"/>
                    <a:pt x="2104" y="251"/>
                    <a:pt x="2100" y="252"/>
                  </a:cubicBezTo>
                  <a:cubicBezTo>
                    <a:pt x="1802" y="297"/>
                    <a:pt x="1504" y="356"/>
                    <a:pt x="1222" y="460"/>
                  </a:cubicBezTo>
                  <a:cubicBezTo>
                    <a:pt x="1162" y="327"/>
                    <a:pt x="1088" y="178"/>
                    <a:pt x="1028" y="44"/>
                  </a:cubicBezTo>
                  <a:cubicBezTo>
                    <a:pt x="1016" y="14"/>
                    <a:pt x="994" y="1"/>
                    <a:pt x="9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2259350" y="2408700"/>
              <a:ext cx="508925" cy="301125"/>
            </a:xfrm>
            <a:custGeom>
              <a:avLst/>
              <a:gdLst/>
              <a:ahLst/>
              <a:cxnLst/>
              <a:rect l="l" t="t" r="r" b="b"/>
              <a:pathLst>
                <a:path w="20357" h="12045" extrusionOk="0">
                  <a:moveTo>
                    <a:pt x="12117" y="343"/>
                  </a:moveTo>
                  <a:cubicBezTo>
                    <a:pt x="12400" y="819"/>
                    <a:pt x="12623" y="1326"/>
                    <a:pt x="12831" y="1847"/>
                  </a:cubicBezTo>
                  <a:cubicBezTo>
                    <a:pt x="12385" y="1742"/>
                    <a:pt x="11923" y="1713"/>
                    <a:pt x="11492" y="1474"/>
                  </a:cubicBezTo>
                  <a:cubicBezTo>
                    <a:pt x="11179" y="1296"/>
                    <a:pt x="10956" y="1013"/>
                    <a:pt x="10688" y="775"/>
                  </a:cubicBezTo>
                  <a:cubicBezTo>
                    <a:pt x="11179" y="656"/>
                    <a:pt x="11655" y="522"/>
                    <a:pt x="12117" y="343"/>
                  </a:cubicBezTo>
                  <a:close/>
                  <a:moveTo>
                    <a:pt x="17773" y="1802"/>
                  </a:moveTo>
                  <a:cubicBezTo>
                    <a:pt x="17996" y="2308"/>
                    <a:pt x="18175" y="2829"/>
                    <a:pt x="18324" y="3365"/>
                  </a:cubicBezTo>
                  <a:cubicBezTo>
                    <a:pt x="17877" y="3216"/>
                    <a:pt x="17431" y="3142"/>
                    <a:pt x="17044" y="2859"/>
                  </a:cubicBezTo>
                  <a:cubicBezTo>
                    <a:pt x="16746" y="2635"/>
                    <a:pt x="16553" y="2338"/>
                    <a:pt x="16314" y="2070"/>
                  </a:cubicBezTo>
                  <a:cubicBezTo>
                    <a:pt x="16821" y="1995"/>
                    <a:pt x="17312" y="1936"/>
                    <a:pt x="17773" y="1802"/>
                  </a:cubicBezTo>
                  <a:close/>
                  <a:moveTo>
                    <a:pt x="14558" y="4838"/>
                  </a:moveTo>
                  <a:cubicBezTo>
                    <a:pt x="14871" y="5151"/>
                    <a:pt x="15079" y="5553"/>
                    <a:pt x="15124" y="6014"/>
                  </a:cubicBezTo>
                  <a:cubicBezTo>
                    <a:pt x="14945" y="5612"/>
                    <a:pt x="14752" y="5225"/>
                    <a:pt x="14558" y="4838"/>
                  </a:cubicBezTo>
                  <a:close/>
                  <a:moveTo>
                    <a:pt x="2174" y="4139"/>
                  </a:moveTo>
                  <a:cubicBezTo>
                    <a:pt x="2248" y="4645"/>
                    <a:pt x="2338" y="5062"/>
                    <a:pt x="2084" y="5583"/>
                  </a:cubicBezTo>
                  <a:cubicBezTo>
                    <a:pt x="1891" y="5999"/>
                    <a:pt x="1563" y="6372"/>
                    <a:pt x="1176" y="6625"/>
                  </a:cubicBezTo>
                  <a:cubicBezTo>
                    <a:pt x="923" y="6089"/>
                    <a:pt x="641" y="5568"/>
                    <a:pt x="373" y="5047"/>
                  </a:cubicBezTo>
                  <a:cubicBezTo>
                    <a:pt x="983" y="4749"/>
                    <a:pt x="1578" y="4436"/>
                    <a:pt x="2174" y="4139"/>
                  </a:cubicBezTo>
                  <a:close/>
                  <a:moveTo>
                    <a:pt x="14260" y="5091"/>
                  </a:moveTo>
                  <a:cubicBezTo>
                    <a:pt x="14498" y="5598"/>
                    <a:pt x="14752" y="6104"/>
                    <a:pt x="15005" y="6595"/>
                  </a:cubicBezTo>
                  <a:cubicBezTo>
                    <a:pt x="14588" y="6625"/>
                    <a:pt x="14186" y="6684"/>
                    <a:pt x="13769" y="6773"/>
                  </a:cubicBezTo>
                  <a:cubicBezTo>
                    <a:pt x="13784" y="6610"/>
                    <a:pt x="13739" y="6446"/>
                    <a:pt x="13754" y="6282"/>
                  </a:cubicBezTo>
                  <a:cubicBezTo>
                    <a:pt x="13754" y="5851"/>
                    <a:pt x="13918" y="5374"/>
                    <a:pt x="14260" y="5091"/>
                  </a:cubicBezTo>
                  <a:close/>
                  <a:moveTo>
                    <a:pt x="13471" y="7384"/>
                  </a:moveTo>
                  <a:cubicBezTo>
                    <a:pt x="13457" y="7413"/>
                    <a:pt x="13427" y="7443"/>
                    <a:pt x="13397" y="7473"/>
                  </a:cubicBezTo>
                  <a:cubicBezTo>
                    <a:pt x="13397" y="7443"/>
                    <a:pt x="13382" y="7428"/>
                    <a:pt x="13382" y="7399"/>
                  </a:cubicBezTo>
                  <a:cubicBezTo>
                    <a:pt x="13412" y="7399"/>
                    <a:pt x="13442" y="7384"/>
                    <a:pt x="13471" y="7384"/>
                  </a:cubicBezTo>
                  <a:close/>
                  <a:moveTo>
                    <a:pt x="13055" y="7488"/>
                  </a:moveTo>
                  <a:cubicBezTo>
                    <a:pt x="13070" y="7547"/>
                    <a:pt x="13084" y="7607"/>
                    <a:pt x="13114" y="7667"/>
                  </a:cubicBezTo>
                  <a:cubicBezTo>
                    <a:pt x="13070" y="7681"/>
                    <a:pt x="13025" y="7711"/>
                    <a:pt x="12995" y="7726"/>
                  </a:cubicBezTo>
                  <a:cubicBezTo>
                    <a:pt x="12950" y="7741"/>
                    <a:pt x="12921" y="7741"/>
                    <a:pt x="12891" y="7756"/>
                  </a:cubicBezTo>
                  <a:cubicBezTo>
                    <a:pt x="12861" y="7681"/>
                    <a:pt x="12831" y="7622"/>
                    <a:pt x="12816" y="7547"/>
                  </a:cubicBezTo>
                  <a:cubicBezTo>
                    <a:pt x="12891" y="7533"/>
                    <a:pt x="12980" y="7503"/>
                    <a:pt x="13055" y="7488"/>
                  </a:cubicBezTo>
                  <a:close/>
                  <a:moveTo>
                    <a:pt x="12504" y="7637"/>
                  </a:moveTo>
                  <a:cubicBezTo>
                    <a:pt x="12519" y="7696"/>
                    <a:pt x="12534" y="7771"/>
                    <a:pt x="12549" y="7830"/>
                  </a:cubicBezTo>
                  <a:cubicBezTo>
                    <a:pt x="12484" y="7835"/>
                    <a:pt x="12418" y="7837"/>
                    <a:pt x="12351" y="7837"/>
                  </a:cubicBezTo>
                  <a:cubicBezTo>
                    <a:pt x="12216" y="7837"/>
                    <a:pt x="12077" y="7830"/>
                    <a:pt x="11938" y="7830"/>
                  </a:cubicBezTo>
                  <a:cubicBezTo>
                    <a:pt x="12087" y="7771"/>
                    <a:pt x="12236" y="7726"/>
                    <a:pt x="12370" y="7681"/>
                  </a:cubicBezTo>
                  <a:cubicBezTo>
                    <a:pt x="12415" y="7667"/>
                    <a:pt x="12459" y="7652"/>
                    <a:pt x="12504" y="7637"/>
                  </a:cubicBezTo>
                  <a:close/>
                  <a:moveTo>
                    <a:pt x="19366" y="6773"/>
                  </a:moveTo>
                  <a:cubicBezTo>
                    <a:pt x="19544" y="7294"/>
                    <a:pt x="19738" y="7815"/>
                    <a:pt x="19946" y="8336"/>
                  </a:cubicBezTo>
                  <a:cubicBezTo>
                    <a:pt x="19842" y="8333"/>
                    <a:pt x="19738" y="8331"/>
                    <a:pt x="19634" y="8331"/>
                  </a:cubicBezTo>
                  <a:cubicBezTo>
                    <a:pt x="19321" y="8331"/>
                    <a:pt x="19009" y="8348"/>
                    <a:pt x="18696" y="8381"/>
                  </a:cubicBezTo>
                  <a:cubicBezTo>
                    <a:pt x="18726" y="8217"/>
                    <a:pt x="18711" y="8039"/>
                    <a:pt x="18726" y="7890"/>
                  </a:cubicBezTo>
                  <a:cubicBezTo>
                    <a:pt x="18785" y="7458"/>
                    <a:pt x="18994" y="7012"/>
                    <a:pt x="19366" y="6773"/>
                  </a:cubicBezTo>
                  <a:close/>
                  <a:moveTo>
                    <a:pt x="14990" y="6952"/>
                  </a:moveTo>
                  <a:lnTo>
                    <a:pt x="14990" y="6952"/>
                  </a:lnTo>
                  <a:cubicBezTo>
                    <a:pt x="14612" y="8008"/>
                    <a:pt x="13562" y="8765"/>
                    <a:pt x="12478" y="8765"/>
                  </a:cubicBezTo>
                  <a:cubicBezTo>
                    <a:pt x="12110" y="8765"/>
                    <a:pt x="11738" y="8678"/>
                    <a:pt x="11388" y="8485"/>
                  </a:cubicBezTo>
                  <a:cubicBezTo>
                    <a:pt x="11239" y="8396"/>
                    <a:pt x="11105" y="8277"/>
                    <a:pt x="10971" y="8158"/>
                  </a:cubicBezTo>
                  <a:cubicBezTo>
                    <a:pt x="11149" y="8098"/>
                    <a:pt x="11328" y="8039"/>
                    <a:pt x="11492" y="7979"/>
                  </a:cubicBezTo>
                  <a:cubicBezTo>
                    <a:pt x="11704" y="8132"/>
                    <a:pt x="12037" y="8202"/>
                    <a:pt x="12396" y="8202"/>
                  </a:cubicBezTo>
                  <a:cubicBezTo>
                    <a:pt x="12490" y="8202"/>
                    <a:pt x="12586" y="8197"/>
                    <a:pt x="12683" y="8187"/>
                  </a:cubicBezTo>
                  <a:cubicBezTo>
                    <a:pt x="12727" y="8307"/>
                    <a:pt x="12772" y="8426"/>
                    <a:pt x="12831" y="8545"/>
                  </a:cubicBezTo>
                  <a:cubicBezTo>
                    <a:pt x="12851" y="8577"/>
                    <a:pt x="12884" y="8592"/>
                    <a:pt x="12917" y="8592"/>
                  </a:cubicBezTo>
                  <a:cubicBezTo>
                    <a:pt x="12959" y="8592"/>
                    <a:pt x="13002" y="8566"/>
                    <a:pt x="13010" y="8515"/>
                  </a:cubicBezTo>
                  <a:cubicBezTo>
                    <a:pt x="13010" y="8396"/>
                    <a:pt x="13010" y="8262"/>
                    <a:pt x="12980" y="8128"/>
                  </a:cubicBezTo>
                  <a:cubicBezTo>
                    <a:pt x="13070" y="8113"/>
                    <a:pt x="13159" y="8083"/>
                    <a:pt x="13248" y="8054"/>
                  </a:cubicBezTo>
                  <a:cubicBezTo>
                    <a:pt x="13293" y="8143"/>
                    <a:pt x="13323" y="8232"/>
                    <a:pt x="13367" y="8307"/>
                  </a:cubicBezTo>
                  <a:cubicBezTo>
                    <a:pt x="13380" y="8346"/>
                    <a:pt x="13414" y="8365"/>
                    <a:pt x="13447" y="8365"/>
                  </a:cubicBezTo>
                  <a:cubicBezTo>
                    <a:pt x="13489" y="8365"/>
                    <a:pt x="13531" y="8335"/>
                    <a:pt x="13531" y="8277"/>
                  </a:cubicBezTo>
                  <a:cubicBezTo>
                    <a:pt x="13546" y="8173"/>
                    <a:pt x="13531" y="8054"/>
                    <a:pt x="13516" y="7934"/>
                  </a:cubicBezTo>
                  <a:cubicBezTo>
                    <a:pt x="13799" y="7771"/>
                    <a:pt x="13992" y="7547"/>
                    <a:pt x="14007" y="7250"/>
                  </a:cubicBezTo>
                  <a:cubicBezTo>
                    <a:pt x="14350" y="7160"/>
                    <a:pt x="14677" y="7071"/>
                    <a:pt x="14990" y="6952"/>
                  </a:cubicBezTo>
                  <a:close/>
                  <a:moveTo>
                    <a:pt x="10480" y="819"/>
                  </a:moveTo>
                  <a:cubicBezTo>
                    <a:pt x="10965" y="1582"/>
                    <a:pt x="11838" y="2138"/>
                    <a:pt x="12750" y="2138"/>
                  </a:cubicBezTo>
                  <a:cubicBezTo>
                    <a:pt x="12817" y="2138"/>
                    <a:pt x="12883" y="2135"/>
                    <a:pt x="12950" y="2129"/>
                  </a:cubicBezTo>
                  <a:cubicBezTo>
                    <a:pt x="13189" y="2725"/>
                    <a:pt x="13427" y="3335"/>
                    <a:pt x="13695" y="3901"/>
                  </a:cubicBezTo>
                  <a:cubicBezTo>
                    <a:pt x="13858" y="4258"/>
                    <a:pt x="14022" y="4600"/>
                    <a:pt x="14186" y="4957"/>
                  </a:cubicBezTo>
                  <a:cubicBezTo>
                    <a:pt x="13590" y="5285"/>
                    <a:pt x="13427" y="6163"/>
                    <a:pt x="13501" y="6833"/>
                  </a:cubicBezTo>
                  <a:cubicBezTo>
                    <a:pt x="11909" y="7205"/>
                    <a:pt x="10346" y="7905"/>
                    <a:pt x="8872" y="8560"/>
                  </a:cubicBezTo>
                  <a:cubicBezTo>
                    <a:pt x="7547" y="9155"/>
                    <a:pt x="6074" y="9736"/>
                    <a:pt x="4764" y="10480"/>
                  </a:cubicBezTo>
                  <a:cubicBezTo>
                    <a:pt x="4593" y="9894"/>
                    <a:pt x="3691" y="9658"/>
                    <a:pt x="3019" y="9658"/>
                  </a:cubicBezTo>
                  <a:cubicBezTo>
                    <a:pt x="2872" y="9658"/>
                    <a:pt x="2735" y="9669"/>
                    <a:pt x="2620" y="9691"/>
                  </a:cubicBezTo>
                  <a:cubicBezTo>
                    <a:pt x="2486" y="9408"/>
                    <a:pt x="2352" y="9110"/>
                    <a:pt x="2233" y="8813"/>
                  </a:cubicBezTo>
                  <a:cubicBezTo>
                    <a:pt x="1906" y="8098"/>
                    <a:pt x="1578" y="7399"/>
                    <a:pt x="1221" y="6699"/>
                  </a:cubicBezTo>
                  <a:cubicBezTo>
                    <a:pt x="2189" y="6446"/>
                    <a:pt x="2888" y="4913"/>
                    <a:pt x="2397" y="4035"/>
                  </a:cubicBezTo>
                  <a:cubicBezTo>
                    <a:pt x="3543" y="3469"/>
                    <a:pt x="4689" y="2918"/>
                    <a:pt x="5865" y="2427"/>
                  </a:cubicBezTo>
                  <a:cubicBezTo>
                    <a:pt x="6982" y="1966"/>
                    <a:pt x="8098" y="1534"/>
                    <a:pt x="9244" y="1162"/>
                  </a:cubicBezTo>
                  <a:cubicBezTo>
                    <a:pt x="9646" y="1028"/>
                    <a:pt x="10063" y="924"/>
                    <a:pt x="10480" y="819"/>
                  </a:cubicBezTo>
                  <a:close/>
                  <a:moveTo>
                    <a:pt x="16106" y="2085"/>
                  </a:moveTo>
                  <a:cubicBezTo>
                    <a:pt x="16523" y="2963"/>
                    <a:pt x="17416" y="3648"/>
                    <a:pt x="18413" y="3677"/>
                  </a:cubicBezTo>
                  <a:cubicBezTo>
                    <a:pt x="18577" y="4288"/>
                    <a:pt x="18741" y="4913"/>
                    <a:pt x="18934" y="5523"/>
                  </a:cubicBezTo>
                  <a:cubicBezTo>
                    <a:pt x="19068" y="5880"/>
                    <a:pt x="19187" y="6252"/>
                    <a:pt x="19306" y="6610"/>
                  </a:cubicBezTo>
                  <a:cubicBezTo>
                    <a:pt x="18696" y="6878"/>
                    <a:pt x="18413" y="7741"/>
                    <a:pt x="18428" y="8411"/>
                  </a:cubicBezTo>
                  <a:cubicBezTo>
                    <a:pt x="16791" y="8589"/>
                    <a:pt x="15153" y="9110"/>
                    <a:pt x="13635" y="9602"/>
                  </a:cubicBezTo>
                  <a:cubicBezTo>
                    <a:pt x="12251" y="10033"/>
                    <a:pt x="10718" y="10435"/>
                    <a:pt x="9319" y="11045"/>
                  </a:cubicBezTo>
                  <a:cubicBezTo>
                    <a:pt x="9207" y="10346"/>
                    <a:pt x="8081" y="10014"/>
                    <a:pt x="7403" y="10014"/>
                  </a:cubicBezTo>
                  <a:cubicBezTo>
                    <a:pt x="7360" y="10014"/>
                    <a:pt x="7318" y="10016"/>
                    <a:pt x="7279" y="10018"/>
                  </a:cubicBezTo>
                  <a:cubicBezTo>
                    <a:pt x="7250" y="9929"/>
                    <a:pt x="7235" y="9840"/>
                    <a:pt x="7205" y="9765"/>
                  </a:cubicBezTo>
                  <a:cubicBezTo>
                    <a:pt x="7845" y="9438"/>
                    <a:pt x="8500" y="9125"/>
                    <a:pt x="9155" y="8857"/>
                  </a:cubicBezTo>
                  <a:cubicBezTo>
                    <a:pt x="9586" y="8694"/>
                    <a:pt x="10033" y="8515"/>
                    <a:pt x="10465" y="8351"/>
                  </a:cubicBezTo>
                  <a:cubicBezTo>
                    <a:pt x="10688" y="8634"/>
                    <a:pt x="10971" y="8872"/>
                    <a:pt x="11313" y="9036"/>
                  </a:cubicBezTo>
                  <a:cubicBezTo>
                    <a:pt x="11691" y="9217"/>
                    <a:pt x="12086" y="9299"/>
                    <a:pt x="12476" y="9299"/>
                  </a:cubicBezTo>
                  <a:cubicBezTo>
                    <a:pt x="13889" y="9299"/>
                    <a:pt x="15246" y="8219"/>
                    <a:pt x="15526" y="6773"/>
                  </a:cubicBezTo>
                  <a:cubicBezTo>
                    <a:pt x="15764" y="5553"/>
                    <a:pt x="15124" y="4600"/>
                    <a:pt x="14201" y="4094"/>
                  </a:cubicBezTo>
                  <a:cubicBezTo>
                    <a:pt x="14082" y="3871"/>
                    <a:pt x="13978" y="3648"/>
                    <a:pt x="13858" y="3424"/>
                  </a:cubicBezTo>
                  <a:cubicBezTo>
                    <a:pt x="13754" y="3201"/>
                    <a:pt x="13620" y="2903"/>
                    <a:pt x="13486" y="2591"/>
                  </a:cubicBezTo>
                  <a:cubicBezTo>
                    <a:pt x="13933" y="2487"/>
                    <a:pt x="14379" y="2382"/>
                    <a:pt x="14826" y="2278"/>
                  </a:cubicBezTo>
                  <a:cubicBezTo>
                    <a:pt x="15243" y="2204"/>
                    <a:pt x="15674" y="2144"/>
                    <a:pt x="16106" y="2085"/>
                  </a:cubicBezTo>
                  <a:close/>
                  <a:moveTo>
                    <a:pt x="2724" y="9809"/>
                  </a:moveTo>
                  <a:cubicBezTo>
                    <a:pt x="3174" y="9809"/>
                    <a:pt x="3708" y="9968"/>
                    <a:pt x="4079" y="10167"/>
                  </a:cubicBezTo>
                  <a:cubicBezTo>
                    <a:pt x="4198" y="10242"/>
                    <a:pt x="4332" y="10316"/>
                    <a:pt x="4407" y="10435"/>
                  </a:cubicBezTo>
                  <a:cubicBezTo>
                    <a:pt x="4451" y="10480"/>
                    <a:pt x="4481" y="10569"/>
                    <a:pt x="4496" y="10644"/>
                  </a:cubicBezTo>
                  <a:cubicBezTo>
                    <a:pt x="4094" y="10882"/>
                    <a:pt x="3692" y="11150"/>
                    <a:pt x="3335" y="11447"/>
                  </a:cubicBezTo>
                  <a:cubicBezTo>
                    <a:pt x="3305" y="11194"/>
                    <a:pt x="3126" y="10897"/>
                    <a:pt x="3037" y="10703"/>
                  </a:cubicBezTo>
                  <a:cubicBezTo>
                    <a:pt x="2918" y="10405"/>
                    <a:pt x="2784" y="10108"/>
                    <a:pt x="2665" y="9810"/>
                  </a:cubicBezTo>
                  <a:cubicBezTo>
                    <a:pt x="2685" y="9809"/>
                    <a:pt x="2704" y="9809"/>
                    <a:pt x="2724" y="9809"/>
                  </a:cubicBezTo>
                  <a:close/>
                  <a:moveTo>
                    <a:pt x="7309" y="10123"/>
                  </a:moveTo>
                  <a:lnTo>
                    <a:pt x="7309" y="10123"/>
                  </a:lnTo>
                  <a:cubicBezTo>
                    <a:pt x="7785" y="10167"/>
                    <a:pt x="8321" y="10390"/>
                    <a:pt x="8678" y="10658"/>
                  </a:cubicBezTo>
                  <a:cubicBezTo>
                    <a:pt x="8798" y="10733"/>
                    <a:pt x="8902" y="10822"/>
                    <a:pt x="8976" y="10941"/>
                  </a:cubicBezTo>
                  <a:cubicBezTo>
                    <a:pt x="9021" y="11001"/>
                    <a:pt x="9021" y="11090"/>
                    <a:pt x="9051" y="11164"/>
                  </a:cubicBezTo>
                  <a:cubicBezTo>
                    <a:pt x="8604" y="11358"/>
                    <a:pt x="8187" y="11581"/>
                    <a:pt x="7785" y="11834"/>
                  </a:cubicBezTo>
                  <a:cubicBezTo>
                    <a:pt x="7800" y="11581"/>
                    <a:pt x="7651" y="11269"/>
                    <a:pt x="7592" y="11060"/>
                  </a:cubicBezTo>
                  <a:cubicBezTo>
                    <a:pt x="7503" y="10748"/>
                    <a:pt x="7413" y="10435"/>
                    <a:pt x="7309" y="10123"/>
                  </a:cubicBezTo>
                  <a:close/>
                  <a:moveTo>
                    <a:pt x="12283" y="1"/>
                  </a:moveTo>
                  <a:cubicBezTo>
                    <a:pt x="12282" y="1"/>
                    <a:pt x="12281" y="1"/>
                    <a:pt x="12281" y="1"/>
                  </a:cubicBezTo>
                  <a:cubicBezTo>
                    <a:pt x="10033" y="165"/>
                    <a:pt x="7622" y="1221"/>
                    <a:pt x="5597" y="2129"/>
                  </a:cubicBezTo>
                  <a:cubicBezTo>
                    <a:pt x="4660" y="2546"/>
                    <a:pt x="3707" y="2948"/>
                    <a:pt x="2784" y="3409"/>
                  </a:cubicBezTo>
                  <a:cubicBezTo>
                    <a:pt x="2323" y="3633"/>
                    <a:pt x="1861" y="3886"/>
                    <a:pt x="1415" y="4154"/>
                  </a:cubicBezTo>
                  <a:cubicBezTo>
                    <a:pt x="1191" y="4288"/>
                    <a:pt x="968" y="4436"/>
                    <a:pt x="760" y="4585"/>
                  </a:cubicBezTo>
                  <a:cubicBezTo>
                    <a:pt x="536" y="4734"/>
                    <a:pt x="1" y="4838"/>
                    <a:pt x="164" y="5181"/>
                  </a:cubicBezTo>
                  <a:cubicBezTo>
                    <a:pt x="566" y="6089"/>
                    <a:pt x="879" y="7041"/>
                    <a:pt x="1325" y="7934"/>
                  </a:cubicBezTo>
                  <a:cubicBezTo>
                    <a:pt x="1787" y="8857"/>
                    <a:pt x="2144" y="9765"/>
                    <a:pt x="2546" y="10718"/>
                  </a:cubicBezTo>
                  <a:cubicBezTo>
                    <a:pt x="2650" y="10986"/>
                    <a:pt x="2918" y="11700"/>
                    <a:pt x="3171" y="11894"/>
                  </a:cubicBezTo>
                  <a:cubicBezTo>
                    <a:pt x="3188" y="11905"/>
                    <a:pt x="3205" y="11910"/>
                    <a:pt x="3221" y="11910"/>
                  </a:cubicBezTo>
                  <a:cubicBezTo>
                    <a:pt x="3245" y="11910"/>
                    <a:pt x="3266" y="11897"/>
                    <a:pt x="3275" y="11879"/>
                  </a:cubicBezTo>
                  <a:cubicBezTo>
                    <a:pt x="4481" y="11209"/>
                    <a:pt x="5701" y="10524"/>
                    <a:pt x="6952" y="9884"/>
                  </a:cubicBezTo>
                  <a:cubicBezTo>
                    <a:pt x="7056" y="10271"/>
                    <a:pt x="7175" y="10644"/>
                    <a:pt x="7294" y="11031"/>
                  </a:cubicBezTo>
                  <a:cubicBezTo>
                    <a:pt x="7369" y="11313"/>
                    <a:pt x="7413" y="11805"/>
                    <a:pt x="7637" y="12028"/>
                  </a:cubicBezTo>
                  <a:cubicBezTo>
                    <a:pt x="7648" y="12039"/>
                    <a:pt x="7664" y="12044"/>
                    <a:pt x="7680" y="12044"/>
                  </a:cubicBezTo>
                  <a:cubicBezTo>
                    <a:pt x="7707" y="12044"/>
                    <a:pt x="7737" y="12031"/>
                    <a:pt x="7756" y="12013"/>
                  </a:cubicBezTo>
                  <a:cubicBezTo>
                    <a:pt x="9750" y="11194"/>
                    <a:pt x="11789" y="10510"/>
                    <a:pt x="13873" y="9929"/>
                  </a:cubicBezTo>
                  <a:cubicBezTo>
                    <a:pt x="14975" y="9616"/>
                    <a:pt x="16091" y="9349"/>
                    <a:pt x="17208" y="9110"/>
                  </a:cubicBezTo>
                  <a:cubicBezTo>
                    <a:pt x="18130" y="8932"/>
                    <a:pt x="19113" y="8917"/>
                    <a:pt x="20006" y="8664"/>
                  </a:cubicBezTo>
                  <a:cubicBezTo>
                    <a:pt x="20036" y="8649"/>
                    <a:pt x="20065" y="8634"/>
                    <a:pt x="20080" y="8619"/>
                  </a:cubicBezTo>
                  <a:cubicBezTo>
                    <a:pt x="20103" y="8632"/>
                    <a:pt x="20129" y="8638"/>
                    <a:pt x="20156" y="8638"/>
                  </a:cubicBezTo>
                  <a:cubicBezTo>
                    <a:pt x="20252" y="8638"/>
                    <a:pt x="20357" y="8560"/>
                    <a:pt x="20333" y="8455"/>
                  </a:cubicBezTo>
                  <a:cubicBezTo>
                    <a:pt x="20006" y="7294"/>
                    <a:pt x="19559" y="6178"/>
                    <a:pt x="19172" y="5062"/>
                  </a:cubicBezTo>
                  <a:cubicBezTo>
                    <a:pt x="18785" y="3990"/>
                    <a:pt x="18130" y="1474"/>
                    <a:pt x="17982" y="1474"/>
                  </a:cubicBezTo>
                  <a:cubicBezTo>
                    <a:pt x="17862" y="1470"/>
                    <a:pt x="17743" y="1467"/>
                    <a:pt x="17622" y="1467"/>
                  </a:cubicBezTo>
                  <a:cubicBezTo>
                    <a:pt x="16219" y="1467"/>
                    <a:pt x="14718" y="1777"/>
                    <a:pt x="13293" y="2174"/>
                  </a:cubicBezTo>
                  <a:cubicBezTo>
                    <a:pt x="12849" y="1124"/>
                    <a:pt x="12391" y="1"/>
                    <a:pt x="12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2"/>
          <p:cNvGrpSpPr/>
          <p:nvPr/>
        </p:nvGrpSpPr>
        <p:grpSpPr>
          <a:xfrm>
            <a:off x="7896401" y="2146113"/>
            <a:ext cx="390772" cy="519574"/>
            <a:chOff x="6940425" y="4192275"/>
            <a:chExt cx="390772" cy="519574"/>
          </a:xfrm>
        </p:grpSpPr>
        <p:sp>
          <p:nvSpPr>
            <p:cNvPr id="817" name="Google Shape;817;p32"/>
            <p:cNvSpPr/>
            <p:nvPr/>
          </p:nvSpPr>
          <p:spPr>
            <a:xfrm>
              <a:off x="6940425" y="4192275"/>
              <a:ext cx="227940" cy="231352"/>
            </a:xfrm>
            <a:custGeom>
              <a:avLst/>
              <a:gdLst/>
              <a:ahLst/>
              <a:cxnLst/>
              <a:rect l="l" t="t" r="r" b="b"/>
              <a:pathLst>
                <a:path w="5479" h="5561" extrusionOk="0">
                  <a:moveTo>
                    <a:pt x="2076" y="501"/>
                  </a:moveTo>
                  <a:cubicBezTo>
                    <a:pt x="2543" y="501"/>
                    <a:pt x="3020" y="684"/>
                    <a:pt x="3365" y="982"/>
                  </a:cubicBezTo>
                  <a:cubicBezTo>
                    <a:pt x="3811" y="1355"/>
                    <a:pt x="4109" y="1846"/>
                    <a:pt x="4228" y="2411"/>
                  </a:cubicBezTo>
                  <a:cubicBezTo>
                    <a:pt x="4436" y="3349"/>
                    <a:pt x="4154" y="4614"/>
                    <a:pt x="3126" y="4942"/>
                  </a:cubicBezTo>
                  <a:cubicBezTo>
                    <a:pt x="2957" y="4998"/>
                    <a:pt x="2794" y="5024"/>
                    <a:pt x="2636" y="5024"/>
                  </a:cubicBezTo>
                  <a:cubicBezTo>
                    <a:pt x="1880" y="5024"/>
                    <a:pt x="1274" y="4424"/>
                    <a:pt x="953" y="3721"/>
                  </a:cubicBezTo>
                  <a:cubicBezTo>
                    <a:pt x="507" y="2754"/>
                    <a:pt x="328" y="893"/>
                    <a:pt x="1668" y="551"/>
                  </a:cubicBezTo>
                  <a:cubicBezTo>
                    <a:pt x="1801" y="517"/>
                    <a:pt x="1938" y="501"/>
                    <a:pt x="2076" y="501"/>
                  </a:cubicBezTo>
                  <a:close/>
                  <a:moveTo>
                    <a:pt x="2255" y="0"/>
                  </a:moveTo>
                  <a:cubicBezTo>
                    <a:pt x="2027" y="0"/>
                    <a:pt x="1797" y="35"/>
                    <a:pt x="1578" y="104"/>
                  </a:cubicBezTo>
                  <a:cubicBezTo>
                    <a:pt x="1385" y="164"/>
                    <a:pt x="1191" y="253"/>
                    <a:pt x="1028" y="372"/>
                  </a:cubicBezTo>
                  <a:cubicBezTo>
                    <a:pt x="179" y="1012"/>
                    <a:pt x="1" y="2367"/>
                    <a:pt x="254" y="3334"/>
                  </a:cubicBezTo>
                  <a:cubicBezTo>
                    <a:pt x="537" y="4442"/>
                    <a:pt x="1533" y="5560"/>
                    <a:pt x="2694" y="5560"/>
                  </a:cubicBezTo>
                  <a:cubicBezTo>
                    <a:pt x="2937" y="5560"/>
                    <a:pt x="3187" y="5511"/>
                    <a:pt x="3439" y="5403"/>
                  </a:cubicBezTo>
                  <a:cubicBezTo>
                    <a:pt x="5478" y="4525"/>
                    <a:pt x="4987" y="1608"/>
                    <a:pt x="3513" y="417"/>
                  </a:cubicBezTo>
                  <a:cubicBezTo>
                    <a:pt x="3166" y="139"/>
                    <a:pt x="2713" y="0"/>
                    <a:pt x="2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6975746" y="4425874"/>
              <a:ext cx="355452" cy="285976"/>
            </a:xfrm>
            <a:custGeom>
              <a:avLst/>
              <a:gdLst/>
              <a:ahLst/>
              <a:cxnLst/>
              <a:rect l="l" t="t" r="r" b="b"/>
              <a:pathLst>
                <a:path w="8544" h="6874" extrusionOk="0">
                  <a:moveTo>
                    <a:pt x="3833" y="546"/>
                  </a:moveTo>
                  <a:cubicBezTo>
                    <a:pt x="5545" y="546"/>
                    <a:pt x="7047" y="2033"/>
                    <a:pt x="7874" y="3510"/>
                  </a:cubicBezTo>
                  <a:cubicBezTo>
                    <a:pt x="6639" y="3926"/>
                    <a:pt x="2143" y="5846"/>
                    <a:pt x="953" y="6293"/>
                  </a:cubicBezTo>
                  <a:cubicBezTo>
                    <a:pt x="759" y="5206"/>
                    <a:pt x="506" y="3926"/>
                    <a:pt x="863" y="2840"/>
                  </a:cubicBezTo>
                  <a:cubicBezTo>
                    <a:pt x="1191" y="1842"/>
                    <a:pt x="1935" y="994"/>
                    <a:pt x="2947" y="681"/>
                  </a:cubicBezTo>
                  <a:cubicBezTo>
                    <a:pt x="3247" y="589"/>
                    <a:pt x="3543" y="546"/>
                    <a:pt x="3833" y="546"/>
                  </a:cubicBezTo>
                  <a:close/>
                  <a:moveTo>
                    <a:pt x="3836" y="0"/>
                  </a:moveTo>
                  <a:cubicBezTo>
                    <a:pt x="3653" y="0"/>
                    <a:pt x="3471" y="14"/>
                    <a:pt x="3290" y="41"/>
                  </a:cubicBezTo>
                  <a:cubicBezTo>
                    <a:pt x="1072" y="384"/>
                    <a:pt x="0" y="2482"/>
                    <a:pt x="89" y="4462"/>
                  </a:cubicBezTo>
                  <a:cubicBezTo>
                    <a:pt x="134" y="5126"/>
                    <a:pt x="690" y="6874"/>
                    <a:pt x="830" y="6874"/>
                  </a:cubicBezTo>
                  <a:cubicBezTo>
                    <a:pt x="831" y="6874"/>
                    <a:pt x="833" y="6874"/>
                    <a:pt x="834" y="6874"/>
                  </a:cubicBezTo>
                  <a:cubicBezTo>
                    <a:pt x="2188" y="6591"/>
                    <a:pt x="8365" y="3882"/>
                    <a:pt x="8425" y="3837"/>
                  </a:cubicBezTo>
                  <a:cubicBezTo>
                    <a:pt x="8440" y="3807"/>
                    <a:pt x="8470" y="3777"/>
                    <a:pt x="8470" y="3748"/>
                  </a:cubicBezTo>
                  <a:cubicBezTo>
                    <a:pt x="8544" y="3376"/>
                    <a:pt x="8246" y="2587"/>
                    <a:pt x="7844" y="2110"/>
                  </a:cubicBezTo>
                  <a:cubicBezTo>
                    <a:pt x="7413" y="1604"/>
                    <a:pt x="6907" y="1158"/>
                    <a:pt x="6356" y="800"/>
                  </a:cubicBezTo>
                  <a:cubicBezTo>
                    <a:pt x="5614" y="318"/>
                    <a:pt x="4728" y="0"/>
                    <a:pt x="3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2"/>
          <p:cNvGrpSpPr/>
          <p:nvPr/>
        </p:nvGrpSpPr>
        <p:grpSpPr>
          <a:xfrm rot="10800000" flipH="1">
            <a:off x="6239522" y="1911704"/>
            <a:ext cx="695962" cy="688836"/>
            <a:chOff x="3256275" y="2438475"/>
            <a:chExt cx="434650" cy="430200"/>
          </a:xfrm>
        </p:grpSpPr>
        <p:sp>
          <p:nvSpPr>
            <p:cNvPr id="820" name="Google Shape;820;p32"/>
            <p:cNvSpPr/>
            <p:nvPr/>
          </p:nvSpPr>
          <p:spPr>
            <a:xfrm>
              <a:off x="3256275" y="2438475"/>
              <a:ext cx="434650" cy="430200"/>
            </a:xfrm>
            <a:custGeom>
              <a:avLst/>
              <a:gdLst/>
              <a:ahLst/>
              <a:cxnLst/>
              <a:rect l="l" t="t" r="r" b="b"/>
              <a:pathLst>
                <a:path w="17386" h="17208" extrusionOk="0">
                  <a:moveTo>
                    <a:pt x="7785" y="313"/>
                  </a:moveTo>
                  <a:cubicBezTo>
                    <a:pt x="8678" y="313"/>
                    <a:pt x="9646" y="834"/>
                    <a:pt x="9735" y="1236"/>
                  </a:cubicBezTo>
                  <a:cubicBezTo>
                    <a:pt x="9750" y="1296"/>
                    <a:pt x="9780" y="1430"/>
                    <a:pt x="9809" y="1757"/>
                  </a:cubicBezTo>
                  <a:cubicBezTo>
                    <a:pt x="9824" y="1831"/>
                    <a:pt x="9869" y="1891"/>
                    <a:pt x="9943" y="1891"/>
                  </a:cubicBezTo>
                  <a:cubicBezTo>
                    <a:pt x="10583" y="2010"/>
                    <a:pt x="11209" y="2204"/>
                    <a:pt x="11789" y="2486"/>
                  </a:cubicBezTo>
                  <a:cubicBezTo>
                    <a:pt x="11809" y="2496"/>
                    <a:pt x="11830" y="2501"/>
                    <a:pt x="11852" y="2501"/>
                  </a:cubicBezTo>
                  <a:cubicBezTo>
                    <a:pt x="11895" y="2501"/>
                    <a:pt x="11938" y="2481"/>
                    <a:pt x="11968" y="2442"/>
                  </a:cubicBezTo>
                  <a:cubicBezTo>
                    <a:pt x="12087" y="2308"/>
                    <a:pt x="12206" y="2189"/>
                    <a:pt x="12310" y="2070"/>
                  </a:cubicBezTo>
                  <a:cubicBezTo>
                    <a:pt x="12548" y="1817"/>
                    <a:pt x="12801" y="1683"/>
                    <a:pt x="13069" y="1683"/>
                  </a:cubicBezTo>
                  <a:cubicBezTo>
                    <a:pt x="13605" y="1683"/>
                    <a:pt x="14096" y="2233"/>
                    <a:pt x="14379" y="2739"/>
                  </a:cubicBezTo>
                  <a:cubicBezTo>
                    <a:pt x="14677" y="3290"/>
                    <a:pt x="14796" y="3900"/>
                    <a:pt x="14632" y="4153"/>
                  </a:cubicBezTo>
                  <a:cubicBezTo>
                    <a:pt x="14602" y="4198"/>
                    <a:pt x="14513" y="4302"/>
                    <a:pt x="14409" y="4451"/>
                  </a:cubicBezTo>
                  <a:cubicBezTo>
                    <a:pt x="14379" y="4496"/>
                    <a:pt x="14379" y="4570"/>
                    <a:pt x="14409" y="4630"/>
                  </a:cubicBezTo>
                  <a:cubicBezTo>
                    <a:pt x="14826" y="5195"/>
                    <a:pt x="15153" y="5806"/>
                    <a:pt x="15361" y="6461"/>
                  </a:cubicBezTo>
                  <a:cubicBezTo>
                    <a:pt x="15387" y="6525"/>
                    <a:pt x="15436" y="6568"/>
                    <a:pt x="15497" y="6568"/>
                  </a:cubicBezTo>
                  <a:cubicBezTo>
                    <a:pt x="15506" y="6568"/>
                    <a:pt x="15516" y="6567"/>
                    <a:pt x="15525" y="6565"/>
                  </a:cubicBezTo>
                  <a:cubicBezTo>
                    <a:pt x="15644" y="6565"/>
                    <a:pt x="15763" y="6565"/>
                    <a:pt x="15868" y="6550"/>
                  </a:cubicBezTo>
                  <a:lnTo>
                    <a:pt x="15927" y="6550"/>
                  </a:lnTo>
                  <a:cubicBezTo>
                    <a:pt x="16537" y="6550"/>
                    <a:pt x="16895" y="6877"/>
                    <a:pt x="16954" y="7488"/>
                  </a:cubicBezTo>
                  <a:cubicBezTo>
                    <a:pt x="17058" y="8396"/>
                    <a:pt x="16493" y="9557"/>
                    <a:pt x="16031" y="9661"/>
                  </a:cubicBezTo>
                  <a:cubicBezTo>
                    <a:pt x="15972" y="9676"/>
                    <a:pt x="15838" y="9691"/>
                    <a:pt x="15659" y="9720"/>
                  </a:cubicBezTo>
                  <a:cubicBezTo>
                    <a:pt x="15600" y="9735"/>
                    <a:pt x="15555" y="9780"/>
                    <a:pt x="15540" y="9840"/>
                  </a:cubicBezTo>
                  <a:cubicBezTo>
                    <a:pt x="15376" y="10480"/>
                    <a:pt x="15123" y="11090"/>
                    <a:pt x="14766" y="11655"/>
                  </a:cubicBezTo>
                  <a:cubicBezTo>
                    <a:pt x="14721" y="11730"/>
                    <a:pt x="14736" y="11804"/>
                    <a:pt x="14796" y="11864"/>
                  </a:cubicBezTo>
                  <a:cubicBezTo>
                    <a:pt x="14945" y="11998"/>
                    <a:pt x="15079" y="12117"/>
                    <a:pt x="15213" y="12236"/>
                  </a:cubicBezTo>
                  <a:cubicBezTo>
                    <a:pt x="15570" y="12578"/>
                    <a:pt x="15674" y="12936"/>
                    <a:pt x="15525" y="13323"/>
                  </a:cubicBezTo>
                  <a:cubicBezTo>
                    <a:pt x="15242" y="14022"/>
                    <a:pt x="14156" y="14632"/>
                    <a:pt x="13456" y="14632"/>
                  </a:cubicBezTo>
                  <a:cubicBezTo>
                    <a:pt x="13322" y="14632"/>
                    <a:pt x="13203" y="14603"/>
                    <a:pt x="13129" y="14558"/>
                  </a:cubicBezTo>
                  <a:cubicBezTo>
                    <a:pt x="13069" y="14513"/>
                    <a:pt x="12905" y="14394"/>
                    <a:pt x="12504" y="14067"/>
                  </a:cubicBezTo>
                  <a:cubicBezTo>
                    <a:pt x="12471" y="14051"/>
                    <a:pt x="12434" y="14039"/>
                    <a:pt x="12400" y="14039"/>
                  </a:cubicBezTo>
                  <a:cubicBezTo>
                    <a:pt x="12371" y="14039"/>
                    <a:pt x="12345" y="14047"/>
                    <a:pt x="12325" y="14067"/>
                  </a:cubicBezTo>
                  <a:cubicBezTo>
                    <a:pt x="11849" y="14365"/>
                    <a:pt x="11343" y="14603"/>
                    <a:pt x="10822" y="14781"/>
                  </a:cubicBezTo>
                  <a:cubicBezTo>
                    <a:pt x="10762" y="14811"/>
                    <a:pt x="10717" y="14856"/>
                    <a:pt x="10717" y="14930"/>
                  </a:cubicBezTo>
                  <a:cubicBezTo>
                    <a:pt x="10717" y="15332"/>
                    <a:pt x="10703" y="15615"/>
                    <a:pt x="10673" y="15764"/>
                  </a:cubicBezTo>
                  <a:cubicBezTo>
                    <a:pt x="10524" y="16538"/>
                    <a:pt x="9795" y="16895"/>
                    <a:pt x="9184" y="16895"/>
                  </a:cubicBezTo>
                  <a:cubicBezTo>
                    <a:pt x="8574" y="16895"/>
                    <a:pt x="7874" y="16553"/>
                    <a:pt x="7874" y="15585"/>
                  </a:cubicBezTo>
                  <a:cubicBezTo>
                    <a:pt x="7874" y="15511"/>
                    <a:pt x="7874" y="15421"/>
                    <a:pt x="7874" y="15317"/>
                  </a:cubicBezTo>
                  <a:cubicBezTo>
                    <a:pt x="7859" y="15243"/>
                    <a:pt x="7800" y="15183"/>
                    <a:pt x="7726" y="15168"/>
                  </a:cubicBezTo>
                  <a:cubicBezTo>
                    <a:pt x="6996" y="15109"/>
                    <a:pt x="6311" y="14915"/>
                    <a:pt x="5686" y="14632"/>
                  </a:cubicBezTo>
                  <a:cubicBezTo>
                    <a:pt x="5657" y="14618"/>
                    <a:pt x="5642" y="14618"/>
                    <a:pt x="5612" y="14618"/>
                  </a:cubicBezTo>
                  <a:cubicBezTo>
                    <a:pt x="5582" y="14618"/>
                    <a:pt x="5537" y="14632"/>
                    <a:pt x="5508" y="14647"/>
                  </a:cubicBezTo>
                  <a:cubicBezTo>
                    <a:pt x="5299" y="14856"/>
                    <a:pt x="5136" y="15005"/>
                    <a:pt x="5016" y="15079"/>
                  </a:cubicBezTo>
                  <a:cubicBezTo>
                    <a:pt x="4793" y="15228"/>
                    <a:pt x="4555" y="15302"/>
                    <a:pt x="4287" y="15302"/>
                  </a:cubicBezTo>
                  <a:cubicBezTo>
                    <a:pt x="3677" y="15302"/>
                    <a:pt x="3081" y="14900"/>
                    <a:pt x="2843" y="14335"/>
                  </a:cubicBezTo>
                  <a:cubicBezTo>
                    <a:pt x="2650" y="13858"/>
                    <a:pt x="2769" y="13382"/>
                    <a:pt x="3171" y="12980"/>
                  </a:cubicBezTo>
                  <a:cubicBezTo>
                    <a:pt x="3260" y="12891"/>
                    <a:pt x="3364" y="12787"/>
                    <a:pt x="3468" y="12653"/>
                  </a:cubicBezTo>
                  <a:cubicBezTo>
                    <a:pt x="3513" y="12608"/>
                    <a:pt x="3528" y="12549"/>
                    <a:pt x="3498" y="12489"/>
                  </a:cubicBezTo>
                  <a:cubicBezTo>
                    <a:pt x="3275" y="11953"/>
                    <a:pt x="3067" y="11358"/>
                    <a:pt x="2903" y="10762"/>
                  </a:cubicBezTo>
                  <a:cubicBezTo>
                    <a:pt x="2873" y="10688"/>
                    <a:pt x="2814" y="10643"/>
                    <a:pt x="2754" y="10643"/>
                  </a:cubicBezTo>
                  <a:lnTo>
                    <a:pt x="2590" y="10643"/>
                  </a:lnTo>
                  <a:cubicBezTo>
                    <a:pt x="2069" y="10643"/>
                    <a:pt x="1712" y="10628"/>
                    <a:pt x="1519" y="10599"/>
                  </a:cubicBezTo>
                  <a:cubicBezTo>
                    <a:pt x="700" y="10435"/>
                    <a:pt x="328" y="9631"/>
                    <a:pt x="387" y="8961"/>
                  </a:cubicBezTo>
                  <a:cubicBezTo>
                    <a:pt x="447" y="8396"/>
                    <a:pt x="819" y="7800"/>
                    <a:pt x="1697" y="7800"/>
                  </a:cubicBezTo>
                  <a:cubicBezTo>
                    <a:pt x="1846" y="7800"/>
                    <a:pt x="2054" y="7785"/>
                    <a:pt x="2278" y="7771"/>
                  </a:cubicBezTo>
                  <a:cubicBezTo>
                    <a:pt x="2367" y="7771"/>
                    <a:pt x="2426" y="7711"/>
                    <a:pt x="2426" y="7622"/>
                  </a:cubicBezTo>
                  <a:cubicBezTo>
                    <a:pt x="2426" y="6877"/>
                    <a:pt x="2501" y="6193"/>
                    <a:pt x="2665" y="5582"/>
                  </a:cubicBezTo>
                  <a:cubicBezTo>
                    <a:pt x="2680" y="5523"/>
                    <a:pt x="2665" y="5478"/>
                    <a:pt x="2620" y="5434"/>
                  </a:cubicBezTo>
                  <a:cubicBezTo>
                    <a:pt x="2426" y="5225"/>
                    <a:pt x="2278" y="5061"/>
                    <a:pt x="2203" y="4942"/>
                  </a:cubicBezTo>
                  <a:cubicBezTo>
                    <a:pt x="1920" y="4526"/>
                    <a:pt x="1891" y="3990"/>
                    <a:pt x="2159" y="3499"/>
                  </a:cubicBezTo>
                  <a:cubicBezTo>
                    <a:pt x="2426" y="3007"/>
                    <a:pt x="2903" y="2680"/>
                    <a:pt x="3394" y="2680"/>
                  </a:cubicBezTo>
                  <a:cubicBezTo>
                    <a:pt x="3662" y="2680"/>
                    <a:pt x="3915" y="2769"/>
                    <a:pt x="4153" y="2963"/>
                  </a:cubicBezTo>
                  <a:cubicBezTo>
                    <a:pt x="4183" y="2985"/>
                    <a:pt x="4216" y="2996"/>
                    <a:pt x="4250" y="2996"/>
                  </a:cubicBezTo>
                  <a:cubicBezTo>
                    <a:pt x="4283" y="2996"/>
                    <a:pt x="4317" y="2985"/>
                    <a:pt x="4347" y="2963"/>
                  </a:cubicBezTo>
                  <a:cubicBezTo>
                    <a:pt x="4942" y="2501"/>
                    <a:pt x="5671" y="2174"/>
                    <a:pt x="6535" y="1995"/>
                  </a:cubicBezTo>
                  <a:cubicBezTo>
                    <a:pt x="6609" y="1965"/>
                    <a:pt x="6654" y="1906"/>
                    <a:pt x="6654" y="1831"/>
                  </a:cubicBezTo>
                  <a:cubicBezTo>
                    <a:pt x="6639" y="1683"/>
                    <a:pt x="6639" y="1534"/>
                    <a:pt x="6639" y="1415"/>
                  </a:cubicBezTo>
                  <a:cubicBezTo>
                    <a:pt x="6624" y="1072"/>
                    <a:pt x="6698" y="804"/>
                    <a:pt x="6877" y="611"/>
                  </a:cubicBezTo>
                  <a:cubicBezTo>
                    <a:pt x="7130" y="358"/>
                    <a:pt x="7517" y="313"/>
                    <a:pt x="7785" y="313"/>
                  </a:cubicBezTo>
                  <a:close/>
                  <a:moveTo>
                    <a:pt x="7785" y="1"/>
                  </a:moveTo>
                  <a:cubicBezTo>
                    <a:pt x="7309" y="1"/>
                    <a:pt x="6922" y="135"/>
                    <a:pt x="6654" y="402"/>
                  </a:cubicBezTo>
                  <a:cubicBezTo>
                    <a:pt x="6416" y="641"/>
                    <a:pt x="6311" y="983"/>
                    <a:pt x="6326" y="1415"/>
                  </a:cubicBezTo>
                  <a:cubicBezTo>
                    <a:pt x="6326" y="1519"/>
                    <a:pt x="6326" y="1608"/>
                    <a:pt x="6326" y="1712"/>
                  </a:cubicBezTo>
                  <a:cubicBezTo>
                    <a:pt x="5523" y="1906"/>
                    <a:pt x="4823" y="2218"/>
                    <a:pt x="4242" y="2650"/>
                  </a:cubicBezTo>
                  <a:cubicBezTo>
                    <a:pt x="3989" y="2457"/>
                    <a:pt x="3692" y="2367"/>
                    <a:pt x="3394" y="2367"/>
                  </a:cubicBezTo>
                  <a:cubicBezTo>
                    <a:pt x="2799" y="2367"/>
                    <a:pt x="2203" y="2754"/>
                    <a:pt x="1876" y="3365"/>
                  </a:cubicBezTo>
                  <a:cubicBezTo>
                    <a:pt x="1578" y="3945"/>
                    <a:pt x="1593" y="4600"/>
                    <a:pt x="1950" y="5121"/>
                  </a:cubicBezTo>
                  <a:cubicBezTo>
                    <a:pt x="2025" y="5240"/>
                    <a:pt x="2159" y="5389"/>
                    <a:pt x="2337" y="5582"/>
                  </a:cubicBezTo>
                  <a:cubicBezTo>
                    <a:pt x="2188" y="6163"/>
                    <a:pt x="2129" y="6788"/>
                    <a:pt x="2114" y="7473"/>
                  </a:cubicBezTo>
                  <a:cubicBezTo>
                    <a:pt x="1950" y="7488"/>
                    <a:pt x="1801" y="7488"/>
                    <a:pt x="1697" y="7488"/>
                  </a:cubicBezTo>
                  <a:cubicBezTo>
                    <a:pt x="611" y="7488"/>
                    <a:pt x="149" y="8262"/>
                    <a:pt x="90" y="8932"/>
                  </a:cubicBezTo>
                  <a:cubicBezTo>
                    <a:pt x="0" y="9750"/>
                    <a:pt x="462" y="10718"/>
                    <a:pt x="1459" y="10896"/>
                  </a:cubicBezTo>
                  <a:cubicBezTo>
                    <a:pt x="1667" y="10941"/>
                    <a:pt x="2039" y="10956"/>
                    <a:pt x="2590" y="10956"/>
                  </a:cubicBezTo>
                  <a:lnTo>
                    <a:pt x="2635" y="10956"/>
                  </a:lnTo>
                  <a:cubicBezTo>
                    <a:pt x="2784" y="11507"/>
                    <a:pt x="2977" y="12028"/>
                    <a:pt x="3171" y="12519"/>
                  </a:cubicBezTo>
                  <a:cubicBezTo>
                    <a:pt x="3096" y="12608"/>
                    <a:pt x="3022" y="12683"/>
                    <a:pt x="2947" y="12757"/>
                  </a:cubicBezTo>
                  <a:cubicBezTo>
                    <a:pt x="2456" y="13248"/>
                    <a:pt x="2307" y="13873"/>
                    <a:pt x="2560" y="14454"/>
                  </a:cubicBezTo>
                  <a:cubicBezTo>
                    <a:pt x="2828" y="15124"/>
                    <a:pt x="3558" y="15615"/>
                    <a:pt x="4287" y="15615"/>
                  </a:cubicBezTo>
                  <a:cubicBezTo>
                    <a:pt x="4615" y="15615"/>
                    <a:pt x="4927" y="15511"/>
                    <a:pt x="5195" y="15332"/>
                  </a:cubicBezTo>
                  <a:cubicBezTo>
                    <a:pt x="5299" y="15258"/>
                    <a:pt x="5448" y="15139"/>
                    <a:pt x="5642" y="14945"/>
                  </a:cubicBezTo>
                  <a:cubicBezTo>
                    <a:pt x="6237" y="15213"/>
                    <a:pt x="6877" y="15392"/>
                    <a:pt x="7562" y="15466"/>
                  </a:cubicBezTo>
                  <a:cubicBezTo>
                    <a:pt x="7562" y="15511"/>
                    <a:pt x="7562" y="15555"/>
                    <a:pt x="7562" y="15585"/>
                  </a:cubicBezTo>
                  <a:cubicBezTo>
                    <a:pt x="7562" y="16701"/>
                    <a:pt x="8380" y="17208"/>
                    <a:pt x="9184" y="17208"/>
                  </a:cubicBezTo>
                  <a:cubicBezTo>
                    <a:pt x="9928" y="17208"/>
                    <a:pt x="10792" y="16776"/>
                    <a:pt x="10970" y="15823"/>
                  </a:cubicBezTo>
                  <a:cubicBezTo>
                    <a:pt x="11000" y="15660"/>
                    <a:pt x="11030" y="15406"/>
                    <a:pt x="11030" y="15034"/>
                  </a:cubicBezTo>
                  <a:cubicBezTo>
                    <a:pt x="11506" y="14871"/>
                    <a:pt x="11953" y="14647"/>
                    <a:pt x="12385" y="14379"/>
                  </a:cubicBezTo>
                  <a:cubicBezTo>
                    <a:pt x="12682" y="14618"/>
                    <a:pt x="12876" y="14766"/>
                    <a:pt x="12965" y="14826"/>
                  </a:cubicBezTo>
                  <a:cubicBezTo>
                    <a:pt x="13084" y="14900"/>
                    <a:pt x="13248" y="14945"/>
                    <a:pt x="13456" y="14945"/>
                  </a:cubicBezTo>
                  <a:cubicBezTo>
                    <a:pt x="14260" y="14945"/>
                    <a:pt x="15481" y="14275"/>
                    <a:pt x="15808" y="13442"/>
                  </a:cubicBezTo>
                  <a:cubicBezTo>
                    <a:pt x="15957" y="13084"/>
                    <a:pt x="16002" y="12549"/>
                    <a:pt x="15421" y="12013"/>
                  </a:cubicBezTo>
                  <a:cubicBezTo>
                    <a:pt x="15317" y="11923"/>
                    <a:pt x="15213" y="11819"/>
                    <a:pt x="15094" y="11715"/>
                  </a:cubicBezTo>
                  <a:cubicBezTo>
                    <a:pt x="15421" y="11179"/>
                    <a:pt x="15659" y="10614"/>
                    <a:pt x="15808" y="10018"/>
                  </a:cubicBezTo>
                  <a:cubicBezTo>
                    <a:pt x="15942" y="9988"/>
                    <a:pt x="16046" y="9973"/>
                    <a:pt x="16106" y="9973"/>
                  </a:cubicBezTo>
                  <a:cubicBezTo>
                    <a:pt x="16761" y="9825"/>
                    <a:pt x="17386" y="8485"/>
                    <a:pt x="17267" y="7458"/>
                  </a:cubicBezTo>
                  <a:cubicBezTo>
                    <a:pt x="17177" y="6684"/>
                    <a:pt x="16701" y="6252"/>
                    <a:pt x="15927" y="6252"/>
                  </a:cubicBezTo>
                  <a:lnTo>
                    <a:pt x="15629" y="6252"/>
                  </a:lnTo>
                  <a:cubicBezTo>
                    <a:pt x="15406" y="5642"/>
                    <a:pt x="15108" y="5076"/>
                    <a:pt x="14736" y="4540"/>
                  </a:cubicBezTo>
                  <a:cubicBezTo>
                    <a:pt x="14811" y="4436"/>
                    <a:pt x="14870" y="4362"/>
                    <a:pt x="14900" y="4317"/>
                  </a:cubicBezTo>
                  <a:cubicBezTo>
                    <a:pt x="15153" y="3900"/>
                    <a:pt x="14960" y="3156"/>
                    <a:pt x="14647" y="2591"/>
                  </a:cubicBezTo>
                  <a:cubicBezTo>
                    <a:pt x="14230" y="1831"/>
                    <a:pt x="13635" y="1370"/>
                    <a:pt x="13069" y="1370"/>
                  </a:cubicBezTo>
                  <a:cubicBezTo>
                    <a:pt x="12712" y="1370"/>
                    <a:pt x="12385" y="1534"/>
                    <a:pt x="12087" y="1861"/>
                  </a:cubicBezTo>
                  <a:cubicBezTo>
                    <a:pt x="11997" y="1951"/>
                    <a:pt x="11908" y="2055"/>
                    <a:pt x="11819" y="2159"/>
                  </a:cubicBezTo>
                  <a:cubicBezTo>
                    <a:pt x="11283" y="1906"/>
                    <a:pt x="10703" y="1727"/>
                    <a:pt x="10107" y="1608"/>
                  </a:cubicBezTo>
                  <a:cubicBezTo>
                    <a:pt x="10077" y="1400"/>
                    <a:pt x="10062" y="1251"/>
                    <a:pt x="10048" y="1176"/>
                  </a:cubicBezTo>
                  <a:cubicBezTo>
                    <a:pt x="9899" y="522"/>
                    <a:pt x="8693" y="1"/>
                    <a:pt x="778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3374975" y="2552275"/>
              <a:ext cx="211400" cy="196575"/>
            </a:xfrm>
            <a:custGeom>
              <a:avLst/>
              <a:gdLst/>
              <a:ahLst/>
              <a:cxnLst/>
              <a:rect l="l" t="t" r="r" b="b"/>
              <a:pathLst>
                <a:path w="8456" h="7863" extrusionOk="0">
                  <a:moveTo>
                    <a:pt x="4019" y="316"/>
                  </a:moveTo>
                  <a:cubicBezTo>
                    <a:pt x="5568" y="316"/>
                    <a:pt x="6922" y="1135"/>
                    <a:pt x="7562" y="2444"/>
                  </a:cubicBezTo>
                  <a:cubicBezTo>
                    <a:pt x="8128" y="3650"/>
                    <a:pt x="7979" y="4960"/>
                    <a:pt x="7145" y="5972"/>
                  </a:cubicBezTo>
                  <a:cubicBezTo>
                    <a:pt x="6342" y="6984"/>
                    <a:pt x="5166" y="7565"/>
                    <a:pt x="3945" y="7565"/>
                  </a:cubicBezTo>
                  <a:cubicBezTo>
                    <a:pt x="2739" y="7565"/>
                    <a:pt x="1712" y="6999"/>
                    <a:pt x="1325" y="6121"/>
                  </a:cubicBezTo>
                  <a:cubicBezTo>
                    <a:pt x="879" y="5079"/>
                    <a:pt x="328" y="2951"/>
                    <a:pt x="1191" y="1566"/>
                  </a:cubicBezTo>
                  <a:cubicBezTo>
                    <a:pt x="1697" y="777"/>
                    <a:pt x="2591" y="361"/>
                    <a:pt x="3871" y="316"/>
                  </a:cubicBezTo>
                  <a:close/>
                  <a:moveTo>
                    <a:pt x="4021" y="1"/>
                  </a:moveTo>
                  <a:cubicBezTo>
                    <a:pt x="3966" y="1"/>
                    <a:pt x="3911" y="1"/>
                    <a:pt x="3856" y="3"/>
                  </a:cubicBezTo>
                  <a:cubicBezTo>
                    <a:pt x="2471" y="48"/>
                    <a:pt x="1489" y="524"/>
                    <a:pt x="938" y="1403"/>
                  </a:cubicBezTo>
                  <a:cubicBezTo>
                    <a:pt x="1" y="2891"/>
                    <a:pt x="566" y="5154"/>
                    <a:pt x="1042" y="6255"/>
                  </a:cubicBezTo>
                  <a:cubicBezTo>
                    <a:pt x="1474" y="7237"/>
                    <a:pt x="2620" y="7863"/>
                    <a:pt x="3945" y="7863"/>
                  </a:cubicBezTo>
                  <a:cubicBezTo>
                    <a:pt x="5270" y="7863"/>
                    <a:pt x="6520" y="7252"/>
                    <a:pt x="7398" y="6181"/>
                  </a:cubicBezTo>
                  <a:cubicBezTo>
                    <a:pt x="8291" y="5064"/>
                    <a:pt x="8455" y="3620"/>
                    <a:pt x="7830" y="2311"/>
                  </a:cubicBezTo>
                  <a:cubicBezTo>
                    <a:pt x="7152" y="883"/>
                    <a:pt x="5707" y="1"/>
                    <a:pt x="402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3472100" y="2780825"/>
              <a:ext cx="14175" cy="23350"/>
            </a:xfrm>
            <a:custGeom>
              <a:avLst/>
              <a:gdLst/>
              <a:ahLst/>
              <a:cxnLst/>
              <a:rect l="l" t="t" r="r" b="b"/>
              <a:pathLst>
                <a:path w="567" h="934" extrusionOk="0">
                  <a:moveTo>
                    <a:pt x="422" y="1"/>
                  </a:moveTo>
                  <a:cubicBezTo>
                    <a:pt x="400" y="1"/>
                    <a:pt x="378" y="5"/>
                    <a:pt x="358" y="16"/>
                  </a:cubicBezTo>
                  <a:cubicBezTo>
                    <a:pt x="75" y="194"/>
                    <a:pt x="1" y="566"/>
                    <a:pt x="164" y="849"/>
                  </a:cubicBezTo>
                  <a:cubicBezTo>
                    <a:pt x="198" y="904"/>
                    <a:pt x="267" y="934"/>
                    <a:pt x="335" y="934"/>
                  </a:cubicBezTo>
                  <a:cubicBezTo>
                    <a:pt x="414" y="934"/>
                    <a:pt x="491" y="893"/>
                    <a:pt x="507" y="804"/>
                  </a:cubicBezTo>
                  <a:cubicBezTo>
                    <a:pt x="536" y="581"/>
                    <a:pt x="551" y="358"/>
                    <a:pt x="566" y="135"/>
                  </a:cubicBezTo>
                  <a:cubicBezTo>
                    <a:pt x="566" y="54"/>
                    <a:pt x="495" y="1"/>
                    <a:pt x="42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3365675" y="2755875"/>
              <a:ext cx="23375" cy="20350"/>
            </a:xfrm>
            <a:custGeom>
              <a:avLst/>
              <a:gdLst/>
              <a:ahLst/>
              <a:cxnLst/>
              <a:rect l="l" t="t" r="r" b="b"/>
              <a:pathLst>
                <a:path w="935" h="814" extrusionOk="0">
                  <a:moveTo>
                    <a:pt x="669" y="1"/>
                  </a:moveTo>
                  <a:cubicBezTo>
                    <a:pt x="664" y="1"/>
                    <a:pt x="660" y="1"/>
                    <a:pt x="655" y="1"/>
                  </a:cubicBezTo>
                  <a:cubicBezTo>
                    <a:pt x="283" y="31"/>
                    <a:pt x="0" y="284"/>
                    <a:pt x="45" y="671"/>
                  </a:cubicBezTo>
                  <a:cubicBezTo>
                    <a:pt x="64" y="758"/>
                    <a:pt x="165" y="814"/>
                    <a:pt x="254" y="814"/>
                  </a:cubicBezTo>
                  <a:cubicBezTo>
                    <a:pt x="302" y="814"/>
                    <a:pt x="346" y="797"/>
                    <a:pt x="373" y="761"/>
                  </a:cubicBezTo>
                  <a:cubicBezTo>
                    <a:pt x="492" y="612"/>
                    <a:pt x="581" y="448"/>
                    <a:pt x="760" y="374"/>
                  </a:cubicBezTo>
                  <a:cubicBezTo>
                    <a:pt x="934" y="301"/>
                    <a:pt x="853" y="1"/>
                    <a:pt x="66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3337025" y="2652825"/>
              <a:ext cx="25325" cy="12975"/>
            </a:xfrm>
            <a:custGeom>
              <a:avLst/>
              <a:gdLst/>
              <a:ahLst/>
              <a:cxnLst/>
              <a:rect l="l" t="t" r="r" b="b"/>
              <a:pathLst>
                <a:path w="1013" h="519" extrusionOk="0">
                  <a:moveTo>
                    <a:pt x="759" y="0"/>
                  </a:moveTo>
                  <a:cubicBezTo>
                    <a:pt x="581" y="15"/>
                    <a:pt x="372" y="30"/>
                    <a:pt x="194" y="90"/>
                  </a:cubicBezTo>
                  <a:cubicBezTo>
                    <a:pt x="0" y="179"/>
                    <a:pt x="15" y="402"/>
                    <a:pt x="194" y="477"/>
                  </a:cubicBezTo>
                  <a:cubicBezTo>
                    <a:pt x="260" y="506"/>
                    <a:pt x="329" y="518"/>
                    <a:pt x="399" y="518"/>
                  </a:cubicBezTo>
                  <a:cubicBezTo>
                    <a:pt x="581" y="518"/>
                    <a:pt x="764" y="431"/>
                    <a:pt x="893" y="313"/>
                  </a:cubicBezTo>
                  <a:cubicBezTo>
                    <a:pt x="1012" y="209"/>
                    <a:pt x="92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3345975" y="2542275"/>
              <a:ext cx="26800" cy="21025"/>
            </a:xfrm>
            <a:custGeom>
              <a:avLst/>
              <a:gdLst/>
              <a:ahLst/>
              <a:cxnLst/>
              <a:rect l="l" t="t" r="r" b="b"/>
              <a:pathLst>
                <a:path w="1072" h="841" extrusionOk="0">
                  <a:moveTo>
                    <a:pt x="209" y="0"/>
                  </a:moveTo>
                  <a:cubicBezTo>
                    <a:pt x="107" y="0"/>
                    <a:pt x="1" y="98"/>
                    <a:pt x="44" y="195"/>
                  </a:cubicBezTo>
                  <a:cubicBezTo>
                    <a:pt x="104" y="359"/>
                    <a:pt x="178" y="522"/>
                    <a:pt x="312" y="627"/>
                  </a:cubicBezTo>
                  <a:cubicBezTo>
                    <a:pt x="446" y="746"/>
                    <a:pt x="595" y="805"/>
                    <a:pt x="774" y="835"/>
                  </a:cubicBezTo>
                  <a:cubicBezTo>
                    <a:pt x="788" y="839"/>
                    <a:pt x="802" y="840"/>
                    <a:pt x="815" y="840"/>
                  </a:cubicBezTo>
                  <a:cubicBezTo>
                    <a:pt x="972" y="840"/>
                    <a:pt x="1072" y="618"/>
                    <a:pt x="908" y="522"/>
                  </a:cubicBezTo>
                  <a:cubicBezTo>
                    <a:pt x="684" y="418"/>
                    <a:pt x="461" y="240"/>
                    <a:pt x="312" y="46"/>
                  </a:cubicBezTo>
                  <a:cubicBezTo>
                    <a:pt x="284" y="14"/>
                    <a:pt x="247" y="0"/>
                    <a:pt x="20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3452225" y="2495325"/>
              <a:ext cx="15425" cy="29925"/>
            </a:xfrm>
            <a:custGeom>
              <a:avLst/>
              <a:gdLst/>
              <a:ahLst/>
              <a:cxnLst/>
              <a:rect l="l" t="t" r="r" b="b"/>
              <a:pathLst>
                <a:path w="617" h="1197" extrusionOk="0">
                  <a:moveTo>
                    <a:pt x="194" y="1"/>
                  </a:moveTo>
                  <a:cubicBezTo>
                    <a:pt x="95" y="1"/>
                    <a:pt x="0" y="99"/>
                    <a:pt x="21" y="227"/>
                  </a:cubicBezTo>
                  <a:cubicBezTo>
                    <a:pt x="81" y="480"/>
                    <a:pt x="185" y="733"/>
                    <a:pt x="200" y="1001"/>
                  </a:cubicBezTo>
                  <a:cubicBezTo>
                    <a:pt x="200" y="1133"/>
                    <a:pt x="294" y="1197"/>
                    <a:pt x="391" y="1197"/>
                  </a:cubicBezTo>
                  <a:cubicBezTo>
                    <a:pt x="491" y="1197"/>
                    <a:pt x="594" y="1130"/>
                    <a:pt x="602" y="1001"/>
                  </a:cubicBezTo>
                  <a:cubicBezTo>
                    <a:pt x="617" y="659"/>
                    <a:pt x="572" y="302"/>
                    <a:pt x="304" y="49"/>
                  </a:cubicBezTo>
                  <a:cubicBezTo>
                    <a:pt x="271" y="15"/>
                    <a:pt x="232" y="1"/>
                    <a:pt x="1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3562200" y="2532375"/>
              <a:ext cx="18050" cy="18050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559" y="1"/>
                  </a:moveTo>
                  <a:cubicBezTo>
                    <a:pt x="511" y="1"/>
                    <a:pt x="462" y="22"/>
                    <a:pt x="430" y="70"/>
                  </a:cubicBezTo>
                  <a:cubicBezTo>
                    <a:pt x="326" y="204"/>
                    <a:pt x="237" y="323"/>
                    <a:pt x="118" y="442"/>
                  </a:cubicBezTo>
                  <a:cubicBezTo>
                    <a:pt x="1" y="559"/>
                    <a:pt x="113" y="721"/>
                    <a:pt x="246" y="721"/>
                  </a:cubicBezTo>
                  <a:cubicBezTo>
                    <a:pt x="283" y="721"/>
                    <a:pt x="321" y="709"/>
                    <a:pt x="356" y="680"/>
                  </a:cubicBezTo>
                  <a:cubicBezTo>
                    <a:pt x="520" y="531"/>
                    <a:pt x="624" y="383"/>
                    <a:pt x="683" y="174"/>
                  </a:cubicBezTo>
                  <a:cubicBezTo>
                    <a:pt x="722" y="69"/>
                    <a:pt x="643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3600000" y="2634900"/>
              <a:ext cx="28050" cy="12000"/>
            </a:xfrm>
            <a:custGeom>
              <a:avLst/>
              <a:gdLst/>
              <a:ahLst/>
              <a:cxnLst/>
              <a:rect l="l" t="t" r="r" b="b"/>
              <a:pathLst>
                <a:path w="1122" h="480" extrusionOk="0">
                  <a:moveTo>
                    <a:pt x="303" y="1"/>
                  </a:moveTo>
                  <a:cubicBezTo>
                    <a:pt x="124" y="1"/>
                    <a:pt x="0" y="246"/>
                    <a:pt x="184" y="330"/>
                  </a:cubicBezTo>
                  <a:cubicBezTo>
                    <a:pt x="367" y="416"/>
                    <a:pt x="542" y="479"/>
                    <a:pt x="726" y="479"/>
                  </a:cubicBezTo>
                  <a:cubicBezTo>
                    <a:pt x="797" y="479"/>
                    <a:pt x="868" y="470"/>
                    <a:pt x="943" y="449"/>
                  </a:cubicBezTo>
                  <a:cubicBezTo>
                    <a:pt x="1121" y="405"/>
                    <a:pt x="1106" y="167"/>
                    <a:pt x="943" y="107"/>
                  </a:cubicBezTo>
                  <a:cubicBezTo>
                    <a:pt x="749" y="62"/>
                    <a:pt x="541" y="47"/>
                    <a:pt x="332" y="3"/>
                  </a:cubicBezTo>
                  <a:cubicBezTo>
                    <a:pt x="322" y="1"/>
                    <a:pt x="312" y="1"/>
                    <a:pt x="3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3577775" y="2737600"/>
              <a:ext cx="22350" cy="20250"/>
            </a:xfrm>
            <a:custGeom>
              <a:avLst/>
              <a:gdLst/>
              <a:ahLst/>
              <a:cxnLst/>
              <a:rect l="l" t="t" r="r" b="b"/>
              <a:pathLst>
                <a:path w="894" h="810" extrusionOk="0">
                  <a:moveTo>
                    <a:pt x="253" y="1"/>
                  </a:moveTo>
                  <a:cubicBezTo>
                    <a:pt x="129" y="1"/>
                    <a:pt x="1" y="123"/>
                    <a:pt x="31" y="271"/>
                  </a:cubicBezTo>
                  <a:cubicBezTo>
                    <a:pt x="60" y="405"/>
                    <a:pt x="135" y="524"/>
                    <a:pt x="224" y="643"/>
                  </a:cubicBezTo>
                  <a:cubicBezTo>
                    <a:pt x="329" y="761"/>
                    <a:pt x="433" y="810"/>
                    <a:pt x="588" y="810"/>
                  </a:cubicBezTo>
                  <a:cubicBezTo>
                    <a:pt x="610" y="810"/>
                    <a:pt x="632" y="809"/>
                    <a:pt x="656" y="807"/>
                  </a:cubicBezTo>
                  <a:cubicBezTo>
                    <a:pt x="819" y="792"/>
                    <a:pt x="894" y="613"/>
                    <a:pt x="790" y="494"/>
                  </a:cubicBezTo>
                  <a:cubicBezTo>
                    <a:pt x="715" y="420"/>
                    <a:pt x="686" y="345"/>
                    <a:pt x="581" y="286"/>
                  </a:cubicBezTo>
                  <a:cubicBezTo>
                    <a:pt x="507" y="241"/>
                    <a:pt x="462" y="182"/>
                    <a:pt x="418" y="107"/>
                  </a:cubicBezTo>
                  <a:cubicBezTo>
                    <a:pt x="378" y="32"/>
                    <a:pt x="316" y="1"/>
                    <a:pt x="2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32"/>
          <p:cNvGrpSpPr/>
          <p:nvPr/>
        </p:nvGrpSpPr>
        <p:grpSpPr>
          <a:xfrm rot="899960">
            <a:off x="7100110" y="4071453"/>
            <a:ext cx="886749" cy="960446"/>
            <a:chOff x="2957825" y="857125"/>
            <a:chExt cx="886775" cy="960475"/>
          </a:xfrm>
        </p:grpSpPr>
        <p:sp>
          <p:nvSpPr>
            <p:cNvPr id="831" name="Google Shape;831;p32"/>
            <p:cNvSpPr/>
            <p:nvPr/>
          </p:nvSpPr>
          <p:spPr>
            <a:xfrm>
              <a:off x="2957825" y="857125"/>
              <a:ext cx="886775" cy="960475"/>
            </a:xfrm>
            <a:custGeom>
              <a:avLst/>
              <a:gdLst/>
              <a:ahLst/>
              <a:cxnLst/>
              <a:rect l="l" t="t" r="r" b="b"/>
              <a:pathLst>
                <a:path w="35471" h="38419" extrusionOk="0">
                  <a:moveTo>
                    <a:pt x="17131" y="1008"/>
                  </a:moveTo>
                  <a:cubicBezTo>
                    <a:pt x="17184" y="1008"/>
                    <a:pt x="17239" y="1012"/>
                    <a:pt x="17297" y="1020"/>
                  </a:cubicBezTo>
                  <a:cubicBezTo>
                    <a:pt x="17624" y="1079"/>
                    <a:pt x="17817" y="1273"/>
                    <a:pt x="18026" y="1466"/>
                  </a:cubicBezTo>
                  <a:cubicBezTo>
                    <a:pt x="17505" y="1809"/>
                    <a:pt x="16984" y="2151"/>
                    <a:pt x="16463" y="2494"/>
                  </a:cubicBezTo>
                  <a:cubicBezTo>
                    <a:pt x="16418" y="2315"/>
                    <a:pt x="16374" y="2121"/>
                    <a:pt x="16359" y="1928"/>
                  </a:cubicBezTo>
                  <a:cubicBezTo>
                    <a:pt x="16305" y="1388"/>
                    <a:pt x="16618" y="1008"/>
                    <a:pt x="17131" y="1008"/>
                  </a:cubicBezTo>
                  <a:close/>
                  <a:moveTo>
                    <a:pt x="14249" y="2884"/>
                  </a:moveTo>
                  <a:cubicBezTo>
                    <a:pt x="14555" y="2884"/>
                    <a:pt x="14817" y="3150"/>
                    <a:pt x="15094" y="3416"/>
                  </a:cubicBezTo>
                  <a:cubicBezTo>
                    <a:pt x="14587" y="3759"/>
                    <a:pt x="14081" y="4086"/>
                    <a:pt x="13590" y="4429"/>
                  </a:cubicBezTo>
                  <a:cubicBezTo>
                    <a:pt x="13441" y="3922"/>
                    <a:pt x="13397" y="3402"/>
                    <a:pt x="13799" y="3074"/>
                  </a:cubicBezTo>
                  <a:cubicBezTo>
                    <a:pt x="13961" y="2939"/>
                    <a:pt x="14110" y="2884"/>
                    <a:pt x="14249" y="2884"/>
                  </a:cubicBezTo>
                  <a:close/>
                  <a:moveTo>
                    <a:pt x="10666" y="5039"/>
                  </a:moveTo>
                  <a:cubicBezTo>
                    <a:pt x="10758" y="5039"/>
                    <a:pt x="10856" y="5049"/>
                    <a:pt x="10956" y="5069"/>
                  </a:cubicBezTo>
                  <a:cubicBezTo>
                    <a:pt x="11343" y="5158"/>
                    <a:pt x="11581" y="5381"/>
                    <a:pt x="11819" y="5619"/>
                  </a:cubicBezTo>
                  <a:cubicBezTo>
                    <a:pt x="11268" y="5991"/>
                    <a:pt x="10717" y="6378"/>
                    <a:pt x="10182" y="6765"/>
                  </a:cubicBezTo>
                  <a:cubicBezTo>
                    <a:pt x="10033" y="6453"/>
                    <a:pt x="9928" y="6155"/>
                    <a:pt x="9899" y="5858"/>
                  </a:cubicBezTo>
                  <a:cubicBezTo>
                    <a:pt x="9849" y="5297"/>
                    <a:pt x="10195" y="5039"/>
                    <a:pt x="10666" y="5039"/>
                  </a:cubicBezTo>
                  <a:close/>
                  <a:moveTo>
                    <a:pt x="7290" y="7163"/>
                  </a:moveTo>
                  <a:cubicBezTo>
                    <a:pt x="7706" y="7163"/>
                    <a:pt x="8140" y="7653"/>
                    <a:pt x="8529" y="7927"/>
                  </a:cubicBezTo>
                  <a:cubicBezTo>
                    <a:pt x="8008" y="8314"/>
                    <a:pt x="7487" y="8701"/>
                    <a:pt x="6981" y="9088"/>
                  </a:cubicBezTo>
                  <a:cubicBezTo>
                    <a:pt x="6743" y="8581"/>
                    <a:pt x="6505" y="7867"/>
                    <a:pt x="6788" y="7465"/>
                  </a:cubicBezTo>
                  <a:cubicBezTo>
                    <a:pt x="6949" y="7247"/>
                    <a:pt x="7118" y="7163"/>
                    <a:pt x="7290" y="7163"/>
                  </a:cubicBezTo>
                  <a:close/>
                  <a:moveTo>
                    <a:pt x="3298" y="9382"/>
                  </a:moveTo>
                  <a:cubicBezTo>
                    <a:pt x="3611" y="9382"/>
                    <a:pt x="3954" y="9472"/>
                    <a:pt x="4257" y="9623"/>
                  </a:cubicBezTo>
                  <a:cubicBezTo>
                    <a:pt x="4644" y="9817"/>
                    <a:pt x="4897" y="10189"/>
                    <a:pt x="5225" y="10442"/>
                  </a:cubicBezTo>
                  <a:cubicBezTo>
                    <a:pt x="4466" y="11023"/>
                    <a:pt x="3707" y="11618"/>
                    <a:pt x="2947" y="12198"/>
                  </a:cubicBezTo>
                  <a:cubicBezTo>
                    <a:pt x="2635" y="11678"/>
                    <a:pt x="2397" y="11142"/>
                    <a:pt x="2322" y="10606"/>
                  </a:cubicBezTo>
                  <a:cubicBezTo>
                    <a:pt x="2195" y="9721"/>
                    <a:pt x="2690" y="9382"/>
                    <a:pt x="3298" y="9382"/>
                  </a:cubicBezTo>
                  <a:close/>
                  <a:moveTo>
                    <a:pt x="19857" y="1526"/>
                  </a:moveTo>
                  <a:cubicBezTo>
                    <a:pt x="22075" y="5366"/>
                    <a:pt x="24560" y="9117"/>
                    <a:pt x="27061" y="12779"/>
                  </a:cubicBezTo>
                  <a:cubicBezTo>
                    <a:pt x="28475" y="14878"/>
                    <a:pt x="29874" y="16977"/>
                    <a:pt x="31273" y="19105"/>
                  </a:cubicBezTo>
                  <a:cubicBezTo>
                    <a:pt x="32360" y="20742"/>
                    <a:pt x="33208" y="22052"/>
                    <a:pt x="34578" y="23913"/>
                  </a:cubicBezTo>
                  <a:cubicBezTo>
                    <a:pt x="33104" y="24940"/>
                    <a:pt x="32286" y="25640"/>
                    <a:pt x="31095" y="26562"/>
                  </a:cubicBezTo>
                  <a:cubicBezTo>
                    <a:pt x="29249" y="28006"/>
                    <a:pt x="27314" y="29316"/>
                    <a:pt x="25379" y="30641"/>
                  </a:cubicBezTo>
                  <a:cubicBezTo>
                    <a:pt x="22149" y="32844"/>
                    <a:pt x="18815" y="34913"/>
                    <a:pt x="15615" y="37161"/>
                  </a:cubicBezTo>
                  <a:cubicBezTo>
                    <a:pt x="13397" y="33335"/>
                    <a:pt x="10911" y="29584"/>
                    <a:pt x="8410" y="25922"/>
                  </a:cubicBezTo>
                  <a:cubicBezTo>
                    <a:pt x="6981" y="23824"/>
                    <a:pt x="5582" y="21710"/>
                    <a:pt x="4198" y="19596"/>
                  </a:cubicBezTo>
                  <a:cubicBezTo>
                    <a:pt x="3111" y="17944"/>
                    <a:pt x="2263" y="16649"/>
                    <a:pt x="893" y="14788"/>
                  </a:cubicBezTo>
                  <a:cubicBezTo>
                    <a:pt x="1638" y="14267"/>
                    <a:pt x="2218" y="13821"/>
                    <a:pt x="2754" y="13404"/>
                  </a:cubicBezTo>
                  <a:cubicBezTo>
                    <a:pt x="3186" y="14044"/>
                    <a:pt x="3707" y="14714"/>
                    <a:pt x="4257" y="15175"/>
                  </a:cubicBezTo>
                  <a:cubicBezTo>
                    <a:pt x="4168" y="15726"/>
                    <a:pt x="4481" y="16322"/>
                    <a:pt x="5106" y="16426"/>
                  </a:cubicBezTo>
                  <a:cubicBezTo>
                    <a:pt x="5174" y="16438"/>
                    <a:pt x="5242" y="16444"/>
                    <a:pt x="5311" y="16444"/>
                  </a:cubicBezTo>
                  <a:cubicBezTo>
                    <a:pt x="5972" y="16444"/>
                    <a:pt x="6601" y="15877"/>
                    <a:pt x="6520" y="15175"/>
                  </a:cubicBezTo>
                  <a:cubicBezTo>
                    <a:pt x="6460" y="14610"/>
                    <a:pt x="5939" y="14267"/>
                    <a:pt x="5418" y="14267"/>
                  </a:cubicBezTo>
                  <a:cubicBezTo>
                    <a:pt x="5391" y="14266"/>
                    <a:pt x="5363" y="14265"/>
                    <a:pt x="5336" y="14265"/>
                  </a:cubicBezTo>
                  <a:cubicBezTo>
                    <a:pt x="5140" y="14265"/>
                    <a:pt x="4946" y="14312"/>
                    <a:pt x="4763" y="14416"/>
                  </a:cubicBezTo>
                  <a:cubicBezTo>
                    <a:pt x="4302" y="13955"/>
                    <a:pt x="3826" y="13434"/>
                    <a:pt x="3424" y="12883"/>
                  </a:cubicBezTo>
                  <a:cubicBezTo>
                    <a:pt x="3721" y="12645"/>
                    <a:pt x="4034" y="12392"/>
                    <a:pt x="4376" y="12124"/>
                  </a:cubicBezTo>
                  <a:cubicBezTo>
                    <a:pt x="5091" y="11573"/>
                    <a:pt x="5820" y="11037"/>
                    <a:pt x="6550" y="10502"/>
                  </a:cubicBezTo>
                  <a:cubicBezTo>
                    <a:pt x="6758" y="10904"/>
                    <a:pt x="6996" y="11276"/>
                    <a:pt x="7205" y="11603"/>
                  </a:cubicBezTo>
                  <a:cubicBezTo>
                    <a:pt x="7383" y="11886"/>
                    <a:pt x="7577" y="12198"/>
                    <a:pt x="7800" y="12481"/>
                  </a:cubicBezTo>
                  <a:cubicBezTo>
                    <a:pt x="7487" y="13092"/>
                    <a:pt x="7800" y="13910"/>
                    <a:pt x="8559" y="14044"/>
                  </a:cubicBezTo>
                  <a:cubicBezTo>
                    <a:pt x="8621" y="14054"/>
                    <a:pt x="8683" y="14059"/>
                    <a:pt x="8744" y="14059"/>
                  </a:cubicBezTo>
                  <a:cubicBezTo>
                    <a:pt x="9411" y="14059"/>
                    <a:pt x="10041" y="13489"/>
                    <a:pt x="9973" y="12794"/>
                  </a:cubicBezTo>
                  <a:cubicBezTo>
                    <a:pt x="9899" y="12228"/>
                    <a:pt x="9378" y="11886"/>
                    <a:pt x="8857" y="11871"/>
                  </a:cubicBezTo>
                  <a:cubicBezTo>
                    <a:pt x="8830" y="11868"/>
                    <a:pt x="8804" y="11867"/>
                    <a:pt x="8776" y="11867"/>
                  </a:cubicBezTo>
                  <a:cubicBezTo>
                    <a:pt x="8650" y="11867"/>
                    <a:pt x="8518" y="11894"/>
                    <a:pt x="8395" y="11931"/>
                  </a:cubicBezTo>
                  <a:cubicBezTo>
                    <a:pt x="7964" y="11320"/>
                    <a:pt x="7636" y="10576"/>
                    <a:pt x="7353" y="9936"/>
                  </a:cubicBezTo>
                  <a:cubicBezTo>
                    <a:pt x="8246" y="9311"/>
                    <a:pt x="9154" y="8686"/>
                    <a:pt x="10062" y="8075"/>
                  </a:cubicBezTo>
                  <a:cubicBezTo>
                    <a:pt x="10420" y="8686"/>
                    <a:pt x="10851" y="9326"/>
                    <a:pt x="11372" y="9832"/>
                  </a:cubicBezTo>
                  <a:cubicBezTo>
                    <a:pt x="10985" y="10457"/>
                    <a:pt x="11283" y="11335"/>
                    <a:pt x="12072" y="11469"/>
                  </a:cubicBezTo>
                  <a:cubicBezTo>
                    <a:pt x="12140" y="11482"/>
                    <a:pt x="12209" y="11488"/>
                    <a:pt x="12277" y="11488"/>
                  </a:cubicBezTo>
                  <a:cubicBezTo>
                    <a:pt x="12938" y="11488"/>
                    <a:pt x="13567" y="10921"/>
                    <a:pt x="13486" y="10219"/>
                  </a:cubicBezTo>
                  <a:cubicBezTo>
                    <a:pt x="13426" y="9653"/>
                    <a:pt x="12891" y="9311"/>
                    <a:pt x="12385" y="9311"/>
                  </a:cubicBezTo>
                  <a:cubicBezTo>
                    <a:pt x="12347" y="9307"/>
                    <a:pt x="12309" y="9305"/>
                    <a:pt x="12271" y="9305"/>
                  </a:cubicBezTo>
                  <a:cubicBezTo>
                    <a:pt x="12156" y="9305"/>
                    <a:pt x="12038" y="9322"/>
                    <a:pt x="11938" y="9355"/>
                  </a:cubicBezTo>
                  <a:cubicBezTo>
                    <a:pt x="11670" y="9028"/>
                    <a:pt x="11402" y="8715"/>
                    <a:pt x="11164" y="8358"/>
                  </a:cubicBezTo>
                  <a:cubicBezTo>
                    <a:pt x="11015" y="8150"/>
                    <a:pt x="10851" y="7912"/>
                    <a:pt x="10688" y="7659"/>
                  </a:cubicBezTo>
                  <a:cubicBezTo>
                    <a:pt x="11536" y="7078"/>
                    <a:pt x="12399" y="6512"/>
                    <a:pt x="13248" y="5947"/>
                  </a:cubicBezTo>
                  <a:cubicBezTo>
                    <a:pt x="13590" y="6572"/>
                    <a:pt x="14037" y="7153"/>
                    <a:pt x="14513" y="7614"/>
                  </a:cubicBezTo>
                  <a:cubicBezTo>
                    <a:pt x="14275" y="8224"/>
                    <a:pt x="14573" y="8968"/>
                    <a:pt x="15287" y="9102"/>
                  </a:cubicBezTo>
                  <a:cubicBezTo>
                    <a:pt x="15350" y="9112"/>
                    <a:pt x="15413" y="9117"/>
                    <a:pt x="15475" y="9117"/>
                  </a:cubicBezTo>
                  <a:cubicBezTo>
                    <a:pt x="16154" y="9117"/>
                    <a:pt x="16784" y="8547"/>
                    <a:pt x="16716" y="7852"/>
                  </a:cubicBezTo>
                  <a:cubicBezTo>
                    <a:pt x="16642" y="7286"/>
                    <a:pt x="16121" y="6944"/>
                    <a:pt x="15600" y="6929"/>
                  </a:cubicBezTo>
                  <a:cubicBezTo>
                    <a:pt x="15466" y="6929"/>
                    <a:pt x="15332" y="6944"/>
                    <a:pt x="15183" y="6989"/>
                  </a:cubicBezTo>
                  <a:cubicBezTo>
                    <a:pt x="14766" y="6498"/>
                    <a:pt x="14364" y="6006"/>
                    <a:pt x="14037" y="5441"/>
                  </a:cubicBezTo>
                  <a:cubicBezTo>
                    <a:pt x="14751" y="4979"/>
                    <a:pt x="15451" y="4503"/>
                    <a:pt x="16165" y="4042"/>
                  </a:cubicBezTo>
                  <a:cubicBezTo>
                    <a:pt x="16523" y="4622"/>
                    <a:pt x="17014" y="5351"/>
                    <a:pt x="17624" y="5813"/>
                  </a:cubicBezTo>
                  <a:cubicBezTo>
                    <a:pt x="17609" y="6319"/>
                    <a:pt x="17922" y="6825"/>
                    <a:pt x="18487" y="6929"/>
                  </a:cubicBezTo>
                  <a:cubicBezTo>
                    <a:pt x="18549" y="6939"/>
                    <a:pt x="18611" y="6944"/>
                    <a:pt x="18673" y="6944"/>
                  </a:cubicBezTo>
                  <a:cubicBezTo>
                    <a:pt x="19341" y="6944"/>
                    <a:pt x="19983" y="6374"/>
                    <a:pt x="19901" y="5679"/>
                  </a:cubicBezTo>
                  <a:cubicBezTo>
                    <a:pt x="19842" y="5113"/>
                    <a:pt x="19321" y="4771"/>
                    <a:pt x="18800" y="4756"/>
                  </a:cubicBezTo>
                  <a:cubicBezTo>
                    <a:pt x="18773" y="4754"/>
                    <a:pt x="18746" y="4753"/>
                    <a:pt x="18718" y="4753"/>
                  </a:cubicBezTo>
                  <a:cubicBezTo>
                    <a:pt x="18519" y="4753"/>
                    <a:pt x="18313" y="4802"/>
                    <a:pt x="18130" y="4920"/>
                  </a:cubicBezTo>
                  <a:cubicBezTo>
                    <a:pt x="17713" y="4473"/>
                    <a:pt x="17297" y="4012"/>
                    <a:pt x="16954" y="3506"/>
                  </a:cubicBezTo>
                  <a:cubicBezTo>
                    <a:pt x="17937" y="2866"/>
                    <a:pt x="18904" y="2211"/>
                    <a:pt x="19857" y="1526"/>
                  </a:cubicBezTo>
                  <a:close/>
                  <a:moveTo>
                    <a:pt x="17145" y="1"/>
                  </a:moveTo>
                  <a:cubicBezTo>
                    <a:pt x="16500" y="1"/>
                    <a:pt x="15868" y="301"/>
                    <a:pt x="15540" y="886"/>
                  </a:cubicBezTo>
                  <a:cubicBezTo>
                    <a:pt x="15287" y="1332"/>
                    <a:pt x="15287" y="1839"/>
                    <a:pt x="15406" y="2330"/>
                  </a:cubicBezTo>
                  <a:cubicBezTo>
                    <a:pt x="15041" y="2070"/>
                    <a:pt x="14561" y="1916"/>
                    <a:pt x="14102" y="1916"/>
                  </a:cubicBezTo>
                  <a:cubicBezTo>
                    <a:pt x="13455" y="1916"/>
                    <a:pt x="12850" y="2221"/>
                    <a:pt x="12667" y="2970"/>
                  </a:cubicBezTo>
                  <a:cubicBezTo>
                    <a:pt x="12518" y="3580"/>
                    <a:pt x="12593" y="4265"/>
                    <a:pt x="12816" y="4950"/>
                  </a:cubicBezTo>
                  <a:cubicBezTo>
                    <a:pt x="12712" y="5024"/>
                    <a:pt x="12593" y="5083"/>
                    <a:pt x="12489" y="5158"/>
                  </a:cubicBezTo>
                  <a:cubicBezTo>
                    <a:pt x="12188" y="4588"/>
                    <a:pt x="11437" y="4263"/>
                    <a:pt x="10719" y="4263"/>
                  </a:cubicBezTo>
                  <a:cubicBezTo>
                    <a:pt x="10124" y="4263"/>
                    <a:pt x="9550" y="4487"/>
                    <a:pt x="9274" y="4979"/>
                  </a:cubicBezTo>
                  <a:cubicBezTo>
                    <a:pt x="8887" y="5679"/>
                    <a:pt x="9229" y="6512"/>
                    <a:pt x="9571" y="7182"/>
                  </a:cubicBezTo>
                  <a:cubicBezTo>
                    <a:pt x="9541" y="7197"/>
                    <a:pt x="9512" y="7212"/>
                    <a:pt x="9497" y="7242"/>
                  </a:cubicBezTo>
                  <a:cubicBezTo>
                    <a:pt x="9393" y="7301"/>
                    <a:pt x="9288" y="7376"/>
                    <a:pt x="9199" y="7450"/>
                  </a:cubicBezTo>
                  <a:cubicBezTo>
                    <a:pt x="8859" y="6769"/>
                    <a:pt x="7983" y="6138"/>
                    <a:pt x="7220" y="6138"/>
                  </a:cubicBezTo>
                  <a:cubicBezTo>
                    <a:pt x="7150" y="6138"/>
                    <a:pt x="7080" y="6144"/>
                    <a:pt x="7011" y="6155"/>
                  </a:cubicBezTo>
                  <a:cubicBezTo>
                    <a:pt x="6029" y="6304"/>
                    <a:pt x="5716" y="7346"/>
                    <a:pt x="5761" y="8209"/>
                  </a:cubicBezTo>
                  <a:cubicBezTo>
                    <a:pt x="5790" y="8701"/>
                    <a:pt x="5954" y="9207"/>
                    <a:pt x="6163" y="9713"/>
                  </a:cubicBezTo>
                  <a:cubicBezTo>
                    <a:pt x="6088" y="9772"/>
                    <a:pt x="6014" y="9832"/>
                    <a:pt x="5939" y="9891"/>
                  </a:cubicBezTo>
                  <a:cubicBezTo>
                    <a:pt x="5718" y="9065"/>
                    <a:pt x="4418" y="8518"/>
                    <a:pt x="3288" y="8518"/>
                  </a:cubicBezTo>
                  <a:cubicBezTo>
                    <a:pt x="2667" y="8518"/>
                    <a:pt x="2098" y="8683"/>
                    <a:pt x="1786" y="9058"/>
                  </a:cubicBezTo>
                  <a:cubicBezTo>
                    <a:pt x="1012" y="10010"/>
                    <a:pt x="1504" y="11335"/>
                    <a:pt x="2054" y="12273"/>
                  </a:cubicBezTo>
                  <a:cubicBezTo>
                    <a:pt x="2129" y="12392"/>
                    <a:pt x="2218" y="12541"/>
                    <a:pt x="2307" y="12690"/>
                  </a:cubicBezTo>
                  <a:cubicBezTo>
                    <a:pt x="1891" y="13002"/>
                    <a:pt x="1474" y="13330"/>
                    <a:pt x="1057" y="13642"/>
                  </a:cubicBezTo>
                  <a:cubicBezTo>
                    <a:pt x="819" y="13821"/>
                    <a:pt x="566" y="14000"/>
                    <a:pt x="313" y="14178"/>
                  </a:cubicBezTo>
                  <a:cubicBezTo>
                    <a:pt x="194" y="14267"/>
                    <a:pt x="15" y="14357"/>
                    <a:pt x="15" y="14535"/>
                  </a:cubicBezTo>
                  <a:cubicBezTo>
                    <a:pt x="0" y="14803"/>
                    <a:pt x="268" y="15146"/>
                    <a:pt x="387" y="15384"/>
                  </a:cubicBezTo>
                  <a:cubicBezTo>
                    <a:pt x="566" y="15726"/>
                    <a:pt x="759" y="16054"/>
                    <a:pt x="938" y="16396"/>
                  </a:cubicBezTo>
                  <a:cubicBezTo>
                    <a:pt x="1697" y="17721"/>
                    <a:pt x="2575" y="18956"/>
                    <a:pt x="3394" y="20236"/>
                  </a:cubicBezTo>
                  <a:cubicBezTo>
                    <a:pt x="4734" y="22365"/>
                    <a:pt x="6118" y="24449"/>
                    <a:pt x="7517" y="26518"/>
                  </a:cubicBezTo>
                  <a:cubicBezTo>
                    <a:pt x="10122" y="30358"/>
                    <a:pt x="12548" y="34317"/>
                    <a:pt x="15064" y="38188"/>
                  </a:cubicBezTo>
                  <a:cubicBezTo>
                    <a:pt x="15176" y="38350"/>
                    <a:pt x="15331" y="38418"/>
                    <a:pt x="15492" y="38418"/>
                  </a:cubicBezTo>
                  <a:cubicBezTo>
                    <a:pt x="15523" y="38418"/>
                    <a:pt x="15554" y="38416"/>
                    <a:pt x="15585" y="38411"/>
                  </a:cubicBezTo>
                  <a:cubicBezTo>
                    <a:pt x="15615" y="38396"/>
                    <a:pt x="15644" y="38396"/>
                    <a:pt x="15674" y="38381"/>
                  </a:cubicBezTo>
                  <a:cubicBezTo>
                    <a:pt x="15689" y="38381"/>
                    <a:pt x="15689" y="38381"/>
                    <a:pt x="15704" y="38366"/>
                  </a:cubicBezTo>
                  <a:cubicBezTo>
                    <a:pt x="15734" y="38351"/>
                    <a:pt x="15748" y="38351"/>
                    <a:pt x="15778" y="38336"/>
                  </a:cubicBezTo>
                  <a:cubicBezTo>
                    <a:pt x="15778" y="38322"/>
                    <a:pt x="15778" y="38322"/>
                    <a:pt x="15793" y="38322"/>
                  </a:cubicBezTo>
                  <a:cubicBezTo>
                    <a:pt x="19202" y="36059"/>
                    <a:pt x="22625" y="33826"/>
                    <a:pt x="25974" y="31460"/>
                  </a:cubicBezTo>
                  <a:cubicBezTo>
                    <a:pt x="28356" y="29778"/>
                    <a:pt x="30633" y="27947"/>
                    <a:pt x="32941" y="26161"/>
                  </a:cubicBezTo>
                  <a:cubicBezTo>
                    <a:pt x="33432" y="25788"/>
                    <a:pt x="33923" y="25416"/>
                    <a:pt x="34414" y="25059"/>
                  </a:cubicBezTo>
                  <a:cubicBezTo>
                    <a:pt x="34652" y="24880"/>
                    <a:pt x="34905" y="24687"/>
                    <a:pt x="35144" y="24508"/>
                  </a:cubicBezTo>
                  <a:cubicBezTo>
                    <a:pt x="35278" y="24419"/>
                    <a:pt x="35456" y="24330"/>
                    <a:pt x="35456" y="24166"/>
                  </a:cubicBezTo>
                  <a:cubicBezTo>
                    <a:pt x="35471" y="23883"/>
                    <a:pt x="35203" y="23541"/>
                    <a:pt x="35069" y="23318"/>
                  </a:cubicBezTo>
                  <a:cubicBezTo>
                    <a:pt x="34890" y="22975"/>
                    <a:pt x="34712" y="22633"/>
                    <a:pt x="34518" y="22305"/>
                  </a:cubicBezTo>
                  <a:cubicBezTo>
                    <a:pt x="33774" y="20981"/>
                    <a:pt x="32896" y="19745"/>
                    <a:pt x="32077" y="18450"/>
                  </a:cubicBezTo>
                  <a:cubicBezTo>
                    <a:pt x="30738" y="16337"/>
                    <a:pt x="29353" y="14253"/>
                    <a:pt x="27939" y="12169"/>
                  </a:cubicBezTo>
                  <a:cubicBezTo>
                    <a:pt x="25349" y="8328"/>
                    <a:pt x="22923" y="4384"/>
                    <a:pt x="20407" y="514"/>
                  </a:cubicBezTo>
                  <a:cubicBezTo>
                    <a:pt x="20301" y="348"/>
                    <a:pt x="20148" y="277"/>
                    <a:pt x="19999" y="277"/>
                  </a:cubicBezTo>
                  <a:cubicBezTo>
                    <a:pt x="19961" y="277"/>
                    <a:pt x="19923" y="281"/>
                    <a:pt x="19887" y="291"/>
                  </a:cubicBezTo>
                  <a:cubicBezTo>
                    <a:pt x="19857" y="291"/>
                    <a:pt x="19827" y="305"/>
                    <a:pt x="19797" y="305"/>
                  </a:cubicBezTo>
                  <a:cubicBezTo>
                    <a:pt x="19782" y="320"/>
                    <a:pt x="19782" y="320"/>
                    <a:pt x="19767" y="320"/>
                  </a:cubicBezTo>
                  <a:cubicBezTo>
                    <a:pt x="19738" y="335"/>
                    <a:pt x="19723" y="350"/>
                    <a:pt x="19693" y="365"/>
                  </a:cubicBezTo>
                  <a:lnTo>
                    <a:pt x="19678" y="365"/>
                  </a:lnTo>
                  <a:cubicBezTo>
                    <a:pt x="19395" y="558"/>
                    <a:pt x="19127" y="737"/>
                    <a:pt x="18845" y="916"/>
                  </a:cubicBezTo>
                  <a:cubicBezTo>
                    <a:pt x="18621" y="499"/>
                    <a:pt x="18100" y="171"/>
                    <a:pt x="17669" y="67"/>
                  </a:cubicBezTo>
                  <a:cubicBezTo>
                    <a:pt x="17497" y="23"/>
                    <a:pt x="17321" y="1"/>
                    <a:pt x="17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3127425" y="1085750"/>
              <a:ext cx="409900" cy="268575"/>
            </a:xfrm>
            <a:custGeom>
              <a:avLst/>
              <a:gdLst/>
              <a:ahLst/>
              <a:cxnLst/>
              <a:rect l="l" t="t" r="r" b="b"/>
              <a:pathLst>
                <a:path w="16396" h="10743" extrusionOk="0">
                  <a:moveTo>
                    <a:pt x="16049" y="0"/>
                  </a:moveTo>
                  <a:cubicBezTo>
                    <a:pt x="16021" y="0"/>
                    <a:pt x="15991" y="6"/>
                    <a:pt x="15960" y="17"/>
                  </a:cubicBezTo>
                  <a:cubicBezTo>
                    <a:pt x="14606" y="583"/>
                    <a:pt x="13400" y="1669"/>
                    <a:pt x="12165" y="2458"/>
                  </a:cubicBezTo>
                  <a:cubicBezTo>
                    <a:pt x="10870" y="3307"/>
                    <a:pt x="9560" y="4110"/>
                    <a:pt x="8235" y="4884"/>
                  </a:cubicBezTo>
                  <a:cubicBezTo>
                    <a:pt x="5392" y="6522"/>
                    <a:pt x="2787" y="8353"/>
                    <a:pt x="168" y="10317"/>
                  </a:cubicBezTo>
                  <a:cubicBezTo>
                    <a:pt x="0" y="10446"/>
                    <a:pt x="111" y="10742"/>
                    <a:pt x="299" y="10742"/>
                  </a:cubicBezTo>
                  <a:cubicBezTo>
                    <a:pt x="328" y="10742"/>
                    <a:pt x="359" y="10735"/>
                    <a:pt x="391" y="10719"/>
                  </a:cubicBezTo>
                  <a:cubicBezTo>
                    <a:pt x="3159" y="9320"/>
                    <a:pt x="5645" y="7296"/>
                    <a:pt x="8339" y="5733"/>
                  </a:cubicBezTo>
                  <a:cubicBezTo>
                    <a:pt x="11078" y="4140"/>
                    <a:pt x="13519" y="2175"/>
                    <a:pt x="16184" y="493"/>
                  </a:cubicBezTo>
                  <a:cubicBezTo>
                    <a:pt x="16396" y="347"/>
                    <a:pt x="16277" y="0"/>
                    <a:pt x="16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3184725" y="1160175"/>
              <a:ext cx="406500" cy="284925"/>
            </a:xfrm>
            <a:custGeom>
              <a:avLst/>
              <a:gdLst/>
              <a:ahLst/>
              <a:cxnLst/>
              <a:rect l="l" t="t" r="r" b="b"/>
              <a:pathLst>
                <a:path w="16260" h="11397" extrusionOk="0">
                  <a:moveTo>
                    <a:pt x="15837" y="0"/>
                  </a:moveTo>
                  <a:cubicBezTo>
                    <a:pt x="15795" y="0"/>
                    <a:pt x="15751" y="10"/>
                    <a:pt x="15708" y="32"/>
                  </a:cubicBezTo>
                  <a:cubicBezTo>
                    <a:pt x="12820" y="1550"/>
                    <a:pt x="10096" y="3768"/>
                    <a:pt x="7447" y="5688"/>
                  </a:cubicBezTo>
                  <a:cubicBezTo>
                    <a:pt x="5050" y="7430"/>
                    <a:pt x="2401" y="8918"/>
                    <a:pt x="212" y="10913"/>
                  </a:cubicBezTo>
                  <a:cubicBezTo>
                    <a:pt x="1" y="11113"/>
                    <a:pt x="179" y="11396"/>
                    <a:pt x="403" y="11396"/>
                  </a:cubicBezTo>
                  <a:cubicBezTo>
                    <a:pt x="463" y="11396"/>
                    <a:pt x="525" y="11376"/>
                    <a:pt x="585" y="11330"/>
                  </a:cubicBezTo>
                  <a:cubicBezTo>
                    <a:pt x="2728" y="9648"/>
                    <a:pt x="5110" y="8323"/>
                    <a:pt x="7313" y="6715"/>
                  </a:cubicBezTo>
                  <a:cubicBezTo>
                    <a:pt x="10141" y="4661"/>
                    <a:pt x="12999" y="2220"/>
                    <a:pt x="16005" y="464"/>
                  </a:cubicBezTo>
                  <a:cubicBezTo>
                    <a:pt x="16259" y="324"/>
                    <a:pt x="16080" y="0"/>
                    <a:pt x="15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3254025" y="1266600"/>
              <a:ext cx="380700" cy="261175"/>
            </a:xfrm>
            <a:custGeom>
              <a:avLst/>
              <a:gdLst/>
              <a:ahLst/>
              <a:cxnLst/>
              <a:rect l="l" t="t" r="r" b="b"/>
              <a:pathLst>
                <a:path w="15228" h="10447" extrusionOk="0">
                  <a:moveTo>
                    <a:pt x="14887" y="0"/>
                  </a:moveTo>
                  <a:cubicBezTo>
                    <a:pt x="14859" y="0"/>
                    <a:pt x="14828" y="5"/>
                    <a:pt x="14796" y="17"/>
                  </a:cubicBezTo>
                  <a:cubicBezTo>
                    <a:pt x="12087" y="1119"/>
                    <a:pt x="9840" y="3307"/>
                    <a:pt x="7369" y="4855"/>
                  </a:cubicBezTo>
                  <a:cubicBezTo>
                    <a:pt x="4853" y="6418"/>
                    <a:pt x="2546" y="8129"/>
                    <a:pt x="224" y="9975"/>
                  </a:cubicBezTo>
                  <a:cubicBezTo>
                    <a:pt x="1" y="10149"/>
                    <a:pt x="170" y="10446"/>
                    <a:pt x="405" y="10446"/>
                  </a:cubicBezTo>
                  <a:cubicBezTo>
                    <a:pt x="452" y="10446"/>
                    <a:pt x="502" y="10434"/>
                    <a:pt x="551" y="10407"/>
                  </a:cubicBezTo>
                  <a:cubicBezTo>
                    <a:pt x="2963" y="9008"/>
                    <a:pt x="5136" y="7206"/>
                    <a:pt x="7488" y="5718"/>
                  </a:cubicBezTo>
                  <a:cubicBezTo>
                    <a:pt x="10078" y="4081"/>
                    <a:pt x="12310" y="1952"/>
                    <a:pt x="14990" y="464"/>
                  </a:cubicBezTo>
                  <a:cubicBezTo>
                    <a:pt x="15228" y="331"/>
                    <a:pt x="15114" y="0"/>
                    <a:pt x="14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3307600" y="1354700"/>
              <a:ext cx="366800" cy="258075"/>
            </a:xfrm>
            <a:custGeom>
              <a:avLst/>
              <a:gdLst/>
              <a:ahLst/>
              <a:cxnLst/>
              <a:rect l="l" t="t" r="r" b="b"/>
              <a:pathLst>
                <a:path w="14672" h="10323" extrusionOk="0">
                  <a:moveTo>
                    <a:pt x="14218" y="1"/>
                  </a:moveTo>
                  <a:cubicBezTo>
                    <a:pt x="14198" y="1"/>
                    <a:pt x="14178" y="3"/>
                    <a:pt x="14157" y="6"/>
                  </a:cubicBezTo>
                  <a:cubicBezTo>
                    <a:pt x="13130" y="170"/>
                    <a:pt x="12564" y="735"/>
                    <a:pt x="11730" y="1331"/>
                  </a:cubicBezTo>
                  <a:cubicBezTo>
                    <a:pt x="10435" y="2254"/>
                    <a:pt x="9096" y="3087"/>
                    <a:pt x="7845" y="4084"/>
                  </a:cubicBezTo>
                  <a:cubicBezTo>
                    <a:pt x="5360" y="6034"/>
                    <a:pt x="2576" y="7687"/>
                    <a:pt x="224" y="9770"/>
                  </a:cubicBezTo>
                  <a:cubicBezTo>
                    <a:pt x="1" y="9969"/>
                    <a:pt x="222" y="10323"/>
                    <a:pt x="475" y="10323"/>
                  </a:cubicBezTo>
                  <a:cubicBezTo>
                    <a:pt x="525" y="10323"/>
                    <a:pt x="577" y="10309"/>
                    <a:pt x="626" y="10276"/>
                  </a:cubicBezTo>
                  <a:cubicBezTo>
                    <a:pt x="2963" y="8669"/>
                    <a:pt x="5255" y="7195"/>
                    <a:pt x="7473" y="5439"/>
                  </a:cubicBezTo>
                  <a:cubicBezTo>
                    <a:pt x="8619" y="4531"/>
                    <a:pt x="9766" y="3638"/>
                    <a:pt x="10941" y="2789"/>
                  </a:cubicBezTo>
                  <a:cubicBezTo>
                    <a:pt x="12013" y="2015"/>
                    <a:pt x="13085" y="973"/>
                    <a:pt x="14320" y="557"/>
                  </a:cubicBezTo>
                  <a:cubicBezTo>
                    <a:pt x="14671" y="444"/>
                    <a:pt x="14546" y="1"/>
                    <a:pt x="14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32"/>
          <p:cNvGrpSpPr/>
          <p:nvPr/>
        </p:nvGrpSpPr>
        <p:grpSpPr>
          <a:xfrm rot="10224574">
            <a:off x="7053768" y="3035300"/>
            <a:ext cx="463376" cy="661313"/>
            <a:chOff x="4788241" y="4185875"/>
            <a:chExt cx="463387" cy="661329"/>
          </a:xfrm>
        </p:grpSpPr>
        <p:sp>
          <p:nvSpPr>
            <p:cNvPr id="837" name="Google Shape;837;p32"/>
            <p:cNvSpPr/>
            <p:nvPr/>
          </p:nvSpPr>
          <p:spPr>
            <a:xfrm>
              <a:off x="4788241" y="4319546"/>
              <a:ext cx="463387" cy="527658"/>
            </a:xfrm>
            <a:custGeom>
              <a:avLst/>
              <a:gdLst/>
              <a:ahLst/>
              <a:cxnLst/>
              <a:rect l="l" t="t" r="r" b="b"/>
              <a:pathLst>
                <a:path w="12192" h="13883" extrusionOk="0">
                  <a:moveTo>
                    <a:pt x="5433" y="637"/>
                  </a:moveTo>
                  <a:cubicBezTo>
                    <a:pt x="5865" y="2245"/>
                    <a:pt x="6327" y="3852"/>
                    <a:pt x="6967" y="5400"/>
                  </a:cubicBezTo>
                  <a:cubicBezTo>
                    <a:pt x="6907" y="5400"/>
                    <a:pt x="6847" y="5430"/>
                    <a:pt x="6803" y="5490"/>
                  </a:cubicBezTo>
                  <a:cubicBezTo>
                    <a:pt x="6148" y="6368"/>
                    <a:pt x="5314" y="7276"/>
                    <a:pt x="5270" y="8422"/>
                  </a:cubicBezTo>
                  <a:cubicBezTo>
                    <a:pt x="5240" y="9241"/>
                    <a:pt x="5701" y="10074"/>
                    <a:pt x="6535" y="10268"/>
                  </a:cubicBezTo>
                  <a:cubicBezTo>
                    <a:pt x="6666" y="10297"/>
                    <a:pt x="6790" y="10311"/>
                    <a:pt x="6907" y="10311"/>
                  </a:cubicBezTo>
                  <a:cubicBezTo>
                    <a:pt x="8513" y="10311"/>
                    <a:pt x="8784" y="7692"/>
                    <a:pt x="8396" y="6457"/>
                  </a:cubicBezTo>
                  <a:lnTo>
                    <a:pt x="8396" y="6457"/>
                  </a:lnTo>
                  <a:cubicBezTo>
                    <a:pt x="9095" y="6844"/>
                    <a:pt x="9884" y="7112"/>
                    <a:pt x="10658" y="7291"/>
                  </a:cubicBezTo>
                  <a:cubicBezTo>
                    <a:pt x="10658" y="7306"/>
                    <a:pt x="10658" y="7320"/>
                    <a:pt x="10673" y="7335"/>
                  </a:cubicBezTo>
                  <a:cubicBezTo>
                    <a:pt x="11353" y="10124"/>
                    <a:pt x="9630" y="13319"/>
                    <a:pt x="6714" y="13319"/>
                  </a:cubicBezTo>
                  <a:cubicBezTo>
                    <a:pt x="6377" y="13319"/>
                    <a:pt x="6024" y="13276"/>
                    <a:pt x="5657" y="13185"/>
                  </a:cubicBezTo>
                  <a:cubicBezTo>
                    <a:pt x="2322" y="12366"/>
                    <a:pt x="0" y="7008"/>
                    <a:pt x="4406" y="5921"/>
                  </a:cubicBezTo>
                  <a:cubicBezTo>
                    <a:pt x="4555" y="5892"/>
                    <a:pt x="4689" y="5713"/>
                    <a:pt x="4645" y="5549"/>
                  </a:cubicBezTo>
                  <a:cubicBezTo>
                    <a:pt x="4183" y="4150"/>
                    <a:pt x="3841" y="2751"/>
                    <a:pt x="3573" y="1292"/>
                  </a:cubicBezTo>
                  <a:cubicBezTo>
                    <a:pt x="4228" y="1128"/>
                    <a:pt x="4838" y="905"/>
                    <a:pt x="5433" y="637"/>
                  </a:cubicBezTo>
                  <a:close/>
                  <a:moveTo>
                    <a:pt x="5613" y="0"/>
                  </a:moveTo>
                  <a:cubicBezTo>
                    <a:pt x="5574" y="0"/>
                    <a:pt x="5533" y="9"/>
                    <a:pt x="5493" y="27"/>
                  </a:cubicBezTo>
                  <a:cubicBezTo>
                    <a:pt x="4808" y="354"/>
                    <a:pt x="4109" y="622"/>
                    <a:pt x="3394" y="831"/>
                  </a:cubicBezTo>
                  <a:cubicBezTo>
                    <a:pt x="3364" y="831"/>
                    <a:pt x="3335" y="846"/>
                    <a:pt x="3320" y="860"/>
                  </a:cubicBezTo>
                  <a:cubicBezTo>
                    <a:pt x="3303" y="858"/>
                    <a:pt x="3287" y="857"/>
                    <a:pt x="3270" y="857"/>
                  </a:cubicBezTo>
                  <a:cubicBezTo>
                    <a:pt x="3090" y="857"/>
                    <a:pt x="2907" y="1000"/>
                    <a:pt x="2948" y="1218"/>
                  </a:cubicBezTo>
                  <a:cubicBezTo>
                    <a:pt x="3096" y="2111"/>
                    <a:pt x="4168" y="4790"/>
                    <a:pt x="3722" y="5460"/>
                  </a:cubicBezTo>
                  <a:cubicBezTo>
                    <a:pt x="3573" y="5698"/>
                    <a:pt x="2695" y="6011"/>
                    <a:pt x="2427" y="6264"/>
                  </a:cubicBezTo>
                  <a:cubicBezTo>
                    <a:pt x="2055" y="6621"/>
                    <a:pt x="1742" y="7053"/>
                    <a:pt x="1548" y="7529"/>
                  </a:cubicBezTo>
                  <a:cubicBezTo>
                    <a:pt x="715" y="9464"/>
                    <a:pt x="1846" y="11473"/>
                    <a:pt x="3364" y="12709"/>
                  </a:cubicBezTo>
                  <a:cubicBezTo>
                    <a:pt x="4366" y="13526"/>
                    <a:pt x="5456" y="13882"/>
                    <a:pt x="6497" y="13882"/>
                  </a:cubicBezTo>
                  <a:cubicBezTo>
                    <a:pt x="9554" y="13882"/>
                    <a:pt x="12192" y="10807"/>
                    <a:pt x="10971" y="7276"/>
                  </a:cubicBezTo>
                  <a:cubicBezTo>
                    <a:pt x="10971" y="7261"/>
                    <a:pt x="10956" y="7246"/>
                    <a:pt x="10956" y="7246"/>
                  </a:cubicBezTo>
                  <a:cubicBezTo>
                    <a:pt x="11000" y="7157"/>
                    <a:pt x="10985" y="7038"/>
                    <a:pt x="10866" y="7008"/>
                  </a:cubicBezTo>
                  <a:cubicBezTo>
                    <a:pt x="10033" y="6695"/>
                    <a:pt x="9244" y="6338"/>
                    <a:pt x="8440" y="5951"/>
                  </a:cubicBezTo>
                  <a:cubicBezTo>
                    <a:pt x="8400" y="5931"/>
                    <a:pt x="8359" y="5922"/>
                    <a:pt x="8322" y="5922"/>
                  </a:cubicBezTo>
                  <a:cubicBezTo>
                    <a:pt x="8165" y="5922"/>
                    <a:pt x="8047" y="6075"/>
                    <a:pt x="8083" y="6219"/>
                  </a:cubicBezTo>
                  <a:cubicBezTo>
                    <a:pt x="8023" y="6249"/>
                    <a:pt x="7979" y="6323"/>
                    <a:pt x="7994" y="6412"/>
                  </a:cubicBezTo>
                  <a:cubicBezTo>
                    <a:pt x="8142" y="7112"/>
                    <a:pt x="8187" y="7827"/>
                    <a:pt x="7964" y="8526"/>
                  </a:cubicBezTo>
                  <a:cubicBezTo>
                    <a:pt x="7787" y="9057"/>
                    <a:pt x="7385" y="9757"/>
                    <a:pt x="6811" y="9757"/>
                  </a:cubicBezTo>
                  <a:cubicBezTo>
                    <a:pt x="6661" y="9757"/>
                    <a:pt x="6499" y="9709"/>
                    <a:pt x="6327" y="9598"/>
                  </a:cubicBezTo>
                  <a:cubicBezTo>
                    <a:pt x="4808" y="8630"/>
                    <a:pt x="6594" y="6651"/>
                    <a:pt x="7220" y="5758"/>
                  </a:cubicBezTo>
                  <a:cubicBezTo>
                    <a:pt x="7234" y="5728"/>
                    <a:pt x="7234" y="5713"/>
                    <a:pt x="7249" y="5683"/>
                  </a:cubicBezTo>
                  <a:cubicBezTo>
                    <a:pt x="7324" y="5653"/>
                    <a:pt x="7383" y="5579"/>
                    <a:pt x="7368" y="5490"/>
                  </a:cubicBezTo>
                  <a:cubicBezTo>
                    <a:pt x="6922" y="3718"/>
                    <a:pt x="6341" y="1977"/>
                    <a:pt x="5880" y="205"/>
                  </a:cubicBezTo>
                  <a:cubicBezTo>
                    <a:pt x="5846" y="82"/>
                    <a:pt x="5736" y="0"/>
                    <a:pt x="56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4849889" y="4185875"/>
              <a:ext cx="178065" cy="133976"/>
            </a:xfrm>
            <a:custGeom>
              <a:avLst/>
              <a:gdLst/>
              <a:ahLst/>
              <a:cxnLst/>
              <a:rect l="l" t="t" r="r" b="b"/>
              <a:pathLst>
                <a:path w="4685" h="3525" extrusionOk="0">
                  <a:moveTo>
                    <a:pt x="1887" y="545"/>
                  </a:moveTo>
                  <a:cubicBezTo>
                    <a:pt x="2016" y="545"/>
                    <a:pt x="2156" y="566"/>
                    <a:pt x="2308" y="612"/>
                  </a:cubicBezTo>
                  <a:cubicBezTo>
                    <a:pt x="4123" y="1174"/>
                    <a:pt x="2280" y="3147"/>
                    <a:pt x="1495" y="3147"/>
                  </a:cubicBezTo>
                  <a:cubicBezTo>
                    <a:pt x="1450" y="3147"/>
                    <a:pt x="1408" y="3141"/>
                    <a:pt x="1370" y="3127"/>
                  </a:cubicBezTo>
                  <a:cubicBezTo>
                    <a:pt x="1370" y="3068"/>
                    <a:pt x="1355" y="3008"/>
                    <a:pt x="1296" y="2948"/>
                  </a:cubicBezTo>
                  <a:cubicBezTo>
                    <a:pt x="494" y="2173"/>
                    <a:pt x="748" y="545"/>
                    <a:pt x="1887" y="545"/>
                  </a:cubicBezTo>
                  <a:close/>
                  <a:moveTo>
                    <a:pt x="1929" y="1"/>
                  </a:moveTo>
                  <a:cubicBezTo>
                    <a:pt x="1427" y="1"/>
                    <a:pt x="933" y="206"/>
                    <a:pt x="611" y="626"/>
                  </a:cubicBezTo>
                  <a:cubicBezTo>
                    <a:pt x="1" y="1430"/>
                    <a:pt x="179" y="2636"/>
                    <a:pt x="909" y="3321"/>
                  </a:cubicBezTo>
                  <a:cubicBezTo>
                    <a:pt x="960" y="3371"/>
                    <a:pt x="1024" y="3394"/>
                    <a:pt x="1089" y="3394"/>
                  </a:cubicBezTo>
                  <a:cubicBezTo>
                    <a:pt x="1119" y="3394"/>
                    <a:pt x="1149" y="3390"/>
                    <a:pt x="1177" y="3380"/>
                  </a:cubicBezTo>
                  <a:cubicBezTo>
                    <a:pt x="1299" y="3479"/>
                    <a:pt x="1449" y="3524"/>
                    <a:pt x="1616" y="3524"/>
                  </a:cubicBezTo>
                  <a:cubicBezTo>
                    <a:pt x="2772" y="3524"/>
                    <a:pt x="4684" y="1362"/>
                    <a:pt x="2889" y="269"/>
                  </a:cubicBezTo>
                  <a:cubicBezTo>
                    <a:pt x="2598" y="91"/>
                    <a:pt x="2262" y="1"/>
                    <a:pt x="1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2"/>
          <p:cNvGrpSpPr/>
          <p:nvPr/>
        </p:nvGrpSpPr>
        <p:grpSpPr>
          <a:xfrm>
            <a:off x="7574014" y="421988"/>
            <a:ext cx="713150" cy="841975"/>
            <a:chOff x="363425" y="3962275"/>
            <a:chExt cx="713150" cy="841975"/>
          </a:xfrm>
        </p:grpSpPr>
        <p:sp>
          <p:nvSpPr>
            <p:cNvPr id="840" name="Google Shape;840;p32"/>
            <p:cNvSpPr/>
            <p:nvPr/>
          </p:nvSpPr>
          <p:spPr>
            <a:xfrm>
              <a:off x="703075" y="4015750"/>
              <a:ext cx="307275" cy="260450"/>
            </a:xfrm>
            <a:custGeom>
              <a:avLst/>
              <a:gdLst/>
              <a:ahLst/>
              <a:cxnLst/>
              <a:rect l="l" t="t" r="r" b="b"/>
              <a:pathLst>
                <a:path w="12291" h="10418" extrusionOk="0">
                  <a:moveTo>
                    <a:pt x="5363" y="3788"/>
                  </a:moveTo>
                  <a:cubicBezTo>
                    <a:pt x="5701" y="3788"/>
                    <a:pt x="6030" y="3961"/>
                    <a:pt x="6292" y="4203"/>
                  </a:cubicBezTo>
                  <a:cubicBezTo>
                    <a:pt x="6589" y="4471"/>
                    <a:pt x="6738" y="4813"/>
                    <a:pt x="6753" y="5170"/>
                  </a:cubicBezTo>
                  <a:cubicBezTo>
                    <a:pt x="6321" y="5691"/>
                    <a:pt x="6128" y="6242"/>
                    <a:pt x="5607" y="6733"/>
                  </a:cubicBezTo>
                  <a:cubicBezTo>
                    <a:pt x="5592" y="6733"/>
                    <a:pt x="5592" y="6748"/>
                    <a:pt x="5577" y="6763"/>
                  </a:cubicBezTo>
                  <a:cubicBezTo>
                    <a:pt x="5323" y="6957"/>
                    <a:pt x="5060" y="7085"/>
                    <a:pt x="4796" y="7085"/>
                  </a:cubicBezTo>
                  <a:cubicBezTo>
                    <a:pt x="4594" y="7085"/>
                    <a:pt x="4392" y="7011"/>
                    <a:pt x="4193" y="6837"/>
                  </a:cubicBezTo>
                  <a:cubicBezTo>
                    <a:pt x="3895" y="6569"/>
                    <a:pt x="3731" y="6227"/>
                    <a:pt x="3731" y="5840"/>
                  </a:cubicBezTo>
                  <a:cubicBezTo>
                    <a:pt x="3731" y="5155"/>
                    <a:pt x="4297" y="4262"/>
                    <a:pt x="4877" y="3920"/>
                  </a:cubicBezTo>
                  <a:cubicBezTo>
                    <a:pt x="5037" y="3828"/>
                    <a:pt x="5201" y="3788"/>
                    <a:pt x="5363" y="3788"/>
                  </a:cubicBezTo>
                  <a:close/>
                  <a:moveTo>
                    <a:pt x="5784" y="0"/>
                  </a:moveTo>
                  <a:cubicBezTo>
                    <a:pt x="2711" y="0"/>
                    <a:pt x="0" y="2500"/>
                    <a:pt x="189" y="5706"/>
                  </a:cubicBezTo>
                  <a:cubicBezTo>
                    <a:pt x="315" y="7781"/>
                    <a:pt x="2655" y="10417"/>
                    <a:pt x="4893" y="10417"/>
                  </a:cubicBezTo>
                  <a:cubicBezTo>
                    <a:pt x="5546" y="10417"/>
                    <a:pt x="6190" y="10193"/>
                    <a:pt x="6768" y="9666"/>
                  </a:cubicBezTo>
                  <a:cubicBezTo>
                    <a:pt x="6986" y="9462"/>
                    <a:pt x="6835" y="9159"/>
                    <a:pt x="6564" y="9159"/>
                  </a:cubicBezTo>
                  <a:cubicBezTo>
                    <a:pt x="6558" y="9159"/>
                    <a:pt x="6551" y="9159"/>
                    <a:pt x="6545" y="9159"/>
                  </a:cubicBezTo>
                  <a:cubicBezTo>
                    <a:pt x="5982" y="9176"/>
                    <a:pt x="5449" y="9262"/>
                    <a:pt x="4914" y="9262"/>
                  </a:cubicBezTo>
                  <a:cubicBezTo>
                    <a:pt x="4515" y="9262"/>
                    <a:pt x="4115" y="9214"/>
                    <a:pt x="3702" y="9055"/>
                  </a:cubicBezTo>
                  <a:cubicBezTo>
                    <a:pt x="2719" y="8668"/>
                    <a:pt x="1841" y="7805"/>
                    <a:pt x="1439" y="6823"/>
                  </a:cubicBezTo>
                  <a:cubicBezTo>
                    <a:pt x="606" y="4783"/>
                    <a:pt x="1900" y="2327"/>
                    <a:pt x="3821" y="1464"/>
                  </a:cubicBezTo>
                  <a:cubicBezTo>
                    <a:pt x="4426" y="1191"/>
                    <a:pt x="5120" y="1054"/>
                    <a:pt x="5821" y="1054"/>
                  </a:cubicBezTo>
                  <a:cubicBezTo>
                    <a:pt x="7031" y="1054"/>
                    <a:pt x="8260" y="1462"/>
                    <a:pt x="9090" y="2283"/>
                  </a:cubicBezTo>
                  <a:cubicBezTo>
                    <a:pt x="9998" y="3191"/>
                    <a:pt x="10504" y="4694"/>
                    <a:pt x="9849" y="5900"/>
                  </a:cubicBezTo>
                  <a:cubicBezTo>
                    <a:pt x="9525" y="6480"/>
                    <a:pt x="9081" y="6742"/>
                    <a:pt x="8657" y="6742"/>
                  </a:cubicBezTo>
                  <a:cubicBezTo>
                    <a:pt x="8049" y="6742"/>
                    <a:pt x="7483" y="6202"/>
                    <a:pt x="7378" y="5289"/>
                  </a:cubicBezTo>
                  <a:cubicBezTo>
                    <a:pt x="7363" y="5185"/>
                    <a:pt x="7304" y="5111"/>
                    <a:pt x="7229" y="5066"/>
                  </a:cubicBezTo>
                  <a:cubicBezTo>
                    <a:pt x="7286" y="4131"/>
                    <a:pt x="6250" y="3153"/>
                    <a:pt x="5227" y="3153"/>
                  </a:cubicBezTo>
                  <a:cubicBezTo>
                    <a:pt x="4898" y="3153"/>
                    <a:pt x="4571" y="3253"/>
                    <a:pt x="4282" y="3488"/>
                  </a:cubicBezTo>
                  <a:cubicBezTo>
                    <a:pt x="3404" y="4218"/>
                    <a:pt x="2689" y="5542"/>
                    <a:pt x="3195" y="6659"/>
                  </a:cubicBezTo>
                  <a:cubicBezTo>
                    <a:pt x="3528" y="7406"/>
                    <a:pt x="4123" y="7782"/>
                    <a:pt x="4759" y="7782"/>
                  </a:cubicBezTo>
                  <a:cubicBezTo>
                    <a:pt x="5148" y="7782"/>
                    <a:pt x="5552" y="7641"/>
                    <a:pt x="5919" y="7358"/>
                  </a:cubicBezTo>
                  <a:cubicBezTo>
                    <a:pt x="5964" y="7343"/>
                    <a:pt x="6009" y="7314"/>
                    <a:pt x="6053" y="7269"/>
                  </a:cubicBezTo>
                  <a:cubicBezTo>
                    <a:pt x="6411" y="6927"/>
                    <a:pt x="6634" y="6525"/>
                    <a:pt x="6872" y="6138"/>
                  </a:cubicBezTo>
                  <a:cubicBezTo>
                    <a:pt x="7196" y="7024"/>
                    <a:pt x="7924" y="7531"/>
                    <a:pt x="8691" y="7531"/>
                  </a:cubicBezTo>
                  <a:cubicBezTo>
                    <a:pt x="9368" y="7531"/>
                    <a:pt x="10075" y="7136"/>
                    <a:pt x="10564" y="6257"/>
                  </a:cubicBezTo>
                  <a:cubicBezTo>
                    <a:pt x="12290" y="3086"/>
                    <a:pt x="9001" y="154"/>
                    <a:pt x="6024" y="5"/>
                  </a:cubicBezTo>
                  <a:cubicBezTo>
                    <a:pt x="5944" y="2"/>
                    <a:pt x="5864" y="0"/>
                    <a:pt x="5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363425" y="3962275"/>
              <a:ext cx="713150" cy="841975"/>
            </a:xfrm>
            <a:custGeom>
              <a:avLst/>
              <a:gdLst/>
              <a:ahLst/>
              <a:cxnLst/>
              <a:rect l="l" t="t" r="r" b="b"/>
              <a:pathLst>
                <a:path w="28526" h="33679" extrusionOk="0">
                  <a:moveTo>
                    <a:pt x="11780" y="6193"/>
                  </a:moveTo>
                  <a:cubicBezTo>
                    <a:pt x="11646" y="6833"/>
                    <a:pt x="11572" y="7488"/>
                    <a:pt x="11587" y="8083"/>
                  </a:cubicBezTo>
                  <a:cubicBezTo>
                    <a:pt x="11631" y="10569"/>
                    <a:pt x="12748" y="12519"/>
                    <a:pt x="14400" y="13754"/>
                  </a:cubicBezTo>
                  <a:cubicBezTo>
                    <a:pt x="12152" y="13457"/>
                    <a:pt x="9890" y="13144"/>
                    <a:pt x="7642" y="12832"/>
                  </a:cubicBezTo>
                  <a:cubicBezTo>
                    <a:pt x="6243" y="12638"/>
                    <a:pt x="4606" y="12221"/>
                    <a:pt x="3162" y="12221"/>
                  </a:cubicBezTo>
                  <a:cubicBezTo>
                    <a:pt x="4248" y="11760"/>
                    <a:pt x="5365" y="10539"/>
                    <a:pt x="6154" y="10033"/>
                  </a:cubicBezTo>
                  <a:cubicBezTo>
                    <a:pt x="7940" y="8887"/>
                    <a:pt x="10232" y="7741"/>
                    <a:pt x="11780" y="6193"/>
                  </a:cubicBezTo>
                  <a:close/>
                  <a:moveTo>
                    <a:pt x="19309" y="841"/>
                  </a:moveTo>
                  <a:cubicBezTo>
                    <a:pt x="19761" y="841"/>
                    <a:pt x="20233" y="884"/>
                    <a:pt x="20741" y="983"/>
                  </a:cubicBezTo>
                  <a:cubicBezTo>
                    <a:pt x="22914" y="1415"/>
                    <a:pt x="24879" y="2472"/>
                    <a:pt x="25861" y="4570"/>
                  </a:cubicBezTo>
                  <a:cubicBezTo>
                    <a:pt x="27737" y="8545"/>
                    <a:pt x="25355" y="13204"/>
                    <a:pt x="21187" y="14186"/>
                  </a:cubicBezTo>
                  <a:cubicBezTo>
                    <a:pt x="20546" y="14336"/>
                    <a:pt x="19892" y="14411"/>
                    <a:pt x="19260" y="14411"/>
                  </a:cubicBezTo>
                  <a:cubicBezTo>
                    <a:pt x="19203" y="14411"/>
                    <a:pt x="19146" y="14411"/>
                    <a:pt x="19089" y="14409"/>
                  </a:cubicBezTo>
                  <a:cubicBezTo>
                    <a:pt x="18553" y="14335"/>
                    <a:pt x="18032" y="14261"/>
                    <a:pt x="17496" y="14186"/>
                  </a:cubicBezTo>
                  <a:cubicBezTo>
                    <a:pt x="14608" y="13457"/>
                    <a:pt x="12435" y="11016"/>
                    <a:pt x="12480" y="7562"/>
                  </a:cubicBezTo>
                  <a:cubicBezTo>
                    <a:pt x="12510" y="4898"/>
                    <a:pt x="13730" y="2829"/>
                    <a:pt x="15725" y="1549"/>
                  </a:cubicBezTo>
                  <a:cubicBezTo>
                    <a:pt x="16980" y="1167"/>
                    <a:pt x="18067" y="841"/>
                    <a:pt x="19309" y="841"/>
                  </a:cubicBezTo>
                  <a:close/>
                  <a:moveTo>
                    <a:pt x="25266" y="12787"/>
                  </a:moveTo>
                  <a:cubicBezTo>
                    <a:pt x="25802" y="13457"/>
                    <a:pt x="26204" y="14201"/>
                    <a:pt x="26680" y="14930"/>
                  </a:cubicBezTo>
                  <a:cubicBezTo>
                    <a:pt x="26695" y="14960"/>
                    <a:pt x="26888" y="15273"/>
                    <a:pt x="27067" y="15481"/>
                  </a:cubicBezTo>
                  <a:cubicBezTo>
                    <a:pt x="25817" y="15198"/>
                    <a:pt x="24462" y="15139"/>
                    <a:pt x="23197" y="14975"/>
                  </a:cubicBezTo>
                  <a:cubicBezTo>
                    <a:pt x="22840" y="14915"/>
                    <a:pt x="22482" y="14871"/>
                    <a:pt x="22125" y="14826"/>
                  </a:cubicBezTo>
                  <a:cubicBezTo>
                    <a:pt x="23375" y="14395"/>
                    <a:pt x="24432" y="13695"/>
                    <a:pt x="25266" y="12787"/>
                  </a:cubicBezTo>
                  <a:close/>
                  <a:moveTo>
                    <a:pt x="2775" y="12459"/>
                  </a:moveTo>
                  <a:cubicBezTo>
                    <a:pt x="4367" y="12474"/>
                    <a:pt x="6317" y="13100"/>
                    <a:pt x="7895" y="13323"/>
                  </a:cubicBezTo>
                  <a:cubicBezTo>
                    <a:pt x="10411" y="13695"/>
                    <a:pt x="12926" y="14067"/>
                    <a:pt x="15442" y="14424"/>
                  </a:cubicBezTo>
                  <a:lnTo>
                    <a:pt x="15472" y="14424"/>
                  </a:lnTo>
                  <a:cubicBezTo>
                    <a:pt x="16594" y="14996"/>
                    <a:pt x="17881" y="15302"/>
                    <a:pt x="19219" y="15302"/>
                  </a:cubicBezTo>
                  <a:cubicBezTo>
                    <a:pt x="19726" y="15302"/>
                    <a:pt x="20240" y="15259"/>
                    <a:pt x="20756" y="15169"/>
                  </a:cubicBezTo>
                  <a:cubicBezTo>
                    <a:pt x="21604" y="15288"/>
                    <a:pt x="22468" y="15407"/>
                    <a:pt x="23316" y="15526"/>
                  </a:cubicBezTo>
                  <a:cubicBezTo>
                    <a:pt x="24432" y="15675"/>
                    <a:pt x="25623" y="15957"/>
                    <a:pt x="26784" y="16032"/>
                  </a:cubicBezTo>
                  <a:cubicBezTo>
                    <a:pt x="26010" y="16672"/>
                    <a:pt x="25147" y="17223"/>
                    <a:pt x="24343" y="17773"/>
                  </a:cubicBezTo>
                  <a:cubicBezTo>
                    <a:pt x="21872" y="19500"/>
                    <a:pt x="19371" y="21167"/>
                    <a:pt x="16841" y="22790"/>
                  </a:cubicBezTo>
                  <a:cubicBezTo>
                    <a:pt x="16335" y="23102"/>
                    <a:pt x="15844" y="23489"/>
                    <a:pt x="15308" y="23772"/>
                  </a:cubicBezTo>
                  <a:cubicBezTo>
                    <a:pt x="14832" y="24024"/>
                    <a:pt x="14520" y="24165"/>
                    <a:pt x="14235" y="24165"/>
                  </a:cubicBezTo>
                  <a:cubicBezTo>
                    <a:pt x="13933" y="24165"/>
                    <a:pt x="13660" y="24006"/>
                    <a:pt x="13254" y="23653"/>
                  </a:cubicBezTo>
                  <a:cubicBezTo>
                    <a:pt x="12093" y="22641"/>
                    <a:pt x="10976" y="21569"/>
                    <a:pt x="9890" y="20482"/>
                  </a:cubicBezTo>
                  <a:cubicBezTo>
                    <a:pt x="7344" y="17952"/>
                    <a:pt x="5320" y="14945"/>
                    <a:pt x="2775" y="12459"/>
                  </a:cubicBezTo>
                  <a:close/>
                  <a:moveTo>
                    <a:pt x="2566" y="12772"/>
                  </a:moveTo>
                  <a:cubicBezTo>
                    <a:pt x="4457" y="16002"/>
                    <a:pt x="6764" y="18845"/>
                    <a:pt x="9443" y="21450"/>
                  </a:cubicBezTo>
                  <a:cubicBezTo>
                    <a:pt x="9786" y="21792"/>
                    <a:pt x="10217" y="22284"/>
                    <a:pt x="10708" y="22805"/>
                  </a:cubicBezTo>
                  <a:cubicBezTo>
                    <a:pt x="9026" y="23951"/>
                    <a:pt x="7240" y="25022"/>
                    <a:pt x="5543" y="26109"/>
                  </a:cubicBezTo>
                  <a:cubicBezTo>
                    <a:pt x="3966" y="27106"/>
                    <a:pt x="2209" y="27910"/>
                    <a:pt x="914" y="29279"/>
                  </a:cubicBezTo>
                  <a:lnTo>
                    <a:pt x="899" y="29279"/>
                  </a:lnTo>
                  <a:cubicBezTo>
                    <a:pt x="1331" y="26064"/>
                    <a:pt x="1807" y="22864"/>
                    <a:pt x="2150" y="19649"/>
                  </a:cubicBezTo>
                  <a:cubicBezTo>
                    <a:pt x="2403" y="17357"/>
                    <a:pt x="2343" y="15049"/>
                    <a:pt x="2566" y="12772"/>
                  </a:cubicBezTo>
                  <a:close/>
                  <a:moveTo>
                    <a:pt x="27365" y="16970"/>
                  </a:moveTo>
                  <a:lnTo>
                    <a:pt x="27365" y="16970"/>
                  </a:lnTo>
                  <a:cubicBezTo>
                    <a:pt x="27305" y="17342"/>
                    <a:pt x="27275" y="17729"/>
                    <a:pt x="27216" y="18131"/>
                  </a:cubicBezTo>
                  <a:cubicBezTo>
                    <a:pt x="26993" y="19515"/>
                    <a:pt x="26784" y="20884"/>
                    <a:pt x="26591" y="22269"/>
                  </a:cubicBezTo>
                  <a:cubicBezTo>
                    <a:pt x="26114" y="25588"/>
                    <a:pt x="25683" y="28878"/>
                    <a:pt x="25311" y="32197"/>
                  </a:cubicBezTo>
                  <a:cubicBezTo>
                    <a:pt x="24328" y="30783"/>
                    <a:pt x="22929" y="29666"/>
                    <a:pt x="21783" y="28401"/>
                  </a:cubicBezTo>
                  <a:cubicBezTo>
                    <a:pt x="20339" y="26809"/>
                    <a:pt x="18850" y="25231"/>
                    <a:pt x="17273" y="23742"/>
                  </a:cubicBezTo>
                  <a:cubicBezTo>
                    <a:pt x="17630" y="23504"/>
                    <a:pt x="17972" y="23251"/>
                    <a:pt x="18300" y="23043"/>
                  </a:cubicBezTo>
                  <a:cubicBezTo>
                    <a:pt x="19654" y="22179"/>
                    <a:pt x="20994" y="21301"/>
                    <a:pt x="22319" y="20423"/>
                  </a:cubicBezTo>
                  <a:cubicBezTo>
                    <a:pt x="23658" y="19515"/>
                    <a:pt x="25013" y="18622"/>
                    <a:pt x="26323" y="17669"/>
                  </a:cubicBezTo>
                  <a:cubicBezTo>
                    <a:pt x="26620" y="17461"/>
                    <a:pt x="27007" y="17223"/>
                    <a:pt x="27365" y="16970"/>
                  </a:cubicBezTo>
                  <a:close/>
                  <a:moveTo>
                    <a:pt x="11244" y="23370"/>
                  </a:moveTo>
                  <a:cubicBezTo>
                    <a:pt x="12204" y="24318"/>
                    <a:pt x="13304" y="25201"/>
                    <a:pt x="14351" y="25201"/>
                  </a:cubicBezTo>
                  <a:cubicBezTo>
                    <a:pt x="14538" y="25201"/>
                    <a:pt x="14723" y="25172"/>
                    <a:pt x="14906" y="25112"/>
                  </a:cubicBezTo>
                  <a:cubicBezTo>
                    <a:pt x="15591" y="24874"/>
                    <a:pt x="16305" y="24427"/>
                    <a:pt x="16975" y="23951"/>
                  </a:cubicBezTo>
                  <a:cubicBezTo>
                    <a:pt x="19148" y="26957"/>
                    <a:pt x="21932" y="29473"/>
                    <a:pt x="24358" y="32256"/>
                  </a:cubicBezTo>
                  <a:cubicBezTo>
                    <a:pt x="20949" y="31676"/>
                    <a:pt x="17451" y="31393"/>
                    <a:pt x="14013" y="30976"/>
                  </a:cubicBezTo>
                  <a:cubicBezTo>
                    <a:pt x="11944" y="30723"/>
                    <a:pt x="9860" y="30485"/>
                    <a:pt x="7791" y="30217"/>
                  </a:cubicBezTo>
                  <a:cubicBezTo>
                    <a:pt x="5648" y="29949"/>
                    <a:pt x="3415" y="29756"/>
                    <a:pt x="1301" y="29354"/>
                  </a:cubicBezTo>
                  <a:cubicBezTo>
                    <a:pt x="2924" y="28416"/>
                    <a:pt x="4561" y="27463"/>
                    <a:pt x="6169" y="26496"/>
                  </a:cubicBezTo>
                  <a:cubicBezTo>
                    <a:pt x="7836" y="25469"/>
                    <a:pt x="9681" y="24531"/>
                    <a:pt x="11244" y="23370"/>
                  </a:cubicBezTo>
                  <a:close/>
                  <a:moveTo>
                    <a:pt x="19113" y="1"/>
                  </a:moveTo>
                  <a:cubicBezTo>
                    <a:pt x="18512" y="1"/>
                    <a:pt x="17950" y="84"/>
                    <a:pt x="17392" y="254"/>
                  </a:cubicBezTo>
                  <a:cubicBezTo>
                    <a:pt x="14861" y="403"/>
                    <a:pt x="13001" y="2606"/>
                    <a:pt x="12123" y="5017"/>
                  </a:cubicBezTo>
                  <a:cubicBezTo>
                    <a:pt x="12093" y="5017"/>
                    <a:pt x="12063" y="5032"/>
                    <a:pt x="12018" y="5047"/>
                  </a:cubicBezTo>
                  <a:cubicBezTo>
                    <a:pt x="10158" y="5910"/>
                    <a:pt x="8461" y="7503"/>
                    <a:pt x="6794" y="8708"/>
                  </a:cubicBezTo>
                  <a:cubicBezTo>
                    <a:pt x="5320" y="9765"/>
                    <a:pt x="3846" y="11328"/>
                    <a:pt x="2209" y="12102"/>
                  </a:cubicBezTo>
                  <a:cubicBezTo>
                    <a:pt x="2090" y="12162"/>
                    <a:pt x="2105" y="12326"/>
                    <a:pt x="2209" y="12385"/>
                  </a:cubicBezTo>
                  <a:cubicBezTo>
                    <a:pt x="1867" y="13070"/>
                    <a:pt x="1882" y="13814"/>
                    <a:pt x="1777" y="14603"/>
                  </a:cubicBezTo>
                  <a:cubicBezTo>
                    <a:pt x="1584" y="15987"/>
                    <a:pt x="1390" y="17372"/>
                    <a:pt x="1212" y="18756"/>
                  </a:cubicBezTo>
                  <a:cubicBezTo>
                    <a:pt x="765" y="22284"/>
                    <a:pt x="363" y="25796"/>
                    <a:pt x="21" y="29324"/>
                  </a:cubicBezTo>
                  <a:cubicBezTo>
                    <a:pt x="0" y="29626"/>
                    <a:pt x="234" y="29789"/>
                    <a:pt x="463" y="29789"/>
                  </a:cubicBezTo>
                  <a:cubicBezTo>
                    <a:pt x="562" y="29789"/>
                    <a:pt x="659" y="29759"/>
                    <a:pt x="736" y="29696"/>
                  </a:cubicBezTo>
                  <a:cubicBezTo>
                    <a:pt x="2760" y="30500"/>
                    <a:pt x="5246" y="30783"/>
                    <a:pt x="7419" y="31140"/>
                  </a:cubicBezTo>
                  <a:cubicBezTo>
                    <a:pt x="9488" y="31468"/>
                    <a:pt x="11587" y="31765"/>
                    <a:pt x="13671" y="32063"/>
                  </a:cubicBezTo>
                  <a:cubicBezTo>
                    <a:pt x="17555" y="32599"/>
                    <a:pt x="21470" y="33030"/>
                    <a:pt x="25355" y="33670"/>
                  </a:cubicBezTo>
                  <a:cubicBezTo>
                    <a:pt x="25392" y="33676"/>
                    <a:pt x="25427" y="33678"/>
                    <a:pt x="25460" y="33678"/>
                  </a:cubicBezTo>
                  <a:cubicBezTo>
                    <a:pt x="25796" y="33678"/>
                    <a:pt x="25982" y="33419"/>
                    <a:pt x="25995" y="33135"/>
                  </a:cubicBezTo>
                  <a:cubicBezTo>
                    <a:pt x="26040" y="33075"/>
                    <a:pt x="26085" y="33016"/>
                    <a:pt x="26099" y="32926"/>
                  </a:cubicBezTo>
                  <a:cubicBezTo>
                    <a:pt x="26576" y="29666"/>
                    <a:pt x="27112" y="26436"/>
                    <a:pt x="27514" y="23162"/>
                  </a:cubicBezTo>
                  <a:cubicBezTo>
                    <a:pt x="27796" y="20929"/>
                    <a:pt x="27767" y="18666"/>
                    <a:pt x="28020" y="16434"/>
                  </a:cubicBezTo>
                  <a:cubicBezTo>
                    <a:pt x="28154" y="16285"/>
                    <a:pt x="28288" y="16151"/>
                    <a:pt x="28377" y="15987"/>
                  </a:cubicBezTo>
                  <a:cubicBezTo>
                    <a:pt x="28526" y="15734"/>
                    <a:pt x="28511" y="15451"/>
                    <a:pt x="28273" y="15258"/>
                  </a:cubicBezTo>
                  <a:cubicBezTo>
                    <a:pt x="27216" y="14409"/>
                    <a:pt x="26769" y="13040"/>
                    <a:pt x="25698" y="12266"/>
                  </a:cubicBezTo>
                  <a:cubicBezTo>
                    <a:pt x="27350" y="10078"/>
                    <a:pt x="27796" y="7012"/>
                    <a:pt x="26546" y="4258"/>
                  </a:cubicBezTo>
                  <a:cubicBezTo>
                    <a:pt x="25593" y="2144"/>
                    <a:pt x="23658" y="879"/>
                    <a:pt x="21470" y="343"/>
                  </a:cubicBezTo>
                  <a:cubicBezTo>
                    <a:pt x="20590" y="117"/>
                    <a:pt x="19824" y="1"/>
                    <a:pt x="19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32"/>
          <p:cNvSpPr/>
          <p:nvPr/>
        </p:nvSpPr>
        <p:spPr>
          <a:xfrm rot="-6069764">
            <a:off x="7661270" y="3372499"/>
            <a:ext cx="964418" cy="688863"/>
          </a:xfrm>
          <a:custGeom>
            <a:avLst/>
            <a:gdLst/>
            <a:ahLst/>
            <a:cxnLst/>
            <a:rect l="l" t="t" r="r" b="b"/>
            <a:pathLst>
              <a:path w="38576" h="27554" extrusionOk="0">
                <a:moveTo>
                  <a:pt x="0" y="27554"/>
                </a:moveTo>
                <a:cubicBezTo>
                  <a:pt x="1201" y="20353"/>
                  <a:pt x="2750" y="11909"/>
                  <a:pt x="8450" y="7347"/>
                </a:cubicBezTo>
                <a:cubicBezTo>
                  <a:pt x="15144" y="1990"/>
                  <a:pt x="26035" y="9692"/>
                  <a:pt x="34168" y="6980"/>
                </a:cubicBezTo>
                <a:cubicBezTo>
                  <a:pt x="36778" y="6109"/>
                  <a:pt x="37707" y="2611"/>
                  <a:pt x="38576" y="0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43" name="Google Shape;843;p32"/>
          <p:cNvSpPr/>
          <p:nvPr/>
        </p:nvSpPr>
        <p:spPr>
          <a:xfrm rot="-6531260">
            <a:off x="8569214" y="3888716"/>
            <a:ext cx="469574" cy="324122"/>
          </a:xfrm>
          <a:custGeom>
            <a:avLst/>
            <a:gdLst/>
            <a:ahLst/>
            <a:cxnLst/>
            <a:rect l="l" t="t" r="r" b="b"/>
            <a:pathLst>
              <a:path w="10376" h="7162" extrusionOk="0">
                <a:moveTo>
                  <a:pt x="1906" y="567"/>
                </a:moveTo>
                <a:lnTo>
                  <a:pt x="1906" y="567"/>
                </a:lnTo>
                <a:cubicBezTo>
                  <a:pt x="3424" y="865"/>
                  <a:pt x="5017" y="954"/>
                  <a:pt x="6535" y="1267"/>
                </a:cubicBezTo>
                <a:cubicBezTo>
                  <a:pt x="7458" y="1445"/>
                  <a:pt x="8396" y="1624"/>
                  <a:pt x="9303" y="1862"/>
                </a:cubicBezTo>
                <a:cubicBezTo>
                  <a:pt x="9437" y="1907"/>
                  <a:pt x="9557" y="1936"/>
                  <a:pt x="9676" y="1951"/>
                </a:cubicBezTo>
                <a:cubicBezTo>
                  <a:pt x="8381" y="2725"/>
                  <a:pt x="7205" y="3723"/>
                  <a:pt x="5969" y="4586"/>
                </a:cubicBezTo>
                <a:cubicBezTo>
                  <a:pt x="5106" y="5181"/>
                  <a:pt x="4272" y="5911"/>
                  <a:pt x="3394" y="6506"/>
                </a:cubicBezTo>
                <a:cubicBezTo>
                  <a:pt x="3424" y="6432"/>
                  <a:pt x="3439" y="6357"/>
                  <a:pt x="3454" y="6298"/>
                </a:cubicBezTo>
                <a:cubicBezTo>
                  <a:pt x="3603" y="5702"/>
                  <a:pt x="3811" y="5122"/>
                  <a:pt x="3975" y="4526"/>
                </a:cubicBezTo>
                <a:cubicBezTo>
                  <a:pt x="4004" y="4378"/>
                  <a:pt x="3930" y="4199"/>
                  <a:pt x="3766" y="4199"/>
                </a:cubicBezTo>
                <a:cubicBezTo>
                  <a:pt x="3762" y="4199"/>
                  <a:pt x="3757" y="4199"/>
                  <a:pt x="3752" y="4199"/>
                </a:cubicBezTo>
                <a:cubicBezTo>
                  <a:pt x="3181" y="4199"/>
                  <a:pt x="1084" y="5080"/>
                  <a:pt x="670" y="5375"/>
                </a:cubicBezTo>
                <a:cubicBezTo>
                  <a:pt x="685" y="5092"/>
                  <a:pt x="640" y="4765"/>
                  <a:pt x="626" y="4526"/>
                </a:cubicBezTo>
                <a:cubicBezTo>
                  <a:pt x="611" y="4244"/>
                  <a:pt x="611" y="3961"/>
                  <a:pt x="611" y="3678"/>
                </a:cubicBezTo>
                <a:cubicBezTo>
                  <a:pt x="611" y="3499"/>
                  <a:pt x="626" y="3351"/>
                  <a:pt x="611" y="3217"/>
                </a:cubicBezTo>
                <a:cubicBezTo>
                  <a:pt x="611" y="3202"/>
                  <a:pt x="1623" y="2904"/>
                  <a:pt x="1727" y="2874"/>
                </a:cubicBezTo>
                <a:cubicBezTo>
                  <a:pt x="2069" y="2770"/>
                  <a:pt x="2427" y="2696"/>
                  <a:pt x="2769" y="2577"/>
                </a:cubicBezTo>
                <a:cubicBezTo>
                  <a:pt x="2963" y="2517"/>
                  <a:pt x="3439" y="2338"/>
                  <a:pt x="3290" y="2070"/>
                </a:cubicBezTo>
                <a:cubicBezTo>
                  <a:pt x="3052" y="1609"/>
                  <a:pt x="2605" y="1252"/>
                  <a:pt x="2233" y="909"/>
                </a:cubicBezTo>
                <a:cubicBezTo>
                  <a:pt x="2129" y="805"/>
                  <a:pt x="2010" y="686"/>
                  <a:pt x="1906" y="567"/>
                </a:cubicBezTo>
                <a:close/>
                <a:moveTo>
                  <a:pt x="1002" y="1"/>
                </a:moveTo>
                <a:cubicBezTo>
                  <a:pt x="757" y="1"/>
                  <a:pt x="1716" y="1047"/>
                  <a:pt x="1980" y="1326"/>
                </a:cubicBezTo>
                <a:cubicBezTo>
                  <a:pt x="2233" y="1609"/>
                  <a:pt x="2471" y="1922"/>
                  <a:pt x="2754" y="2160"/>
                </a:cubicBezTo>
                <a:cubicBezTo>
                  <a:pt x="2665" y="2175"/>
                  <a:pt x="2605" y="2190"/>
                  <a:pt x="2576" y="2190"/>
                </a:cubicBezTo>
                <a:cubicBezTo>
                  <a:pt x="2367" y="2234"/>
                  <a:pt x="2144" y="2264"/>
                  <a:pt x="1935" y="2309"/>
                </a:cubicBezTo>
                <a:cubicBezTo>
                  <a:pt x="1400" y="2413"/>
                  <a:pt x="715" y="2681"/>
                  <a:pt x="179" y="2815"/>
                </a:cubicBezTo>
                <a:cubicBezTo>
                  <a:pt x="0" y="2844"/>
                  <a:pt x="134" y="3976"/>
                  <a:pt x="149" y="4318"/>
                </a:cubicBezTo>
                <a:cubicBezTo>
                  <a:pt x="164" y="4705"/>
                  <a:pt x="194" y="5107"/>
                  <a:pt x="224" y="5494"/>
                </a:cubicBezTo>
                <a:cubicBezTo>
                  <a:pt x="239" y="5643"/>
                  <a:pt x="253" y="5732"/>
                  <a:pt x="328" y="5821"/>
                </a:cubicBezTo>
                <a:cubicBezTo>
                  <a:pt x="328" y="5904"/>
                  <a:pt x="417" y="5987"/>
                  <a:pt x="501" y="5987"/>
                </a:cubicBezTo>
                <a:cubicBezTo>
                  <a:pt x="508" y="5987"/>
                  <a:pt x="515" y="5986"/>
                  <a:pt x="521" y="5985"/>
                </a:cubicBezTo>
                <a:cubicBezTo>
                  <a:pt x="1013" y="5896"/>
                  <a:pt x="1534" y="5568"/>
                  <a:pt x="2010" y="5375"/>
                </a:cubicBezTo>
                <a:cubicBezTo>
                  <a:pt x="2322" y="5241"/>
                  <a:pt x="2650" y="5137"/>
                  <a:pt x="2977" y="4988"/>
                </a:cubicBezTo>
                <a:cubicBezTo>
                  <a:pt x="3096" y="4928"/>
                  <a:pt x="3245" y="4839"/>
                  <a:pt x="3394" y="4765"/>
                </a:cubicBezTo>
                <a:lnTo>
                  <a:pt x="3394" y="4765"/>
                </a:lnTo>
                <a:cubicBezTo>
                  <a:pt x="3201" y="5494"/>
                  <a:pt x="3007" y="6223"/>
                  <a:pt x="2843" y="6953"/>
                </a:cubicBezTo>
                <a:cubicBezTo>
                  <a:pt x="2814" y="7042"/>
                  <a:pt x="2888" y="7102"/>
                  <a:pt x="2963" y="7116"/>
                </a:cubicBezTo>
                <a:cubicBezTo>
                  <a:pt x="2992" y="7146"/>
                  <a:pt x="3037" y="7161"/>
                  <a:pt x="3082" y="7161"/>
                </a:cubicBezTo>
                <a:cubicBezTo>
                  <a:pt x="3092" y="7161"/>
                  <a:pt x="3102" y="7162"/>
                  <a:pt x="3113" y="7162"/>
                </a:cubicBezTo>
                <a:cubicBezTo>
                  <a:pt x="3526" y="7162"/>
                  <a:pt x="3789" y="6872"/>
                  <a:pt x="4094" y="6625"/>
                </a:cubicBezTo>
                <a:cubicBezTo>
                  <a:pt x="4734" y="6104"/>
                  <a:pt x="5433" y="5658"/>
                  <a:pt x="6103" y="5181"/>
                </a:cubicBezTo>
                <a:cubicBezTo>
                  <a:pt x="7517" y="4199"/>
                  <a:pt x="10271" y="1907"/>
                  <a:pt x="10286" y="1907"/>
                </a:cubicBezTo>
                <a:cubicBezTo>
                  <a:pt x="10331" y="1892"/>
                  <a:pt x="10360" y="1832"/>
                  <a:pt x="10360" y="1773"/>
                </a:cubicBezTo>
                <a:cubicBezTo>
                  <a:pt x="10375" y="1698"/>
                  <a:pt x="8916" y="1252"/>
                  <a:pt x="8276" y="1103"/>
                </a:cubicBezTo>
                <a:cubicBezTo>
                  <a:pt x="7488" y="924"/>
                  <a:pt x="6714" y="746"/>
                  <a:pt x="5939" y="582"/>
                </a:cubicBezTo>
                <a:cubicBezTo>
                  <a:pt x="4406" y="284"/>
                  <a:pt x="2561" y="165"/>
                  <a:pt x="1013" y="1"/>
                </a:cubicBezTo>
                <a:cubicBezTo>
                  <a:pt x="1009" y="1"/>
                  <a:pt x="1005" y="1"/>
                  <a:pt x="10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IBM Plex Sans"/>
              <a:buNone/>
              <a:defRPr sz="29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68" r:id="rId7"/>
    <p:sldLayoutId id="2147483675" r:id="rId8"/>
    <p:sldLayoutId id="2147483678" r:id="rId9"/>
    <p:sldLayoutId id="214748367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yanimelist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38"/>
          <p:cNvSpPr txBox="1">
            <a:spLocks noGrp="1"/>
          </p:cNvSpPr>
          <p:nvPr>
            <p:ph type="ctrTitle"/>
          </p:nvPr>
        </p:nvSpPr>
        <p:spPr>
          <a:xfrm flipH="1">
            <a:off x="980775" y="1750813"/>
            <a:ext cx="5556900" cy="13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500" b="0" dirty="0">
                <a:solidFill>
                  <a:schemeClr val="lt1"/>
                </a:solidFill>
              </a:rPr>
              <a:t>PROJECT GOLANG</a:t>
            </a:r>
            <a:endParaRPr sz="40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 b="0" dirty="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DATABASE ANIME</a:t>
            </a:r>
            <a:endParaRPr sz="4000" b="0" dirty="0">
              <a:solidFill>
                <a:schemeClr val="accent4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871" name="Google Shape;871;p38"/>
          <p:cNvSpPr txBox="1">
            <a:spLocks noGrp="1"/>
          </p:cNvSpPr>
          <p:nvPr>
            <p:ph type="subTitle" idx="1"/>
          </p:nvPr>
        </p:nvSpPr>
        <p:spPr>
          <a:xfrm>
            <a:off x="980775" y="3125613"/>
            <a:ext cx="55569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</a:t>
            </a:r>
            <a:r>
              <a:rPr lang="en-US" dirty="0" err="1"/>
              <a:t>Riyanda</a:t>
            </a:r>
            <a:r>
              <a:rPr lang="en-US" dirty="0"/>
              <a:t> Ramadhan</a:t>
            </a:r>
            <a:endParaRPr dirty="0"/>
          </a:p>
        </p:txBody>
      </p:sp>
      <p:cxnSp>
        <p:nvCxnSpPr>
          <p:cNvPr id="872" name="Google Shape;872;p38"/>
          <p:cNvCxnSpPr/>
          <p:nvPr/>
        </p:nvCxnSpPr>
        <p:spPr>
          <a:xfrm>
            <a:off x="866975" y="1836613"/>
            <a:ext cx="0" cy="11664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3" name="Google Shape;873;p38"/>
          <p:cNvGrpSpPr/>
          <p:nvPr/>
        </p:nvGrpSpPr>
        <p:grpSpPr>
          <a:xfrm>
            <a:off x="1024891" y="3753838"/>
            <a:ext cx="1221600" cy="385800"/>
            <a:chOff x="2602975" y="1166475"/>
            <a:chExt cx="1221600" cy="385800"/>
          </a:xfrm>
        </p:grpSpPr>
        <p:sp>
          <p:nvSpPr>
            <p:cNvPr id="874" name="Google Shape;874;p38"/>
            <p:cNvSpPr/>
            <p:nvPr/>
          </p:nvSpPr>
          <p:spPr>
            <a:xfrm>
              <a:off x="2602975" y="1166475"/>
              <a:ext cx="385800" cy="385800"/>
            </a:xfrm>
            <a:prstGeom prst="mathMultiply">
              <a:avLst>
                <a:gd name="adj1" fmla="val 2352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3020875" y="1166475"/>
              <a:ext cx="385800" cy="3858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3438775" y="1166475"/>
              <a:ext cx="385800" cy="385800"/>
            </a:xfrm>
            <a:prstGeom prst="mathMultiply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oogle Shape;986;p46"/>
          <p:cNvGrpSpPr/>
          <p:nvPr/>
        </p:nvGrpSpPr>
        <p:grpSpPr>
          <a:xfrm flipH="1">
            <a:off x="7202391" y="481050"/>
            <a:ext cx="1221600" cy="385800"/>
            <a:chOff x="2602975" y="1166475"/>
            <a:chExt cx="1221600" cy="385800"/>
          </a:xfrm>
        </p:grpSpPr>
        <p:sp>
          <p:nvSpPr>
            <p:cNvPr id="987" name="Google Shape;987;p46"/>
            <p:cNvSpPr/>
            <p:nvPr/>
          </p:nvSpPr>
          <p:spPr>
            <a:xfrm>
              <a:off x="2602975" y="1166475"/>
              <a:ext cx="385800" cy="385800"/>
            </a:xfrm>
            <a:prstGeom prst="mathMultiply">
              <a:avLst>
                <a:gd name="adj1" fmla="val 2352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3020875" y="1166475"/>
              <a:ext cx="385800" cy="3858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3438775" y="1166475"/>
              <a:ext cx="385800" cy="385800"/>
            </a:xfrm>
            <a:prstGeom prst="mathMultiply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90" name="Google Shape;990;p46"/>
          <p:cNvCxnSpPr/>
          <p:nvPr/>
        </p:nvCxnSpPr>
        <p:spPr>
          <a:xfrm>
            <a:off x="2044575" y="1743000"/>
            <a:ext cx="0" cy="11106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Google Shape;992;p46"/>
          <p:cNvSpPr txBox="1">
            <a:spLocks noGrp="1"/>
          </p:cNvSpPr>
          <p:nvPr>
            <p:ph type="title"/>
          </p:nvPr>
        </p:nvSpPr>
        <p:spPr>
          <a:xfrm>
            <a:off x="2137075" y="1743000"/>
            <a:ext cx="340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Open </a:t>
            </a:r>
            <a:r>
              <a:rPr lang="en-US" dirty="0" err="1"/>
              <a:t>VScode</a:t>
            </a:r>
            <a:endParaRPr dirty="0"/>
          </a:p>
        </p:txBody>
      </p:sp>
      <p:sp>
        <p:nvSpPr>
          <p:cNvPr id="994" name="Google Shape;994;p46"/>
          <p:cNvSpPr txBox="1">
            <a:spLocks noGrp="1"/>
          </p:cNvSpPr>
          <p:nvPr>
            <p:ph type="subTitle" idx="1"/>
          </p:nvPr>
        </p:nvSpPr>
        <p:spPr>
          <a:xfrm>
            <a:off x="2137075" y="2136600"/>
            <a:ext cx="34080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Lebih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kodingan</a:t>
            </a:r>
            <a:r>
              <a:rPr lang="en-US" dirty="0"/>
              <a:t> </a:t>
            </a:r>
            <a:r>
              <a:rPr lang="en-US" dirty="0" err="1"/>
              <a:t>dijelasakan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1"/>
          <p:cNvSpPr txBox="1">
            <a:spLocks noGrp="1"/>
          </p:cNvSpPr>
          <p:nvPr>
            <p:ph type="subTitle" idx="1"/>
          </p:nvPr>
        </p:nvSpPr>
        <p:spPr>
          <a:xfrm>
            <a:off x="2044943" y="2653307"/>
            <a:ext cx="5577300" cy="3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925" name="Google Shape;925;p41"/>
          <p:cNvSpPr txBox="1">
            <a:spLocks noGrp="1"/>
          </p:cNvSpPr>
          <p:nvPr>
            <p:ph type="title"/>
          </p:nvPr>
        </p:nvSpPr>
        <p:spPr>
          <a:xfrm>
            <a:off x="1958784" y="1910292"/>
            <a:ext cx="5577300" cy="6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FRONTEND</a:t>
            </a:r>
            <a:endParaRPr dirty="0"/>
          </a:p>
        </p:txBody>
      </p:sp>
      <p:cxnSp>
        <p:nvCxnSpPr>
          <p:cNvPr id="926" name="Google Shape;926;p41"/>
          <p:cNvCxnSpPr/>
          <p:nvPr/>
        </p:nvCxnSpPr>
        <p:spPr>
          <a:xfrm>
            <a:off x="1874191" y="1851107"/>
            <a:ext cx="0" cy="9687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7" name="Google Shape;927;p41"/>
          <p:cNvSpPr txBox="1">
            <a:spLocks noGrp="1"/>
          </p:cNvSpPr>
          <p:nvPr>
            <p:ph type="title" idx="2"/>
          </p:nvPr>
        </p:nvSpPr>
        <p:spPr>
          <a:xfrm>
            <a:off x="956838" y="1871650"/>
            <a:ext cx="917400" cy="9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grpSp>
        <p:nvGrpSpPr>
          <p:cNvPr id="928" name="Google Shape;928;p41"/>
          <p:cNvGrpSpPr/>
          <p:nvPr/>
        </p:nvGrpSpPr>
        <p:grpSpPr>
          <a:xfrm flipH="1">
            <a:off x="2044943" y="3417022"/>
            <a:ext cx="1221600" cy="385800"/>
            <a:chOff x="2602975" y="1166475"/>
            <a:chExt cx="1221600" cy="385800"/>
          </a:xfrm>
        </p:grpSpPr>
        <p:sp>
          <p:nvSpPr>
            <p:cNvPr id="929" name="Google Shape;929;p41"/>
            <p:cNvSpPr/>
            <p:nvPr/>
          </p:nvSpPr>
          <p:spPr>
            <a:xfrm>
              <a:off x="2602975" y="1166475"/>
              <a:ext cx="385800" cy="385800"/>
            </a:xfrm>
            <a:prstGeom prst="mathMultiply">
              <a:avLst>
                <a:gd name="adj1" fmla="val 2352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3020875" y="1166475"/>
              <a:ext cx="385800" cy="3858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3438775" y="1166475"/>
              <a:ext cx="385800" cy="385800"/>
            </a:xfrm>
            <a:prstGeom prst="mathMultiply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91539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47;p43">
            <a:extLst>
              <a:ext uri="{FF2B5EF4-FFF2-40B4-BE49-F238E27FC236}">
                <a16:creationId xmlns:a16="http://schemas.microsoft.com/office/drawing/2014/main" id="{F9A56B40-90F4-C010-704B-8DB8C84AE9B7}"/>
              </a:ext>
            </a:extLst>
          </p:cNvPr>
          <p:cNvSpPr txBox="1">
            <a:spLocks/>
          </p:cNvSpPr>
          <p:nvPr/>
        </p:nvSpPr>
        <p:spPr>
          <a:xfrm>
            <a:off x="716296" y="442780"/>
            <a:ext cx="2785191" cy="407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600" dirty="0" err="1">
                <a:solidFill>
                  <a:srgbClr val="FFFF00"/>
                </a:solidFill>
              </a:rPr>
              <a:t>Tampilan</a:t>
            </a:r>
            <a:r>
              <a:rPr lang="en-ID" sz="1600" dirty="0">
                <a:solidFill>
                  <a:srgbClr val="FFFF00"/>
                </a:solidFill>
              </a:rPr>
              <a:t> </a:t>
            </a:r>
            <a:r>
              <a:rPr lang="en-ID" sz="1600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8" name="Google Shape;947;p43">
            <a:extLst>
              <a:ext uri="{FF2B5EF4-FFF2-40B4-BE49-F238E27FC236}">
                <a16:creationId xmlns:a16="http://schemas.microsoft.com/office/drawing/2014/main" id="{EB50104B-31F6-BFC1-C39C-8D9E4FBA4916}"/>
              </a:ext>
            </a:extLst>
          </p:cNvPr>
          <p:cNvSpPr txBox="1">
            <a:spLocks/>
          </p:cNvSpPr>
          <p:nvPr/>
        </p:nvSpPr>
        <p:spPr>
          <a:xfrm>
            <a:off x="4572000" y="1298435"/>
            <a:ext cx="2785191" cy="254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IBM Plex Sans"/>
              <a:buNone/>
              <a:defRPr sz="3000" b="0" i="0" u="none" strike="noStrike" cap="none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lt1"/>
                </a:solidFill>
              </a:rPr>
              <a:t>Data yang </a:t>
            </a:r>
            <a:r>
              <a:rPr lang="en-US" sz="1600" dirty="0" err="1">
                <a:solidFill>
                  <a:schemeClr val="lt1"/>
                </a:solidFill>
              </a:rPr>
              <a:t>telah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dipost</a:t>
            </a:r>
            <a:r>
              <a:rPr lang="en-US" sz="1600" dirty="0">
                <a:solidFill>
                  <a:schemeClr val="lt1"/>
                </a:solidFill>
              </a:rPr>
              <a:t> ke </a:t>
            </a:r>
            <a:r>
              <a:rPr lang="en-US" sz="1600" dirty="0" err="1">
                <a:solidFill>
                  <a:schemeClr val="lt1"/>
                </a:solidFill>
              </a:rPr>
              <a:t>dalam</a:t>
            </a:r>
            <a:r>
              <a:rPr lang="en-US" sz="1600" dirty="0">
                <a:solidFill>
                  <a:schemeClr val="lt1"/>
                </a:solidFill>
              </a:rPr>
              <a:t> database </a:t>
            </a:r>
            <a:r>
              <a:rPr lang="en-US" sz="1600" dirty="0" err="1">
                <a:solidFill>
                  <a:schemeClr val="lt1"/>
                </a:solidFill>
              </a:rPr>
              <a:t>nantinya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akan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ditampilkan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seperti</a:t>
            </a:r>
            <a:r>
              <a:rPr lang="en-US" sz="1600" dirty="0">
                <a:solidFill>
                  <a:schemeClr val="lt1"/>
                </a:solidFill>
              </a:rPr>
              <a:t> ini</a:t>
            </a:r>
            <a:endParaRPr lang="en-ID" sz="1600" dirty="0">
              <a:solidFill>
                <a:srgbClr val="FFFF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F65AAE-7C65-E730-94CA-2AADA8562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33" y="850420"/>
            <a:ext cx="3813368" cy="387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37321"/>
      </p:ext>
    </p:extLst>
  </p:cSld>
  <p:clrMapOvr>
    <a:masterClrMapping/>
  </p:clrMapOvr>
  <p:transition spd="slow">
    <p:strip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47;p43">
            <a:extLst>
              <a:ext uri="{FF2B5EF4-FFF2-40B4-BE49-F238E27FC236}">
                <a16:creationId xmlns:a16="http://schemas.microsoft.com/office/drawing/2014/main" id="{F9A56B40-90F4-C010-704B-8DB8C84AE9B7}"/>
              </a:ext>
            </a:extLst>
          </p:cNvPr>
          <p:cNvSpPr txBox="1">
            <a:spLocks/>
          </p:cNvSpPr>
          <p:nvPr/>
        </p:nvSpPr>
        <p:spPr>
          <a:xfrm>
            <a:off x="622300" y="227360"/>
            <a:ext cx="2785191" cy="407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600" dirty="0" err="1">
                <a:solidFill>
                  <a:srgbClr val="FFFF00"/>
                </a:solidFill>
              </a:rPr>
              <a:t>Javascript</a:t>
            </a:r>
            <a:endParaRPr lang="en-ID" sz="1600" dirty="0">
              <a:solidFill>
                <a:schemeClr val="bg1"/>
              </a:solidFill>
            </a:endParaRPr>
          </a:p>
        </p:txBody>
      </p:sp>
      <p:sp>
        <p:nvSpPr>
          <p:cNvPr id="8" name="Google Shape;947;p43">
            <a:extLst>
              <a:ext uri="{FF2B5EF4-FFF2-40B4-BE49-F238E27FC236}">
                <a16:creationId xmlns:a16="http://schemas.microsoft.com/office/drawing/2014/main" id="{EB50104B-31F6-BFC1-C39C-8D9E4FBA4916}"/>
              </a:ext>
            </a:extLst>
          </p:cNvPr>
          <p:cNvSpPr txBox="1">
            <a:spLocks/>
          </p:cNvSpPr>
          <p:nvPr/>
        </p:nvSpPr>
        <p:spPr>
          <a:xfrm>
            <a:off x="4572000" y="1111622"/>
            <a:ext cx="4139381" cy="254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IBM Plex Sans"/>
              <a:buNone/>
              <a:defRPr sz="3000" b="0" i="0" u="none" strike="noStrike" cap="none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err="1">
                <a:solidFill>
                  <a:schemeClr val="lt1"/>
                </a:solidFill>
              </a:rPr>
              <a:t>syntak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javascript</a:t>
            </a:r>
            <a:r>
              <a:rPr lang="en-US" sz="1600" dirty="0">
                <a:solidFill>
                  <a:schemeClr val="lt1"/>
                </a:solidFill>
              </a:rPr>
              <a:t> dan juga DOM </a:t>
            </a:r>
            <a:r>
              <a:rPr lang="en-US" sz="1600" dirty="0" err="1">
                <a:solidFill>
                  <a:schemeClr val="lt1"/>
                </a:solidFill>
              </a:rPr>
              <a:t>untuk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menampilkan</a:t>
            </a:r>
            <a:r>
              <a:rPr lang="en-US" sz="1600" dirty="0">
                <a:solidFill>
                  <a:schemeClr val="lt1"/>
                </a:solidFill>
              </a:rPr>
              <a:t> data </a:t>
            </a:r>
            <a:r>
              <a:rPr lang="en-US" sz="1600" dirty="0" err="1">
                <a:solidFill>
                  <a:schemeClr val="lt1"/>
                </a:solidFill>
              </a:rPr>
              <a:t>dari</a:t>
            </a:r>
            <a:r>
              <a:rPr lang="en-US" sz="1600" dirty="0">
                <a:solidFill>
                  <a:schemeClr val="lt1"/>
                </a:solidFill>
              </a:rPr>
              <a:t> JSON ke frontend.</a:t>
            </a:r>
          </a:p>
          <a:p>
            <a:endParaRPr lang="en-US" sz="1600" dirty="0">
              <a:solidFill>
                <a:schemeClr val="lt1"/>
              </a:solidFill>
            </a:endParaRPr>
          </a:p>
          <a:p>
            <a:r>
              <a:rPr lang="en-US" sz="1600" dirty="0">
                <a:solidFill>
                  <a:schemeClr val="lt1"/>
                </a:solidFill>
              </a:rPr>
              <a:t>Link :</a:t>
            </a:r>
          </a:p>
          <a:p>
            <a:r>
              <a:rPr lang="en-ID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http://localhost:5000/getanimefull</a:t>
            </a:r>
          </a:p>
          <a:p>
            <a:endParaRPr lang="en-ID" sz="1600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20CD6-3814-71F3-9F20-3BE043BE6B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06" t="12327" r="50000"/>
          <a:stretch/>
        </p:blipFill>
        <p:spPr>
          <a:xfrm>
            <a:off x="317500" y="635000"/>
            <a:ext cx="3949700" cy="450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96927"/>
      </p:ext>
    </p:extLst>
  </p:cSld>
  <p:clrMapOvr>
    <a:masterClrMapping/>
  </p:clrMapOvr>
  <p:transition spd="slow"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1"/>
          <p:cNvSpPr txBox="1">
            <a:spLocks noGrp="1"/>
          </p:cNvSpPr>
          <p:nvPr>
            <p:ph type="subTitle" idx="1"/>
          </p:nvPr>
        </p:nvSpPr>
        <p:spPr>
          <a:xfrm>
            <a:off x="1958784" y="2387011"/>
            <a:ext cx="5577300" cy="3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Thanks For Attention.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Any Question?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925" name="Google Shape;925;p41"/>
          <p:cNvSpPr txBox="1">
            <a:spLocks noGrp="1"/>
          </p:cNvSpPr>
          <p:nvPr>
            <p:ph type="title"/>
          </p:nvPr>
        </p:nvSpPr>
        <p:spPr>
          <a:xfrm>
            <a:off x="1958784" y="1731400"/>
            <a:ext cx="5577300" cy="6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JUSTEND</a:t>
            </a:r>
            <a:endParaRPr dirty="0"/>
          </a:p>
        </p:txBody>
      </p:sp>
      <p:cxnSp>
        <p:nvCxnSpPr>
          <p:cNvPr id="926" name="Google Shape;926;p41"/>
          <p:cNvCxnSpPr/>
          <p:nvPr/>
        </p:nvCxnSpPr>
        <p:spPr>
          <a:xfrm>
            <a:off x="1874191" y="1851107"/>
            <a:ext cx="0" cy="9687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7" name="Google Shape;927;p41"/>
          <p:cNvSpPr txBox="1">
            <a:spLocks noGrp="1"/>
          </p:cNvSpPr>
          <p:nvPr>
            <p:ph type="title" idx="2"/>
          </p:nvPr>
        </p:nvSpPr>
        <p:spPr>
          <a:xfrm>
            <a:off x="956838" y="1871650"/>
            <a:ext cx="917400" cy="9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grpSp>
        <p:nvGrpSpPr>
          <p:cNvPr id="928" name="Google Shape;928;p41"/>
          <p:cNvGrpSpPr/>
          <p:nvPr/>
        </p:nvGrpSpPr>
        <p:grpSpPr>
          <a:xfrm flipH="1">
            <a:off x="3961200" y="3761152"/>
            <a:ext cx="1221600" cy="385800"/>
            <a:chOff x="2602975" y="1166475"/>
            <a:chExt cx="1221600" cy="385800"/>
          </a:xfrm>
        </p:grpSpPr>
        <p:sp>
          <p:nvSpPr>
            <p:cNvPr id="929" name="Google Shape;929;p41"/>
            <p:cNvSpPr/>
            <p:nvPr/>
          </p:nvSpPr>
          <p:spPr>
            <a:xfrm>
              <a:off x="2602975" y="1166475"/>
              <a:ext cx="385800" cy="385800"/>
            </a:xfrm>
            <a:prstGeom prst="mathMultiply">
              <a:avLst>
                <a:gd name="adj1" fmla="val 2352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3020875" y="1166475"/>
              <a:ext cx="385800" cy="3858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3438775" y="1166475"/>
              <a:ext cx="385800" cy="385800"/>
            </a:xfrm>
            <a:prstGeom prst="mathMultiply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2545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2"/>
          <p:cNvSpPr txBox="1">
            <a:spLocks noGrp="1"/>
          </p:cNvSpPr>
          <p:nvPr>
            <p:ph type="title"/>
          </p:nvPr>
        </p:nvSpPr>
        <p:spPr>
          <a:xfrm flipH="1">
            <a:off x="849820" y="1365402"/>
            <a:ext cx="4756500" cy="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anklin Gothic Demi" panose="020B0703020102020204" pitchFamily="34" charset="0"/>
              </a:rPr>
              <a:t>Disclaimer</a:t>
            </a:r>
            <a:endParaRPr dirty="0">
              <a:latin typeface="Franklin Gothic Demi" panose="020B0703020102020204" pitchFamily="34" charset="0"/>
            </a:endParaRPr>
          </a:p>
        </p:txBody>
      </p:sp>
      <p:sp>
        <p:nvSpPr>
          <p:cNvPr id="937" name="Google Shape;937;p42"/>
          <p:cNvSpPr txBox="1">
            <a:spLocks noGrp="1"/>
          </p:cNvSpPr>
          <p:nvPr>
            <p:ph type="subTitle" idx="1"/>
          </p:nvPr>
        </p:nvSpPr>
        <p:spPr>
          <a:xfrm flipH="1">
            <a:off x="849820" y="1840002"/>
            <a:ext cx="4756500" cy="1722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Dalam project golang ini, saya membuat database anime sederhana untuk web infromasi anime, referensi dari project ini adalah Website </a:t>
            </a:r>
            <a:r>
              <a:rPr lang="en" b="1" dirty="0"/>
              <a:t>MyAnimeList.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 err="1"/>
              <a:t>MyAnimeList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website forum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seputar</a:t>
            </a:r>
            <a:r>
              <a:rPr lang="en-ID" dirty="0"/>
              <a:t> anime 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imdb</a:t>
            </a:r>
            <a:r>
              <a:rPr lang="en-ID" dirty="0"/>
              <a:t>, </a:t>
            </a:r>
            <a:r>
              <a:rPr lang="en-US" b="1" dirty="0"/>
              <a:t>bukan </a:t>
            </a:r>
            <a:r>
              <a:rPr lang="en-US" dirty="0"/>
              <a:t>website </a:t>
            </a:r>
            <a:r>
              <a:rPr lang="en-US" dirty="0" err="1"/>
              <a:t>untuk</a:t>
            </a:r>
            <a:r>
              <a:rPr lang="en-US" dirty="0"/>
              <a:t> streaming anime. link </a:t>
            </a:r>
            <a:r>
              <a:rPr lang="en-US" dirty="0">
                <a:hlinkClick r:id="rId3"/>
              </a:rPr>
              <a:t>https://myanimelist.net/</a:t>
            </a:r>
            <a:endParaRPr dirty="0"/>
          </a:p>
        </p:txBody>
      </p:sp>
      <p:cxnSp>
        <p:nvCxnSpPr>
          <p:cNvPr id="938" name="Google Shape;938;p42"/>
          <p:cNvCxnSpPr/>
          <p:nvPr/>
        </p:nvCxnSpPr>
        <p:spPr>
          <a:xfrm>
            <a:off x="5848864" y="1602702"/>
            <a:ext cx="3000" cy="14796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39" name="Google Shape;939;p42"/>
          <p:cNvGrpSpPr/>
          <p:nvPr/>
        </p:nvGrpSpPr>
        <p:grpSpPr>
          <a:xfrm flipH="1">
            <a:off x="5606320" y="3642040"/>
            <a:ext cx="1221600" cy="385800"/>
            <a:chOff x="2602975" y="1166475"/>
            <a:chExt cx="1221600" cy="385800"/>
          </a:xfrm>
        </p:grpSpPr>
        <p:sp>
          <p:nvSpPr>
            <p:cNvPr id="940" name="Google Shape;940;p42"/>
            <p:cNvSpPr/>
            <p:nvPr/>
          </p:nvSpPr>
          <p:spPr>
            <a:xfrm>
              <a:off x="2602975" y="1166475"/>
              <a:ext cx="385800" cy="385800"/>
            </a:xfrm>
            <a:prstGeom prst="mathMultiply">
              <a:avLst>
                <a:gd name="adj1" fmla="val 2352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2"/>
            <p:cNvSpPr/>
            <p:nvPr/>
          </p:nvSpPr>
          <p:spPr>
            <a:xfrm>
              <a:off x="3020875" y="1166475"/>
              <a:ext cx="385800" cy="3858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3438775" y="1166475"/>
              <a:ext cx="385800" cy="385800"/>
            </a:xfrm>
            <a:prstGeom prst="mathMultiply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4ACCB18-8A00-E8ED-8FC5-1D0FF8D474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980" r="24772"/>
          <a:stretch/>
        </p:blipFill>
        <p:spPr>
          <a:xfrm>
            <a:off x="6076175" y="1602702"/>
            <a:ext cx="2175746" cy="156473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1"/>
          <p:cNvSpPr txBox="1">
            <a:spLocks noGrp="1"/>
          </p:cNvSpPr>
          <p:nvPr>
            <p:ph type="subTitle" idx="1"/>
          </p:nvPr>
        </p:nvSpPr>
        <p:spPr>
          <a:xfrm>
            <a:off x="2044943" y="2653307"/>
            <a:ext cx="5577300" cy="3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925" name="Google Shape;925;p41"/>
          <p:cNvSpPr txBox="1">
            <a:spLocks noGrp="1"/>
          </p:cNvSpPr>
          <p:nvPr>
            <p:ph type="title"/>
          </p:nvPr>
        </p:nvSpPr>
        <p:spPr>
          <a:xfrm>
            <a:off x="1958784" y="1910292"/>
            <a:ext cx="5577300" cy="6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TABLE DATABASE</a:t>
            </a:r>
            <a:endParaRPr dirty="0"/>
          </a:p>
        </p:txBody>
      </p:sp>
      <p:cxnSp>
        <p:nvCxnSpPr>
          <p:cNvPr id="926" name="Google Shape;926;p41"/>
          <p:cNvCxnSpPr/>
          <p:nvPr/>
        </p:nvCxnSpPr>
        <p:spPr>
          <a:xfrm>
            <a:off x="1874191" y="1851107"/>
            <a:ext cx="0" cy="9687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7" name="Google Shape;927;p41"/>
          <p:cNvSpPr txBox="1">
            <a:spLocks noGrp="1"/>
          </p:cNvSpPr>
          <p:nvPr>
            <p:ph type="title" idx="2"/>
          </p:nvPr>
        </p:nvSpPr>
        <p:spPr>
          <a:xfrm>
            <a:off x="956838" y="1871650"/>
            <a:ext cx="917400" cy="9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928" name="Google Shape;928;p41"/>
          <p:cNvGrpSpPr/>
          <p:nvPr/>
        </p:nvGrpSpPr>
        <p:grpSpPr>
          <a:xfrm flipH="1">
            <a:off x="2044943" y="3417022"/>
            <a:ext cx="1221600" cy="385800"/>
            <a:chOff x="2602975" y="1166475"/>
            <a:chExt cx="1221600" cy="385800"/>
          </a:xfrm>
        </p:grpSpPr>
        <p:sp>
          <p:nvSpPr>
            <p:cNvPr id="929" name="Google Shape;929;p41"/>
            <p:cNvSpPr/>
            <p:nvPr/>
          </p:nvSpPr>
          <p:spPr>
            <a:xfrm>
              <a:off x="2602975" y="1166475"/>
              <a:ext cx="385800" cy="385800"/>
            </a:xfrm>
            <a:prstGeom prst="mathMultiply">
              <a:avLst>
                <a:gd name="adj1" fmla="val 2352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3020875" y="1166475"/>
              <a:ext cx="385800" cy="3858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3438775" y="1166475"/>
              <a:ext cx="385800" cy="385800"/>
            </a:xfrm>
            <a:prstGeom prst="mathMultiply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43"/>
          <p:cNvSpPr txBox="1">
            <a:spLocks noGrp="1"/>
          </p:cNvSpPr>
          <p:nvPr>
            <p:ph type="title" idx="6"/>
          </p:nvPr>
        </p:nvSpPr>
        <p:spPr>
          <a:xfrm>
            <a:off x="575746" y="481050"/>
            <a:ext cx="2785191" cy="407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lt1"/>
                </a:solidFill>
              </a:rPr>
              <a:t>D</a:t>
            </a:r>
            <a:r>
              <a:rPr lang="en" sz="1600" dirty="0">
                <a:solidFill>
                  <a:schemeClr val="lt1"/>
                </a:solidFill>
              </a:rPr>
              <a:t>atabase : </a:t>
            </a:r>
            <a:r>
              <a:rPr lang="en" sz="1600" dirty="0">
                <a:solidFill>
                  <a:srgbClr val="FFFF00"/>
                </a:solidFill>
              </a:rPr>
              <a:t>animebase</a:t>
            </a:r>
            <a:endParaRPr sz="1600" dirty="0">
              <a:solidFill>
                <a:srgbClr val="FFFF00"/>
              </a:solidFill>
            </a:endParaRPr>
          </a:p>
        </p:txBody>
      </p:sp>
      <p:grpSp>
        <p:nvGrpSpPr>
          <p:cNvPr id="957" name="Google Shape;957;p43"/>
          <p:cNvGrpSpPr/>
          <p:nvPr/>
        </p:nvGrpSpPr>
        <p:grpSpPr>
          <a:xfrm flipH="1">
            <a:off x="7202391" y="481050"/>
            <a:ext cx="1221600" cy="385800"/>
            <a:chOff x="2602975" y="1166475"/>
            <a:chExt cx="1221600" cy="385800"/>
          </a:xfrm>
        </p:grpSpPr>
        <p:sp>
          <p:nvSpPr>
            <p:cNvPr id="958" name="Google Shape;958;p43"/>
            <p:cNvSpPr/>
            <p:nvPr/>
          </p:nvSpPr>
          <p:spPr>
            <a:xfrm>
              <a:off x="2602975" y="1166475"/>
              <a:ext cx="385800" cy="385800"/>
            </a:xfrm>
            <a:prstGeom prst="mathMultiply">
              <a:avLst>
                <a:gd name="adj1" fmla="val 2352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3020875" y="1166475"/>
              <a:ext cx="385800" cy="3858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3438775" y="1166475"/>
              <a:ext cx="385800" cy="385800"/>
            </a:xfrm>
            <a:prstGeom prst="mathMultiply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43"/>
          <p:cNvSpPr/>
          <p:nvPr/>
        </p:nvSpPr>
        <p:spPr>
          <a:xfrm>
            <a:off x="6225272" y="3821594"/>
            <a:ext cx="3224875" cy="1352525"/>
          </a:xfrm>
          <a:custGeom>
            <a:avLst/>
            <a:gdLst/>
            <a:ahLst/>
            <a:cxnLst/>
            <a:rect l="l" t="t" r="r" b="b"/>
            <a:pathLst>
              <a:path w="128995" h="54101" extrusionOk="0">
                <a:moveTo>
                  <a:pt x="128995" y="4707"/>
                </a:moveTo>
                <a:cubicBezTo>
                  <a:pt x="125427" y="-649"/>
                  <a:pt x="116654" y="216"/>
                  <a:pt x="110218" y="216"/>
                </a:cubicBezTo>
                <a:cubicBezTo>
                  <a:pt x="104178" y="216"/>
                  <a:pt x="95772" y="-472"/>
                  <a:pt x="92664" y="4707"/>
                </a:cubicBezTo>
                <a:cubicBezTo>
                  <a:pt x="87900" y="12644"/>
                  <a:pt x="95284" y="23870"/>
                  <a:pt x="91848" y="32465"/>
                </a:cubicBezTo>
                <a:cubicBezTo>
                  <a:pt x="90263" y="36431"/>
                  <a:pt x="84908" y="37741"/>
                  <a:pt x="80826" y="38997"/>
                </a:cubicBezTo>
                <a:cubicBezTo>
                  <a:pt x="68115" y="42908"/>
                  <a:pt x="55360" y="31068"/>
                  <a:pt x="43270" y="25526"/>
                </a:cubicBezTo>
                <a:cubicBezTo>
                  <a:pt x="35868" y="22133"/>
                  <a:pt x="27300" y="20768"/>
                  <a:pt x="19186" y="21444"/>
                </a:cubicBezTo>
                <a:cubicBezTo>
                  <a:pt x="10920" y="22133"/>
                  <a:pt x="2847" y="29844"/>
                  <a:pt x="408" y="37772"/>
                </a:cubicBezTo>
                <a:cubicBezTo>
                  <a:pt x="-1224" y="43077"/>
                  <a:pt x="3674" y="48550"/>
                  <a:pt x="3674" y="54101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C4BCDA-52A1-76D7-D3D8-A941216A3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46" y="1062408"/>
            <a:ext cx="4685966" cy="3632532"/>
          </a:xfrm>
          <a:prstGeom prst="rect">
            <a:avLst/>
          </a:prstGeom>
        </p:spPr>
      </p:pic>
      <p:sp>
        <p:nvSpPr>
          <p:cNvPr id="16" name="Google Shape;947;p43">
            <a:extLst>
              <a:ext uri="{FF2B5EF4-FFF2-40B4-BE49-F238E27FC236}">
                <a16:creationId xmlns:a16="http://schemas.microsoft.com/office/drawing/2014/main" id="{A9EA250D-4464-3F34-C8FC-52A437E67384}"/>
              </a:ext>
            </a:extLst>
          </p:cNvPr>
          <p:cNvSpPr txBox="1">
            <a:spLocks/>
          </p:cNvSpPr>
          <p:nvPr/>
        </p:nvSpPr>
        <p:spPr>
          <a:xfrm>
            <a:off x="5517020" y="1298435"/>
            <a:ext cx="2785191" cy="254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IBM Plex Sans"/>
              <a:buNone/>
              <a:defRPr sz="3000" b="0" i="0" u="none" strike="noStrike" cap="none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lt1"/>
                </a:solidFill>
              </a:rPr>
              <a:t>table genres dan table studios masing-masing </a:t>
            </a:r>
            <a:r>
              <a:rPr lang="en-US" sz="1600" dirty="0" err="1">
                <a:solidFill>
                  <a:schemeClr val="lt1"/>
                </a:solidFill>
              </a:rPr>
              <a:t>berelasi</a:t>
            </a:r>
            <a:r>
              <a:rPr lang="en-US" sz="1600" dirty="0">
                <a:solidFill>
                  <a:schemeClr val="lt1"/>
                </a:solidFill>
              </a:rPr>
              <a:t> one to many </a:t>
            </a:r>
            <a:r>
              <a:rPr lang="en-US" sz="1600" dirty="0" err="1">
                <a:solidFill>
                  <a:schemeClr val="lt1"/>
                </a:solidFill>
              </a:rPr>
              <a:t>dengan</a:t>
            </a:r>
            <a:r>
              <a:rPr lang="en-US" sz="1600" dirty="0">
                <a:solidFill>
                  <a:schemeClr val="lt1"/>
                </a:solidFill>
              </a:rPr>
              <a:t> table anime, </a:t>
            </a:r>
            <a:r>
              <a:rPr lang="en-US" sz="1600" dirty="0" err="1">
                <a:solidFill>
                  <a:schemeClr val="lt1"/>
                </a:solidFill>
              </a:rPr>
              <a:t>dihubungkan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dengan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i="1" dirty="0" err="1">
                <a:solidFill>
                  <a:schemeClr val="lt1"/>
                </a:solidFill>
              </a:rPr>
              <a:t>genre_id</a:t>
            </a:r>
            <a:r>
              <a:rPr lang="en-US" sz="1600" i="1" dirty="0">
                <a:solidFill>
                  <a:schemeClr val="lt1"/>
                </a:solidFill>
              </a:rPr>
              <a:t> </a:t>
            </a:r>
            <a:r>
              <a:rPr lang="en-US" sz="1600" dirty="0">
                <a:solidFill>
                  <a:schemeClr val="lt1"/>
                </a:solidFill>
              </a:rPr>
              <a:t>dan </a:t>
            </a:r>
            <a:r>
              <a:rPr lang="en-US" sz="1600" i="1" dirty="0" err="1">
                <a:solidFill>
                  <a:schemeClr val="lt1"/>
                </a:solidFill>
              </a:rPr>
              <a:t>studio_id</a:t>
            </a:r>
            <a:r>
              <a:rPr lang="en-US" sz="1600" i="1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sebagai</a:t>
            </a:r>
            <a:r>
              <a:rPr lang="en-US" sz="1600" dirty="0">
                <a:solidFill>
                  <a:schemeClr val="lt1"/>
                </a:solidFill>
              </a:rPr>
              <a:t> foreign key </a:t>
            </a:r>
            <a:endParaRPr lang="en-ID" sz="1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1"/>
          <p:cNvSpPr txBox="1">
            <a:spLocks noGrp="1"/>
          </p:cNvSpPr>
          <p:nvPr>
            <p:ph type="subTitle" idx="1"/>
          </p:nvPr>
        </p:nvSpPr>
        <p:spPr>
          <a:xfrm>
            <a:off x="2044943" y="2653307"/>
            <a:ext cx="5577300" cy="3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925" name="Google Shape;925;p41"/>
          <p:cNvSpPr txBox="1">
            <a:spLocks noGrp="1"/>
          </p:cNvSpPr>
          <p:nvPr>
            <p:ph type="title"/>
          </p:nvPr>
        </p:nvSpPr>
        <p:spPr>
          <a:xfrm>
            <a:off x="1958784" y="1910292"/>
            <a:ext cx="5577300" cy="6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BECKEND</a:t>
            </a:r>
            <a:endParaRPr dirty="0"/>
          </a:p>
        </p:txBody>
      </p:sp>
      <p:cxnSp>
        <p:nvCxnSpPr>
          <p:cNvPr id="926" name="Google Shape;926;p41"/>
          <p:cNvCxnSpPr/>
          <p:nvPr/>
        </p:nvCxnSpPr>
        <p:spPr>
          <a:xfrm>
            <a:off x="1874191" y="1851107"/>
            <a:ext cx="0" cy="9687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7" name="Google Shape;927;p41"/>
          <p:cNvSpPr txBox="1">
            <a:spLocks noGrp="1"/>
          </p:cNvSpPr>
          <p:nvPr>
            <p:ph type="title" idx="2"/>
          </p:nvPr>
        </p:nvSpPr>
        <p:spPr>
          <a:xfrm>
            <a:off x="956838" y="1871650"/>
            <a:ext cx="917400" cy="9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grpSp>
        <p:nvGrpSpPr>
          <p:cNvPr id="928" name="Google Shape;928;p41"/>
          <p:cNvGrpSpPr/>
          <p:nvPr/>
        </p:nvGrpSpPr>
        <p:grpSpPr>
          <a:xfrm flipH="1">
            <a:off x="2044943" y="3417022"/>
            <a:ext cx="1221600" cy="385800"/>
            <a:chOff x="2602975" y="1166475"/>
            <a:chExt cx="1221600" cy="385800"/>
          </a:xfrm>
        </p:grpSpPr>
        <p:sp>
          <p:nvSpPr>
            <p:cNvPr id="929" name="Google Shape;929;p41"/>
            <p:cNvSpPr/>
            <p:nvPr/>
          </p:nvSpPr>
          <p:spPr>
            <a:xfrm>
              <a:off x="2602975" y="1166475"/>
              <a:ext cx="385800" cy="385800"/>
            </a:xfrm>
            <a:prstGeom prst="mathMultiply">
              <a:avLst>
                <a:gd name="adj1" fmla="val 2352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3020875" y="1166475"/>
              <a:ext cx="385800" cy="3858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3438775" y="1166475"/>
              <a:ext cx="385800" cy="385800"/>
            </a:xfrm>
            <a:prstGeom prst="mathMultiply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8540239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8C0E81-BB47-6BC3-6D60-480DD159A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29" t="15945" r="25699" b="52913"/>
          <a:stretch/>
        </p:blipFill>
        <p:spPr>
          <a:xfrm>
            <a:off x="477424" y="1357513"/>
            <a:ext cx="6681306" cy="2428473"/>
          </a:xfrm>
          <a:prstGeom prst="rect">
            <a:avLst/>
          </a:prstGeom>
        </p:spPr>
      </p:pic>
      <p:sp>
        <p:nvSpPr>
          <p:cNvPr id="6" name="Google Shape;947;p43">
            <a:extLst>
              <a:ext uri="{FF2B5EF4-FFF2-40B4-BE49-F238E27FC236}">
                <a16:creationId xmlns:a16="http://schemas.microsoft.com/office/drawing/2014/main" id="{F9A56B40-90F4-C010-704B-8DB8C84AE9B7}"/>
              </a:ext>
            </a:extLst>
          </p:cNvPr>
          <p:cNvSpPr txBox="1">
            <a:spLocks/>
          </p:cNvSpPr>
          <p:nvPr/>
        </p:nvSpPr>
        <p:spPr>
          <a:xfrm>
            <a:off x="477424" y="766349"/>
            <a:ext cx="2785191" cy="407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600" dirty="0">
                <a:solidFill>
                  <a:srgbClr val="FFFF00"/>
                </a:solidFill>
              </a:rPr>
              <a:t>Models</a:t>
            </a:r>
            <a:r>
              <a:rPr lang="en-ID" sz="1600" dirty="0">
                <a:solidFill>
                  <a:schemeClr val="lt1"/>
                </a:solidFill>
              </a:rPr>
              <a:t> (struct)</a:t>
            </a:r>
            <a:endParaRPr lang="en-ID" sz="1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47;p43">
            <a:extLst>
              <a:ext uri="{FF2B5EF4-FFF2-40B4-BE49-F238E27FC236}">
                <a16:creationId xmlns:a16="http://schemas.microsoft.com/office/drawing/2014/main" id="{F9A56B40-90F4-C010-704B-8DB8C84AE9B7}"/>
              </a:ext>
            </a:extLst>
          </p:cNvPr>
          <p:cNvSpPr txBox="1">
            <a:spLocks/>
          </p:cNvSpPr>
          <p:nvPr/>
        </p:nvSpPr>
        <p:spPr>
          <a:xfrm>
            <a:off x="477424" y="1439449"/>
            <a:ext cx="2785191" cy="407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600" dirty="0">
                <a:solidFill>
                  <a:srgbClr val="FFFF00"/>
                </a:solidFill>
              </a:rPr>
              <a:t>Models</a:t>
            </a:r>
            <a:r>
              <a:rPr lang="en-ID" sz="1600" dirty="0">
                <a:solidFill>
                  <a:schemeClr val="lt1"/>
                </a:solidFill>
              </a:rPr>
              <a:t> (struct)</a:t>
            </a:r>
            <a:endParaRPr lang="en-ID" sz="1600" dirty="0">
              <a:solidFill>
                <a:srgbClr val="FFFF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12E8D8-D21E-CF8B-0336-8FE4E2F2E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24" y="1917945"/>
            <a:ext cx="7001392" cy="160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80046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47;p43">
            <a:extLst>
              <a:ext uri="{FF2B5EF4-FFF2-40B4-BE49-F238E27FC236}">
                <a16:creationId xmlns:a16="http://schemas.microsoft.com/office/drawing/2014/main" id="{F9A56B40-90F4-C010-704B-8DB8C84AE9B7}"/>
              </a:ext>
            </a:extLst>
          </p:cNvPr>
          <p:cNvSpPr txBox="1">
            <a:spLocks/>
          </p:cNvSpPr>
          <p:nvPr/>
        </p:nvSpPr>
        <p:spPr>
          <a:xfrm>
            <a:off x="543464" y="736475"/>
            <a:ext cx="2785191" cy="407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600" dirty="0">
                <a:solidFill>
                  <a:srgbClr val="FFFF00"/>
                </a:solidFill>
              </a:rPr>
              <a:t>Models</a:t>
            </a:r>
            <a:r>
              <a:rPr lang="en-ID" sz="1600" dirty="0">
                <a:solidFill>
                  <a:schemeClr val="lt1"/>
                </a:solidFill>
              </a:rPr>
              <a:t> (struct)</a:t>
            </a:r>
            <a:endParaRPr lang="en-ID" sz="1600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1AD073-CAA9-65D1-120C-95C056B15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64" y="1363042"/>
            <a:ext cx="4232944" cy="2417416"/>
          </a:xfrm>
          <a:prstGeom prst="rect">
            <a:avLst/>
          </a:prstGeom>
        </p:spPr>
      </p:pic>
      <p:sp>
        <p:nvSpPr>
          <p:cNvPr id="4" name="Google Shape;947;p43">
            <a:extLst>
              <a:ext uri="{FF2B5EF4-FFF2-40B4-BE49-F238E27FC236}">
                <a16:creationId xmlns:a16="http://schemas.microsoft.com/office/drawing/2014/main" id="{51A0D939-EB69-215A-260E-461CF0982C2B}"/>
              </a:ext>
            </a:extLst>
          </p:cNvPr>
          <p:cNvSpPr txBox="1">
            <a:spLocks/>
          </p:cNvSpPr>
          <p:nvPr/>
        </p:nvSpPr>
        <p:spPr>
          <a:xfrm>
            <a:off x="4922660" y="1233828"/>
            <a:ext cx="2785191" cy="254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IBM Plex Sans"/>
              <a:buNone/>
              <a:defRPr sz="3000" b="0" i="0" u="none" strike="noStrike" cap="none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i="1" dirty="0" err="1">
                <a:solidFill>
                  <a:schemeClr val="lt1"/>
                </a:solidFill>
              </a:rPr>
              <a:t>AnimeFull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merupakan</a:t>
            </a:r>
            <a:r>
              <a:rPr lang="en-US" sz="1600" dirty="0">
                <a:solidFill>
                  <a:schemeClr val="lt1"/>
                </a:solidFill>
              </a:rPr>
              <a:t> struct </a:t>
            </a:r>
            <a:r>
              <a:rPr lang="en-US" sz="1600" dirty="0" err="1">
                <a:solidFill>
                  <a:schemeClr val="lt1"/>
                </a:solidFill>
              </a:rPr>
              <a:t>untuk</a:t>
            </a:r>
            <a:r>
              <a:rPr lang="en-US" sz="1600" dirty="0">
                <a:solidFill>
                  <a:schemeClr val="lt1"/>
                </a:solidFill>
              </a:rPr>
              <a:t> table join </a:t>
            </a:r>
            <a:r>
              <a:rPr lang="en-US" sz="1600" dirty="0" err="1">
                <a:solidFill>
                  <a:schemeClr val="lt1"/>
                </a:solidFill>
              </a:rPr>
              <a:t>dari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tiga</a:t>
            </a:r>
            <a:r>
              <a:rPr lang="en-US" sz="1600" dirty="0">
                <a:solidFill>
                  <a:schemeClr val="lt1"/>
                </a:solidFill>
              </a:rPr>
              <a:t> table </a:t>
            </a:r>
            <a:r>
              <a:rPr lang="en-US" sz="1600" dirty="0" err="1">
                <a:solidFill>
                  <a:schemeClr val="lt1"/>
                </a:solidFill>
              </a:rPr>
              <a:t>utama</a:t>
            </a:r>
            <a:r>
              <a:rPr lang="en-US" sz="1600" dirty="0">
                <a:solidFill>
                  <a:schemeClr val="lt1"/>
                </a:solidFill>
              </a:rPr>
              <a:t>, struct ini </a:t>
            </a:r>
            <a:r>
              <a:rPr lang="en-US" sz="1600" dirty="0" err="1">
                <a:solidFill>
                  <a:schemeClr val="lt1"/>
                </a:solidFill>
              </a:rPr>
              <a:t>saya</a:t>
            </a:r>
            <a:r>
              <a:rPr lang="en-US" sz="1600" dirty="0">
                <a:solidFill>
                  <a:schemeClr val="lt1"/>
                </a:solidFill>
              </a:rPr>
              <a:t> buat </a:t>
            </a:r>
            <a:r>
              <a:rPr lang="en-US" sz="1600" dirty="0" err="1">
                <a:solidFill>
                  <a:schemeClr val="lt1"/>
                </a:solidFill>
              </a:rPr>
              <a:t>untuk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menampilkan</a:t>
            </a:r>
            <a:r>
              <a:rPr lang="en-US" sz="1600" dirty="0">
                <a:solidFill>
                  <a:schemeClr val="lt1"/>
                </a:solidFill>
              </a:rPr>
              <a:t> data ke front</a:t>
            </a:r>
            <a:endParaRPr lang="en-ID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43668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47;p43">
            <a:extLst>
              <a:ext uri="{FF2B5EF4-FFF2-40B4-BE49-F238E27FC236}">
                <a16:creationId xmlns:a16="http://schemas.microsoft.com/office/drawing/2014/main" id="{F9A56B40-90F4-C010-704B-8DB8C84AE9B7}"/>
              </a:ext>
            </a:extLst>
          </p:cNvPr>
          <p:cNvSpPr txBox="1">
            <a:spLocks/>
          </p:cNvSpPr>
          <p:nvPr/>
        </p:nvSpPr>
        <p:spPr>
          <a:xfrm>
            <a:off x="716296" y="389009"/>
            <a:ext cx="2785191" cy="407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600" dirty="0">
                <a:solidFill>
                  <a:srgbClr val="FFFF00"/>
                </a:solidFill>
              </a:rPr>
              <a:t>CRUD </a:t>
            </a:r>
            <a:r>
              <a:rPr lang="en-ID" sz="1600" dirty="0">
                <a:solidFill>
                  <a:schemeClr val="bg1"/>
                </a:solidFill>
              </a:rPr>
              <a:t>endpoint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BD1E60-2165-E31B-935A-2EC429B25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96" y="796649"/>
            <a:ext cx="4768482" cy="355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65411"/>
      </p:ext>
    </p:extLst>
  </p:cSld>
  <p:clrMapOvr>
    <a:masterClrMapping/>
  </p:clrMapOvr>
  <p:transition spd="slow">
    <p:strips dir="ld"/>
  </p:transition>
</p:sld>
</file>

<file path=ppt/theme/theme1.xml><?xml version="1.0" encoding="utf-8"?>
<a:theme xmlns:a="http://schemas.openxmlformats.org/drawingml/2006/main" name="Formal Doodles Project Proposal by Slidesgo">
  <a:themeElements>
    <a:clrScheme name="Simple Light">
      <a:dk1>
        <a:srgbClr val="05192A"/>
      </a:dk1>
      <a:lt1>
        <a:srgbClr val="FFFFFF"/>
      </a:lt1>
      <a:dk2>
        <a:srgbClr val="595959"/>
      </a:dk2>
      <a:lt2>
        <a:srgbClr val="EEEEEE"/>
      </a:lt2>
      <a:accent1>
        <a:srgbClr val="709FB0"/>
      </a:accent1>
      <a:accent2>
        <a:srgbClr val="180D64"/>
      </a:accent2>
      <a:accent3>
        <a:srgbClr val="7868E6"/>
      </a:accent3>
      <a:accent4>
        <a:srgbClr val="FAF139"/>
      </a:accent4>
      <a:accent5>
        <a:srgbClr val="A4C2F4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182</Words>
  <Application>Microsoft Office PowerPoint</Application>
  <PresentationFormat>On-screen Show (16:9)</PresentationFormat>
  <Paragraphs>32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IBM Plex Sans SemiBold</vt:lpstr>
      <vt:lpstr>Consolas</vt:lpstr>
      <vt:lpstr>Arial</vt:lpstr>
      <vt:lpstr>Franklin Gothic Demi</vt:lpstr>
      <vt:lpstr>Didact Gothic</vt:lpstr>
      <vt:lpstr>Montserrat</vt:lpstr>
      <vt:lpstr>Anaheim</vt:lpstr>
      <vt:lpstr>IBM Plex Sans</vt:lpstr>
      <vt:lpstr>Formal Doodles Project Proposal by Slidesgo</vt:lpstr>
      <vt:lpstr>PROJECT GOLANG DATABASE ANIME</vt:lpstr>
      <vt:lpstr>Disclaimer</vt:lpstr>
      <vt:lpstr>TABLE DATABASE</vt:lpstr>
      <vt:lpstr>Database : animebase</vt:lpstr>
      <vt:lpstr>BECKEND</vt:lpstr>
      <vt:lpstr>PowerPoint Presentation</vt:lpstr>
      <vt:lpstr>PowerPoint Presentation</vt:lpstr>
      <vt:lpstr>PowerPoint Presentation</vt:lpstr>
      <vt:lpstr>PowerPoint Presentation</vt:lpstr>
      <vt:lpstr>Open VScode</vt:lpstr>
      <vt:lpstr>FRONTEND</vt:lpstr>
      <vt:lpstr>PowerPoint Presentation</vt:lpstr>
      <vt:lpstr>PowerPoint Presentation</vt:lpstr>
      <vt:lpstr>JUSTEND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GOLANG DATABASE ANIME</dc:title>
  <dc:creator>ryan ramadhan</dc:creator>
  <cp:lastModifiedBy>ryan</cp:lastModifiedBy>
  <cp:revision>5</cp:revision>
  <dcterms:modified xsi:type="dcterms:W3CDTF">2022-12-08T18:51:59Z</dcterms:modified>
</cp:coreProperties>
</file>