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AA87-6D25-4FE2-B210-E8D8338468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73CB-9EA7-4C76-9104-8554D325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Verification Validation </a:t>
            </a:r>
            <a:br>
              <a:rPr lang="en-US" sz="4000" b="1" dirty="0" smtClean="0"/>
            </a:br>
            <a:r>
              <a:rPr lang="en-US" sz="4000" b="1" dirty="0" smtClean="0"/>
              <a:t>and Testing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 smtClean="0"/>
              <a:t>Tripathi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techniques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0068"/>
            <a:ext cx="9248775" cy="35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MUTATION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Mutation testing is the process of mutating some segment of code (</a:t>
            </a:r>
            <a:r>
              <a:rPr lang="en-US" sz="2200" b="1" dirty="0" smtClean="0"/>
              <a:t>putting some </a:t>
            </a:r>
            <a:r>
              <a:rPr lang="en-US" sz="2200" b="1" dirty="0"/>
              <a:t>error in the code) and then, testing this mutated code with some </a:t>
            </a:r>
            <a:r>
              <a:rPr lang="en-US" sz="2200" b="1" dirty="0" smtClean="0"/>
              <a:t>test data.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If the test data is able to detect the mutations in the code, then the </a:t>
            </a:r>
            <a:r>
              <a:rPr lang="en-US" sz="2200" dirty="0" smtClean="0"/>
              <a:t>test  data </a:t>
            </a:r>
            <a:r>
              <a:rPr lang="en-US" sz="2200" dirty="0"/>
              <a:t>is quite good, otherwise we must focus on the quality of test data. </a:t>
            </a:r>
            <a:endParaRPr lang="en-US" sz="2200" dirty="0" smtClean="0"/>
          </a:p>
          <a:p>
            <a:pPr algn="just"/>
            <a:r>
              <a:rPr lang="en-US" sz="2200" dirty="0" smtClean="0"/>
              <a:t>Therefore, mutation </a:t>
            </a:r>
            <a:r>
              <a:rPr lang="en-US" sz="2200" dirty="0"/>
              <a:t>testing helps a user create test data by interacting with the </a:t>
            </a:r>
            <a:r>
              <a:rPr lang="en-US" sz="2200" dirty="0" smtClean="0"/>
              <a:t>user to </a:t>
            </a:r>
            <a:r>
              <a:rPr lang="en-US" sz="2200" dirty="0"/>
              <a:t>iteratively strengthen the quality of test data.</a:t>
            </a:r>
          </a:p>
        </p:txBody>
      </p:sp>
    </p:spTree>
    <p:extLst>
      <p:ext uri="{BB962C8B-B14F-4D97-AF65-F5344CB8AC3E}">
        <p14:creationId xmlns:p14="http://schemas.microsoft.com/office/powerpoint/2010/main" val="21348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During mutation testing, </a:t>
            </a:r>
            <a:r>
              <a:rPr lang="en-US" b="1" dirty="0"/>
              <a:t>faults are introduced into a program </a:t>
            </a:r>
            <a:r>
              <a:rPr lang="en-US" dirty="0"/>
              <a:t>by </a:t>
            </a:r>
            <a:r>
              <a:rPr lang="en-US" dirty="0" smtClean="0"/>
              <a:t>creating many </a:t>
            </a:r>
            <a:r>
              <a:rPr lang="en-US" dirty="0"/>
              <a:t>versions of the program, each of which contains one fault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/>
              <a:t>Test data </a:t>
            </a:r>
            <a:r>
              <a:rPr lang="en-US" b="1" dirty="0" smtClean="0"/>
              <a:t>are used </a:t>
            </a:r>
            <a:r>
              <a:rPr lang="en-US" b="1" dirty="0"/>
              <a:t>to execute these faulty programs </a:t>
            </a:r>
            <a:r>
              <a:rPr lang="en-US" dirty="0"/>
              <a:t>with the goal of causing each </a:t>
            </a:r>
            <a:r>
              <a:rPr lang="en-US" dirty="0" smtClean="0"/>
              <a:t>faulty program </a:t>
            </a:r>
            <a:r>
              <a:rPr lang="en-US" dirty="0"/>
              <a:t>to fail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Faulty programs are called </a:t>
            </a:r>
            <a:r>
              <a:rPr lang="en-US" b="1" i="1" dirty="0"/>
              <a:t>mutants </a:t>
            </a:r>
            <a:r>
              <a:rPr lang="en-US" dirty="0"/>
              <a:t>of the original </a:t>
            </a:r>
            <a:r>
              <a:rPr lang="en-US" dirty="0" smtClean="0"/>
              <a:t>program and </a:t>
            </a:r>
            <a:r>
              <a:rPr lang="en-US" dirty="0"/>
              <a:t>a mutant is said to be </a:t>
            </a:r>
            <a:r>
              <a:rPr lang="en-US" i="1" dirty="0"/>
              <a:t>killed </a:t>
            </a:r>
            <a:r>
              <a:rPr lang="en-US" dirty="0"/>
              <a:t>when a test case causes it to fail. </a:t>
            </a:r>
            <a:endParaRPr lang="en-US" dirty="0" smtClean="0"/>
          </a:p>
          <a:p>
            <a:pPr algn="just"/>
            <a:r>
              <a:rPr lang="en-US" dirty="0" smtClean="0"/>
              <a:t> When this happens</a:t>
            </a:r>
            <a:r>
              <a:rPr lang="en-US" dirty="0"/>
              <a:t>, the mutant is considered </a:t>
            </a:r>
            <a:r>
              <a:rPr lang="en-US" i="1" dirty="0"/>
              <a:t>dead </a:t>
            </a:r>
            <a:r>
              <a:rPr lang="en-US" dirty="0"/>
              <a:t>and no longer needs to remain </a:t>
            </a:r>
            <a:r>
              <a:rPr lang="en-US" dirty="0" smtClean="0"/>
              <a:t>in the </a:t>
            </a:r>
            <a:r>
              <a:rPr lang="en-US" dirty="0"/>
              <a:t>testing process, since the faults represented by that mutant have </a:t>
            </a:r>
            <a:r>
              <a:rPr lang="en-US" dirty="0" smtClean="0"/>
              <a:t>been detected</a:t>
            </a:r>
            <a:r>
              <a:rPr lang="en-US" dirty="0"/>
              <a:t>, and more importantly, it has </a:t>
            </a:r>
            <a:r>
              <a:rPr lang="en-US" dirty="0" smtClean="0"/>
              <a:t>satisfied </a:t>
            </a:r>
            <a:r>
              <a:rPr lang="en-US" dirty="0"/>
              <a:t>its requirement of </a:t>
            </a:r>
            <a:r>
              <a:rPr lang="en-US" dirty="0" smtClean="0"/>
              <a:t>identifying a </a:t>
            </a:r>
            <a:r>
              <a:rPr lang="en-US" dirty="0"/>
              <a:t>useful test case.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the main objective is to select </a:t>
            </a:r>
            <a:r>
              <a:rPr lang="en-US" dirty="0" smtClean="0"/>
              <a:t>efficient </a:t>
            </a:r>
            <a:r>
              <a:rPr lang="en-US" dirty="0"/>
              <a:t>test data </a:t>
            </a:r>
            <a:r>
              <a:rPr lang="en-US" dirty="0" smtClean="0"/>
              <a:t>which have </a:t>
            </a:r>
            <a:r>
              <a:rPr lang="en-US" dirty="0"/>
              <a:t>error-detection power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criterion for this test data is to </a:t>
            </a:r>
            <a:r>
              <a:rPr lang="en-US" dirty="0" smtClean="0"/>
              <a:t>differentiate the </a:t>
            </a:r>
            <a:r>
              <a:rPr lang="en-US" dirty="0"/>
              <a:t>initial program from the mutant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distinguish-ability between the </a:t>
            </a:r>
            <a:r>
              <a:rPr lang="en-US" dirty="0" smtClean="0"/>
              <a:t>initial program </a:t>
            </a:r>
            <a:r>
              <a:rPr lang="en-US" dirty="0"/>
              <a:t>and its mutant will be based on test results.</a:t>
            </a:r>
          </a:p>
        </p:txBody>
      </p:sp>
    </p:spTree>
    <p:extLst>
      <p:ext uri="{BB962C8B-B14F-4D97-AF65-F5344CB8AC3E}">
        <p14:creationId xmlns:p14="http://schemas.microsoft.com/office/powerpoint/2010/main" val="25703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Types of Mutants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PRIMARY </a:t>
            </a:r>
            <a:r>
              <a:rPr lang="en-US" sz="2200" b="1" dirty="0" smtClean="0"/>
              <a:t>MUTANTS:</a:t>
            </a:r>
          </a:p>
          <a:p>
            <a:pPr marL="0" indent="0" algn="just">
              <a:buNone/>
            </a:pPr>
            <a:r>
              <a:rPr lang="en-US" sz="2200" dirty="0"/>
              <a:t>When the mutants are single </a:t>
            </a:r>
            <a:r>
              <a:rPr lang="en-US" sz="2200" dirty="0" smtClean="0"/>
              <a:t>modifications </a:t>
            </a:r>
            <a:r>
              <a:rPr lang="en-US" sz="2200" dirty="0"/>
              <a:t>of the initial program </a:t>
            </a:r>
            <a:r>
              <a:rPr lang="en-US" sz="2200" dirty="0" smtClean="0"/>
              <a:t>using some </a:t>
            </a:r>
            <a:r>
              <a:rPr lang="en-US" sz="2200" dirty="0"/>
              <a:t>operators </a:t>
            </a:r>
            <a:r>
              <a:rPr lang="en-US" sz="2200" dirty="0" smtClean="0"/>
              <a:t>, </a:t>
            </a:r>
            <a:r>
              <a:rPr lang="en-US" sz="2200" dirty="0"/>
              <a:t>they are called </a:t>
            </a:r>
            <a:r>
              <a:rPr lang="en-US" sz="2200" i="1" dirty="0"/>
              <a:t>primary mutants</a:t>
            </a:r>
            <a:r>
              <a:rPr lang="en-US" sz="2200" dirty="0"/>
              <a:t>.</a:t>
            </a:r>
            <a:endParaRPr lang="en-US" sz="2200" b="1" dirty="0" smtClean="0"/>
          </a:p>
          <a:p>
            <a:pPr algn="just"/>
            <a:r>
              <a:rPr lang="en-US" sz="2200" b="1" dirty="0"/>
              <a:t>SECONDARY </a:t>
            </a:r>
            <a:r>
              <a:rPr lang="en-US" sz="2200" b="1" dirty="0" smtClean="0"/>
              <a:t>MUTANTS:</a:t>
            </a:r>
          </a:p>
          <a:p>
            <a:pPr marL="0" indent="0" algn="just">
              <a:buNone/>
            </a:pPr>
            <a:r>
              <a:rPr lang="en-US" sz="2200" dirty="0" smtClean="0"/>
              <a:t>When </a:t>
            </a:r>
            <a:r>
              <a:rPr lang="en-US" sz="2200" dirty="0"/>
              <a:t>multiple levels </a:t>
            </a:r>
            <a:r>
              <a:rPr lang="en-US" sz="2200" dirty="0" smtClean="0"/>
              <a:t>of mutation </a:t>
            </a:r>
            <a:r>
              <a:rPr lang="en-US" sz="2200" dirty="0"/>
              <a:t>are applied on the initial </a:t>
            </a:r>
            <a:r>
              <a:rPr lang="en-US" sz="2200" dirty="0" smtClean="0"/>
              <a:t>program, its called secondary mutants..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72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MUTATION TESTING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Construct </a:t>
            </a:r>
            <a:r>
              <a:rPr lang="en-US" dirty="0"/>
              <a:t>the mutants of a test program.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test cases to the mutation system and check the output of the </a:t>
            </a:r>
            <a:r>
              <a:rPr lang="en-US" dirty="0" smtClean="0"/>
              <a:t>program on </a:t>
            </a:r>
            <a:r>
              <a:rPr lang="en-US" dirty="0"/>
              <a:t>each test case to see if it is correct.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output is incorrect, a fault has been found and the program </a:t>
            </a:r>
            <a:r>
              <a:rPr lang="en-US" dirty="0" smtClean="0"/>
              <a:t>must be </a:t>
            </a:r>
            <a:r>
              <a:rPr lang="en-US" dirty="0" err="1"/>
              <a:t>modifi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and the process restarted.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output is correct, that test case is executed against each </a:t>
            </a:r>
            <a:r>
              <a:rPr lang="en-US" dirty="0" smtClean="0"/>
              <a:t>live mutant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output of a mutant differs from that of the original program on </a:t>
            </a:r>
            <a:r>
              <a:rPr lang="en-US" dirty="0" smtClean="0"/>
              <a:t>the same </a:t>
            </a:r>
            <a:r>
              <a:rPr lang="en-US" dirty="0"/>
              <a:t>test case, the mutant is assumed to be incorrect and is killed.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/>
              <a:t>each test case has been executed against each live mutant, </a:t>
            </a:r>
            <a:r>
              <a:rPr lang="en-US" dirty="0" smtClean="0"/>
              <a:t>each remaining </a:t>
            </a:r>
            <a:r>
              <a:rPr lang="en-US" dirty="0"/>
              <a:t>mutant falls into one of the following two categories.</a:t>
            </a:r>
          </a:p>
          <a:p>
            <a:pPr marL="285750" indent="0" algn="just">
              <a:buFont typeface="Wingdings" panose="05000000000000000000" pitchFamily="2" charset="2"/>
              <a:buChar char="Ø"/>
            </a:pPr>
            <a:r>
              <a:rPr lang="en-US" dirty="0" smtClean="0"/>
              <a:t>One</a:t>
            </a:r>
            <a:r>
              <a:rPr lang="en-US" dirty="0"/>
              <a:t>, the mutant is functionally equivalent to the original </a:t>
            </a:r>
            <a:r>
              <a:rPr lang="en-US" dirty="0" smtClean="0"/>
              <a:t>program. An </a:t>
            </a:r>
            <a:r>
              <a:rPr lang="en-US" dirty="0"/>
              <a:t>equivalent mutant always produces the same output as </a:t>
            </a:r>
            <a:r>
              <a:rPr lang="en-US" dirty="0" smtClean="0"/>
              <a:t>the original </a:t>
            </a:r>
            <a:r>
              <a:rPr lang="en-US" dirty="0"/>
              <a:t>program, so no test case can kill it.</a:t>
            </a:r>
          </a:p>
          <a:p>
            <a:pPr marL="285750" indent="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Two, the mutant is killable, but the set of test cases is </a:t>
            </a:r>
            <a:r>
              <a:rPr lang="en-US" dirty="0" err="1"/>
              <a:t>insuffi</a:t>
            </a:r>
            <a:r>
              <a:rPr lang="en-US" dirty="0"/>
              <a:t> </a:t>
            </a:r>
            <a:r>
              <a:rPr lang="en-US" dirty="0" err="1"/>
              <a:t>cient</a:t>
            </a:r>
            <a:r>
              <a:rPr lang="en-US" dirty="0"/>
              <a:t> </a:t>
            </a:r>
            <a:r>
              <a:rPr lang="en-US" dirty="0" smtClean="0"/>
              <a:t>to kill </a:t>
            </a:r>
            <a:r>
              <a:rPr lang="en-US" dirty="0"/>
              <a:t>it. In this case, new test cases need to be created, and the </a:t>
            </a:r>
            <a:r>
              <a:rPr lang="en-US" dirty="0" smtClean="0"/>
              <a:t>process iterates </a:t>
            </a:r>
            <a:r>
              <a:rPr lang="en-US" dirty="0"/>
              <a:t>until the test set is strong enough to satisfy the tester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mutation score for a set of test data is the percentage of </a:t>
            </a:r>
            <a:r>
              <a:rPr lang="en-US" dirty="0" smtClean="0"/>
              <a:t>non-equivalent mutants </a:t>
            </a:r>
            <a:r>
              <a:rPr lang="en-US" dirty="0"/>
              <a:t>killed by that data. If the mutation score is 100%, then </a:t>
            </a:r>
            <a:r>
              <a:rPr lang="en-US" dirty="0" smtClean="0"/>
              <a:t>the test </a:t>
            </a:r>
            <a:r>
              <a:rPr lang="en-US" dirty="0"/>
              <a:t>data is called </a:t>
            </a:r>
            <a:r>
              <a:rPr lang="en-US" i="1" dirty="0"/>
              <a:t>mutation-adequate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55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Testing techniques</vt:lpstr>
      <vt:lpstr>MUTATION TESTING</vt:lpstr>
      <vt:lpstr>PowerPoint Presentation</vt:lpstr>
      <vt:lpstr>Types of Mutants</vt:lpstr>
      <vt:lpstr>MUTATION TESTING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and Testing</dc:title>
  <dc:creator>USER</dc:creator>
  <cp:lastModifiedBy>USER</cp:lastModifiedBy>
  <cp:revision>3</cp:revision>
  <dcterms:created xsi:type="dcterms:W3CDTF">2021-03-03T08:14:17Z</dcterms:created>
  <dcterms:modified xsi:type="dcterms:W3CDTF">2021-03-03T08:27:35Z</dcterms:modified>
</cp:coreProperties>
</file>