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6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7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9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FE44-01CA-4013-AD31-17E25ED2F5D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BCEB-BF93-488B-8958-B658ADFAF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5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microsoft.com/office/2007/relationships/hdphoto" Target="../media/hdphoto1.wdp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microsoft.com/office/2007/relationships/hdphoto" Target="../media/hdphoto1.wdp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microsoft.com/office/2007/relationships/hdphoto" Target="../media/hdphoto1.wdp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microsoft.com/office/2007/relationships/hdphoto" Target="../media/hdphoto1.wdp"/><Relationship Id="rId2" Type="http://schemas.openxmlformats.org/officeDocument/2006/relationships/tags" Target="../tags/tag79.xml"/><Relationship Id="rId16" Type="http://schemas.openxmlformats.org/officeDocument/2006/relationships/image" Target="../media/image1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89138" y="29075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QR-Code"/>
          <p:cNvSpPr>
            <a:spLocks noChangeAspect="1" noEditPoints="1"/>
          </p:cNvSpPr>
          <p:nvPr/>
        </p:nvSpPr>
        <p:spPr bwMode="auto">
          <a:xfrm>
            <a:off x="10263188" y="871538"/>
            <a:ext cx="657225" cy="657225"/>
          </a:xfrm>
          <a:custGeom>
            <a:avLst/>
            <a:gdLst>
              <a:gd name="T0" fmla="*/ 10160 w 28222"/>
              <a:gd name="T1" fmla="*/ 1129 h 28222"/>
              <a:gd name="T2" fmla="*/ 12419 w 28222"/>
              <a:gd name="T3" fmla="*/ 1129 h 28222"/>
              <a:gd name="T4" fmla="*/ 15804 w 28222"/>
              <a:gd name="T5" fmla="*/ 1129 h 28222"/>
              <a:gd name="T6" fmla="*/ 20320 w 28222"/>
              <a:gd name="T7" fmla="*/ 0 h 28222"/>
              <a:gd name="T8" fmla="*/ 19191 w 28222"/>
              <a:gd name="T9" fmla="*/ 2258 h 28222"/>
              <a:gd name="T10" fmla="*/ 16933 w 28222"/>
              <a:gd name="T11" fmla="*/ 3387 h 28222"/>
              <a:gd name="T12" fmla="*/ 18062 w 28222"/>
              <a:gd name="T13" fmla="*/ 7902 h 28222"/>
              <a:gd name="T14" fmla="*/ 13546 w 28222"/>
              <a:gd name="T15" fmla="*/ 7902 h 28222"/>
              <a:gd name="T16" fmla="*/ 9031 w 28222"/>
              <a:gd name="T17" fmla="*/ 11289 h 28222"/>
              <a:gd name="T18" fmla="*/ 15804 w 28222"/>
              <a:gd name="T19" fmla="*/ 13547 h 28222"/>
              <a:gd name="T20" fmla="*/ 20320 w 28222"/>
              <a:gd name="T21" fmla="*/ 11289 h 28222"/>
              <a:gd name="T22" fmla="*/ 20320 w 28222"/>
              <a:gd name="T23" fmla="*/ 10160 h 28222"/>
              <a:gd name="T24" fmla="*/ 22579 w 28222"/>
              <a:gd name="T25" fmla="*/ 11289 h 28222"/>
              <a:gd name="T26" fmla="*/ 27093 w 28222"/>
              <a:gd name="T27" fmla="*/ 12418 h 28222"/>
              <a:gd name="T28" fmla="*/ 28222 w 28222"/>
              <a:gd name="T29" fmla="*/ 9031 h 28222"/>
              <a:gd name="T30" fmla="*/ 22579 w 28222"/>
              <a:gd name="T31" fmla="*/ 14676 h 28222"/>
              <a:gd name="T32" fmla="*/ 21449 w 28222"/>
              <a:gd name="T33" fmla="*/ 14676 h 28222"/>
              <a:gd name="T34" fmla="*/ 13546 w 28222"/>
              <a:gd name="T35" fmla="*/ 13547 h 28222"/>
              <a:gd name="T36" fmla="*/ 15804 w 28222"/>
              <a:gd name="T37" fmla="*/ 19191 h 28222"/>
              <a:gd name="T38" fmla="*/ 14676 w 28222"/>
              <a:gd name="T39" fmla="*/ 25964 h 28222"/>
              <a:gd name="T40" fmla="*/ 21449 w 28222"/>
              <a:gd name="T41" fmla="*/ 25964 h 28222"/>
              <a:gd name="T42" fmla="*/ 23706 w 28222"/>
              <a:gd name="T43" fmla="*/ 24836 h 28222"/>
              <a:gd name="T44" fmla="*/ 23706 w 28222"/>
              <a:gd name="T45" fmla="*/ 21449 h 28222"/>
              <a:gd name="T46" fmla="*/ 25964 w 28222"/>
              <a:gd name="T47" fmla="*/ 20320 h 28222"/>
              <a:gd name="T48" fmla="*/ 28222 w 28222"/>
              <a:gd name="T49" fmla="*/ 15804 h 28222"/>
              <a:gd name="T50" fmla="*/ 27093 w 28222"/>
              <a:gd name="T51" fmla="*/ 21449 h 28222"/>
              <a:gd name="T52" fmla="*/ 27093 w 28222"/>
              <a:gd name="T53" fmla="*/ 27093 h 28222"/>
              <a:gd name="T54" fmla="*/ 23706 w 28222"/>
              <a:gd name="T55" fmla="*/ 27093 h 28222"/>
              <a:gd name="T56" fmla="*/ 19191 w 28222"/>
              <a:gd name="T57" fmla="*/ 25964 h 28222"/>
              <a:gd name="T58" fmla="*/ 13546 w 28222"/>
              <a:gd name="T59" fmla="*/ 25964 h 28222"/>
              <a:gd name="T60" fmla="*/ 11289 w 28222"/>
              <a:gd name="T61" fmla="*/ 21449 h 28222"/>
              <a:gd name="T62" fmla="*/ 10160 w 28222"/>
              <a:gd name="T63" fmla="*/ 24836 h 28222"/>
              <a:gd name="T64" fmla="*/ 9031 w 28222"/>
              <a:gd name="T65" fmla="*/ 25964 h 28222"/>
              <a:gd name="T66" fmla="*/ 11289 w 28222"/>
              <a:gd name="T67" fmla="*/ 21449 h 28222"/>
              <a:gd name="T68" fmla="*/ 11289 w 28222"/>
              <a:gd name="T69" fmla="*/ 15804 h 28222"/>
              <a:gd name="T70" fmla="*/ 15804 w 28222"/>
              <a:gd name="T71" fmla="*/ 19191 h 28222"/>
              <a:gd name="T72" fmla="*/ 20320 w 28222"/>
              <a:gd name="T73" fmla="*/ 15804 h 28222"/>
              <a:gd name="T74" fmla="*/ 6773 w 28222"/>
              <a:gd name="T75" fmla="*/ 14676 h 28222"/>
              <a:gd name="T76" fmla="*/ 6773 w 28222"/>
              <a:gd name="T77" fmla="*/ 13547 h 28222"/>
              <a:gd name="T78" fmla="*/ 2259 w 28222"/>
              <a:gd name="T79" fmla="*/ 14676 h 28222"/>
              <a:gd name="T80" fmla="*/ 5644 w 28222"/>
              <a:gd name="T81" fmla="*/ 16933 h 28222"/>
              <a:gd name="T82" fmla="*/ 6773 w 28222"/>
              <a:gd name="T83" fmla="*/ 16933 h 28222"/>
              <a:gd name="T84" fmla="*/ 2259 w 28222"/>
              <a:gd name="T85" fmla="*/ 16933 h 28222"/>
              <a:gd name="T86" fmla="*/ 4516 w 28222"/>
              <a:gd name="T87" fmla="*/ 10160 h 28222"/>
              <a:gd name="T88" fmla="*/ 1129 w 28222"/>
              <a:gd name="T89" fmla="*/ 10160 h 28222"/>
              <a:gd name="T90" fmla="*/ 6773 w 28222"/>
              <a:gd name="T91" fmla="*/ 12418 h 28222"/>
              <a:gd name="T92" fmla="*/ 9031 w 28222"/>
              <a:gd name="T93" fmla="*/ 9031 h 28222"/>
              <a:gd name="T94" fmla="*/ 13546 w 28222"/>
              <a:gd name="T95" fmla="*/ 5644 h 28222"/>
              <a:gd name="T96" fmla="*/ 15804 w 28222"/>
              <a:gd name="T97" fmla="*/ 6773 h 28222"/>
              <a:gd name="T98" fmla="*/ 15804 w 28222"/>
              <a:gd name="T99" fmla="*/ 6773 h 28222"/>
              <a:gd name="T100" fmla="*/ 15804 w 28222"/>
              <a:gd name="T101" fmla="*/ 9031 h 28222"/>
              <a:gd name="T102" fmla="*/ 2259 w 28222"/>
              <a:gd name="T103" fmla="*/ 5644 h 28222"/>
              <a:gd name="T104" fmla="*/ 22579 w 28222"/>
              <a:gd name="T105" fmla="*/ 2258 h 28222"/>
              <a:gd name="T106" fmla="*/ 22579 w 28222"/>
              <a:gd name="T107" fmla="*/ 22578 h 28222"/>
              <a:gd name="T108" fmla="*/ 16933 w 28222"/>
              <a:gd name="T109" fmla="*/ 20320 h 28222"/>
              <a:gd name="T110" fmla="*/ 21449 w 28222"/>
              <a:gd name="T111" fmla="*/ 20320 h 28222"/>
              <a:gd name="T112" fmla="*/ 2259 w 28222"/>
              <a:gd name="T113" fmla="*/ 25964 h 28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222" h="28222">
                <a:moveTo>
                  <a:pt x="0" y="0"/>
                </a:moveTo>
                <a:lnTo>
                  <a:pt x="0" y="7902"/>
                </a:lnTo>
                <a:lnTo>
                  <a:pt x="7902" y="7902"/>
                </a:lnTo>
                <a:lnTo>
                  <a:pt x="7902" y="0"/>
                </a:lnTo>
                <a:lnTo>
                  <a:pt x="0" y="0"/>
                </a:lnTo>
                <a:close/>
                <a:moveTo>
                  <a:pt x="9031" y="0"/>
                </a:moveTo>
                <a:lnTo>
                  <a:pt x="9031" y="1129"/>
                </a:lnTo>
                <a:lnTo>
                  <a:pt x="10160" y="1129"/>
                </a:lnTo>
                <a:lnTo>
                  <a:pt x="10160" y="0"/>
                </a:lnTo>
                <a:lnTo>
                  <a:pt x="9031" y="0"/>
                </a:lnTo>
                <a:close/>
                <a:moveTo>
                  <a:pt x="10160" y="1129"/>
                </a:moveTo>
                <a:lnTo>
                  <a:pt x="10160" y="2258"/>
                </a:lnTo>
                <a:lnTo>
                  <a:pt x="11289" y="2258"/>
                </a:lnTo>
                <a:lnTo>
                  <a:pt x="11289" y="3387"/>
                </a:lnTo>
                <a:lnTo>
                  <a:pt x="12419" y="3387"/>
                </a:lnTo>
                <a:lnTo>
                  <a:pt x="12419" y="1129"/>
                </a:lnTo>
                <a:lnTo>
                  <a:pt x="10160" y="1129"/>
                </a:lnTo>
                <a:close/>
                <a:moveTo>
                  <a:pt x="12419" y="1129"/>
                </a:moveTo>
                <a:lnTo>
                  <a:pt x="14676" y="1129"/>
                </a:lnTo>
                <a:lnTo>
                  <a:pt x="14676" y="0"/>
                </a:lnTo>
                <a:lnTo>
                  <a:pt x="12419" y="0"/>
                </a:lnTo>
                <a:lnTo>
                  <a:pt x="12419" y="1129"/>
                </a:lnTo>
                <a:close/>
                <a:moveTo>
                  <a:pt x="15804" y="0"/>
                </a:moveTo>
                <a:lnTo>
                  <a:pt x="15804" y="1129"/>
                </a:lnTo>
                <a:lnTo>
                  <a:pt x="16933" y="1129"/>
                </a:lnTo>
                <a:lnTo>
                  <a:pt x="16933" y="0"/>
                </a:lnTo>
                <a:lnTo>
                  <a:pt x="15804" y="0"/>
                </a:lnTo>
                <a:close/>
                <a:moveTo>
                  <a:pt x="20320" y="0"/>
                </a:moveTo>
                <a:lnTo>
                  <a:pt x="20320" y="7902"/>
                </a:lnTo>
                <a:lnTo>
                  <a:pt x="28222" y="7902"/>
                </a:lnTo>
                <a:lnTo>
                  <a:pt x="28222" y="0"/>
                </a:lnTo>
                <a:lnTo>
                  <a:pt x="20320" y="0"/>
                </a:lnTo>
                <a:close/>
                <a:moveTo>
                  <a:pt x="1129" y="1129"/>
                </a:moveTo>
                <a:lnTo>
                  <a:pt x="6773" y="1129"/>
                </a:lnTo>
                <a:lnTo>
                  <a:pt x="6773" y="6773"/>
                </a:lnTo>
                <a:lnTo>
                  <a:pt x="1129" y="6773"/>
                </a:lnTo>
                <a:lnTo>
                  <a:pt x="1129" y="1129"/>
                </a:lnTo>
                <a:close/>
                <a:moveTo>
                  <a:pt x="18062" y="1129"/>
                </a:moveTo>
                <a:lnTo>
                  <a:pt x="18062" y="2258"/>
                </a:lnTo>
                <a:lnTo>
                  <a:pt x="19191" y="2258"/>
                </a:lnTo>
                <a:lnTo>
                  <a:pt x="19191" y="1129"/>
                </a:lnTo>
                <a:lnTo>
                  <a:pt x="18062" y="1129"/>
                </a:lnTo>
                <a:close/>
                <a:moveTo>
                  <a:pt x="18062" y="2258"/>
                </a:moveTo>
                <a:lnTo>
                  <a:pt x="13546" y="2258"/>
                </a:lnTo>
                <a:lnTo>
                  <a:pt x="13546" y="4516"/>
                </a:lnTo>
                <a:lnTo>
                  <a:pt x="15804" y="4516"/>
                </a:lnTo>
                <a:lnTo>
                  <a:pt x="15804" y="3387"/>
                </a:lnTo>
                <a:lnTo>
                  <a:pt x="16933" y="3387"/>
                </a:lnTo>
                <a:lnTo>
                  <a:pt x="16933" y="4516"/>
                </a:lnTo>
                <a:lnTo>
                  <a:pt x="18062" y="4516"/>
                </a:lnTo>
                <a:lnTo>
                  <a:pt x="18062" y="7902"/>
                </a:lnTo>
                <a:lnTo>
                  <a:pt x="19191" y="7902"/>
                </a:lnTo>
                <a:lnTo>
                  <a:pt x="19191" y="3387"/>
                </a:lnTo>
                <a:lnTo>
                  <a:pt x="18062" y="3387"/>
                </a:lnTo>
                <a:lnTo>
                  <a:pt x="18062" y="2258"/>
                </a:lnTo>
                <a:close/>
                <a:moveTo>
                  <a:pt x="18062" y="7902"/>
                </a:moveTo>
                <a:lnTo>
                  <a:pt x="16933" y="7902"/>
                </a:lnTo>
                <a:lnTo>
                  <a:pt x="16933" y="9031"/>
                </a:lnTo>
                <a:lnTo>
                  <a:pt x="15804" y="9031"/>
                </a:lnTo>
                <a:lnTo>
                  <a:pt x="15804" y="10160"/>
                </a:lnTo>
                <a:lnTo>
                  <a:pt x="14676" y="10160"/>
                </a:lnTo>
                <a:lnTo>
                  <a:pt x="14676" y="9031"/>
                </a:lnTo>
                <a:lnTo>
                  <a:pt x="13546" y="9031"/>
                </a:lnTo>
                <a:lnTo>
                  <a:pt x="13546" y="7902"/>
                </a:lnTo>
                <a:lnTo>
                  <a:pt x="12419" y="7902"/>
                </a:lnTo>
                <a:lnTo>
                  <a:pt x="12419" y="5644"/>
                </a:lnTo>
                <a:lnTo>
                  <a:pt x="11289" y="5644"/>
                </a:lnTo>
                <a:lnTo>
                  <a:pt x="11289" y="9031"/>
                </a:lnTo>
                <a:lnTo>
                  <a:pt x="10160" y="9031"/>
                </a:lnTo>
                <a:lnTo>
                  <a:pt x="10160" y="10160"/>
                </a:lnTo>
                <a:lnTo>
                  <a:pt x="9031" y="10160"/>
                </a:lnTo>
                <a:lnTo>
                  <a:pt x="9031" y="11289"/>
                </a:lnTo>
                <a:lnTo>
                  <a:pt x="11289" y="11289"/>
                </a:lnTo>
                <a:lnTo>
                  <a:pt x="11289" y="10160"/>
                </a:lnTo>
                <a:lnTo>
                  <a:pt x="13546" y="10160"/>
                </a:lnTo>
                <a:lnTo>
                  <a:pt x="13546" y="11289"/>
                </a:lnTo>
                <a:lnTo>
                  <a:pt x="14676" y="11289"/>
                </a:lnTo>
                <a:lnTo>
                  <a:pt x="14676" y="12418"/>
                </a:lnTo>
                <a:lnTo>
                  <a:pt x="15804" y="12418"/>
                </a:lnTo>
                <a:lnTo>
                  <a:pt x="15804" y="13547"/>
                </a:lnTo>
                <a:lnTo>
                  <a:pt x="16933" y="13547"/>
                </a:lnTo>
                <a:lnTo>
                  <a:pt x="16933" y="12418"/>
                </a:lnTo>
                <a:lnTo>
                  <a:pt x="19191" y="12418"/>
                </a:lnTo>
                <a:lnTo>
                  <a:pt x="19191" y="11289"/>
                </a:lnTo>
                <a:lnTo>
                  <a:pt x="18062" y="11289"/>
                </a:lnTo>
                <a:lnTo>
                  <a:pt x="18062" y="7902"/>
                </a:lnTo>
                <a:close/>
                <a:moveTo>
                  <a:pt x="19191" y="11289"/>
                </a:moveTo>
                <a:lnTo>
                  <a:pt x="20320" y="11289"/>
                </a:lnTo>
                <a:lnTo>
                  <a:pt x="20320" y="10160"/>
                </a:lnTo>
                <a:lnTo>
                  <a:pt x="19191" y="10160"/>
                </a:lnTo>
                <a:lnTo>
                  <a:pt x="19191" y="11289"/>
                </a:lnTo>
                <a:close/>
                <a:moveTo>
                  <a:pt x="20320" y="10160"/>
                </a:moveTo>
                <a:lnTo>
                  <a:pt x="21449" y="10160"/>
                </a:lnTo>
                <a:lnTo>
                  <a:pt x="21449" y="9031"/>
                </a:lnTo>
                <a:lnTo>
                  <a:pt x="20320" y="9031"/>
                </a:lnTo>
                <a:lnTo>
                  <a:pt x="20320" y="10160"/>
                </a:lnTo>
                <a:close/>
                <a:moveTo>
                  <a:pt x="21449" y="10160"/>
                </a:moveTo>
                <a:lnTo>
                  <a:pt x="21449" y="11289"/>
                </a:lnTo>
                <a:lnTo>
                  <a:pt x="20320" y="11289"/>
                </a:lnTo>
                <a:lnTo>
                  <a:pt x="20320" y="12418"/>
                </a:lnTo>
                <a:lnTo>
                  <a:pt x="21449" y="12418"/>
                </a:lnTo>
                <a:lnTo>
                  <a:pt x="21449" y="13547"/>
                </a:lnTo>
                <a:lnTo>
                  <a:pt x="22579" y="13547"/>
                </a:lnTo>
                <a:lnTo>
                  <a:pt x="22579" y="11289"/>
                </a:lnTo>
                <a:lnTo>
                  <a:pt x="23706" y="11289"/>
                </a:lnTo>
                <a:lnTo>
                  <a:pt x="23706" y="13547"/>
                </a:lnTo>
                <a:lnTo>
                  <a:pt x="27093" y="13547"/>
                </a:lnTo>
                <a:lnTo>
                  <a:pt x="27093" y="14676"/>
                </a:lnTo>
                <a:lnTo>
                  <a:pt x="28222" y="14676"/>
                </a:lnTo>
                <a:lnTo>
                  <a:pt x="28222" y="11289"/>
                </a:lnTo>
                <a:lnTo>
                  <a:pt x="27093" y="11289"/>
                </a:lnTo>
                <a:lnTo>
                  <a:pt x="27093" y="12418"/>
                </a:lnTo>
                <a:lnTo>
                  <a:pt x="24836" y="12418"/>
                </a:lnTo>
                <a:lnTo>
                  <a:pt x="24836" y="11289"/>
                </a:lnTo>
                <a:lnTo>
                  <a:pt x="27093" y="11289"/>
                </a:lnTo>
                <a:lnTo>
                  <a:pt x="27093" y="10160"/>
                </a:lnTo>
                <a:lnTo>
                  <a:pt x="21449" y="10160"/>
                </a:lnTo>
                <a:close/>
                <a:moveTo>
                  <a:pt x="27093" y="10160"/>
                </a:moveTo>
                <a:lnTo>
                  <a:pt x="28222" y="10160"/>
                </a:lnTo>
                <a:lnTo>
                  <a:pt x="28222" y="9031"/>
                </a:lnTo>
                <a:lnTo>
                  <a:pt x="27093" y="9031"/>
                </a:lnTo>
                <a:lnTo>
                  <a:pt x="27093" y="10160"/>
                </a:lnTo>
                <a:close/>
                <a:moveTo>
                  <a:pt x="27093" y="14676"/>
                </a:moveTo>
                <a:lnTo>
                  <a:pt x="25964" y="14676"/>
                </a:lnTo>
                <a:lnTo>
                  <a:pt x="25964" y="15804"/>
                </a:lnTo>
                <a:lnTo>
                  <a:pt x="23706" y="15804"/>
                </a:lnTo>
                <a:lnTo>
                  <a:pt x="23706" y="14676"/>
                </a:lnTo>
                <a:lnTo>
                  <a:pt x="22579" y="14676"/>
                </a:lnTo>
                <a:lnTo>
                  <a:pt x="22579" y="16933"/>
                </a:lnTo>
                <a:lnTo>
                  <a:pt x="21449" y="16933"/>
                </a:lnTo>
                <a:lnTo>
                  <a:pt x="21449" y="18062"/>
                </a:lnTo>
                <a:lnTo>
                  <a:pt x="18062" y="18062"/>
                </a:lnTo>
                <a:lnTo>
                  <a:pt x="18062" y="15804"/>
                </a:lnTo>
                <a:lnTo>
                  <a:pt x="19191" y="15804"/>
                </a:lnTo>
                <a:lnTo>
                  <a:pt x="19191" y="14676"/>
                </a:lnTo>
                <a:lnTo>
                  <a:pt x="21449" y="14676"/>
                </a:lnTo>
                <a:lnTo>
                  <a:pt x="21449" y="13547"/>
                </a:lnTo>
                <a:lnTo>
                  <a:pt x="16933" y="13547"/>
                </a:lnTo>
                <a:lnTo>
                  <a:pt x="16933" y="15804"/>
                </a:lnTo>
                <a:lnTo>
                  <a:pt x="15804" y="15804"/>
                </a:lnTo>
                <a:lnTo>
                  <a:pt x="15804" y="14676"/>
                </a:lnTo>
                <a:lnTo>
                  <a:pt x="14676" y="14676"/>
                </a:lnTo>
                <a:lnTo>
                  <a:pt x="14676" y="13547"/>
                </a:lnTo>
                <a:lnTo>
                  <a:pt x="13546" y="13547"/>
                </a:lnTo>
                <a:lnTo>
                  <a:pt x="13546" y="14676"/>
                </a:lnTo>
                <a:lnTo>
                  <a:pt x="12419" y="14676"/>
                </a:lnTo>
                <a:lnTo>
                  <a:pt x="12419" y="15804"/>
                </a:lnTo>
                <a:lnTo>
                  <a:pt x="14676" y="15804"/>
                </a:lnTo>
                <a:lnTo>
                  <a:pt x="14676" y="16933"/>
                </a:lnTo>
                <a:lnTo>
                  <a:pt x="16933" y="16933"/>
                </a:lnTo>
                <a:lnTo>
                  <a:pt x="16933" y="19191"/>
                </a:lnTo>
                <a:lnTo>
                  <a:pt x="15804" y="19191"/>
                </a:lnTo>
                <a:lnTo>
                  <a:pt x="15804" y="20320"/>
                </a:lnTo>
                <a:lnTo>
                  <a:pt x="14676" y="20320"/>
                </a:lnTo>
                <a:lnTo>
                  <a:pt x="14676" y="22578"/>
                </a:lnTo>
                <a:lnTo>
                  <a:pt x="16933" y="22578"/>
                </a:lnTo>
                <a:lnTo>
                  <a:pt x="16933" y="23707"/>
                </a:lnTo>
                <a:lnTo>
                  <a:pt x="14676" y="23707"/>
                </a:lnTo>
                <a:lnTo>
                  <a:pt x="14676" y="24836"/>
                </a:lnTo>
                <a:lnTo>
                  <a:pt x="14676" y="25964"/>
                </a:lnTo>
                <a:lnTo>
                  <a:pt x="15804" y="25964"/>
                </a:lnTo>
                <a:lnTo>
                  <a:pt x="15804" y="24836"/>
                </a:lnTo>
                <a:lnTo>
                  <a:pt x="18062" y="24836"/>
                </a:lnTo>
                <a:lnTo>
                  <a:pt x="18062" y="23707"/>
                </a:lnTo>
                <a:lnTo>
                  <a:pt x="19191" y="23707"/>
                </a:lnTo>
                <a:lnTo>
                  <a:pt x="19191" y="24836"/>
                </a:lnTo>
                <a:lnTo>
                  <a:pt x="21449" y="24836"/>
                </a:lnTo>
                <a:lnTo>
                  <a:pt x="21449" y="25964"/>
                </a:lnTo>
                <a:lnTo>
                  <a:pt x="19191" y="25964"/>
                </a:lnTo>
                <a:lnTo>
                  <a:pt x="19191" y="27093"/>
                </a:lnTo>
                <a:lnTo>
                  <a:pt x="18062" y="27093"/>
                </a:lnTo>
                <a:lnTo>
                  <a:pt x="18062" y="28222"/>
                </a:lnTo>
                <a:lnTo>
                  <a:pt x="21449" y="28222"/>
                </a:lnTo>
                <a:lnTo>
                  <a:pt x="21449" y="27093"/>
                </a:lnTo>
                <a:lnTo>
                  <a:pt x="23706" y="27093"/>
                </a:lnTo>
                <a:lnTo>
                  <a:pt x="23706" y="24836"/>
                </a:lnTo>
                <a:lnTo>
                  <a:pt x="22579" y="24836"/>
                </a:lnTo>
                <a:lnTo>
                  <a:pt x="22579" y="23707"/>
                </a:lnTo>
                <a:lnTo>
                  <a:pt x="23706" y="23707"/>
                </a:lnTo>
                <a:lnTo>
                  <a:pt x="23706" y="24836"/>
                </a:lnTo>
                <a:lnTo>
                  <a:pt x="24836" y="24836"/>
                </a:lnTo>
                <a:lnTo>
                  <a:pt x="24836" y="22578"/>
                </a:lnTo>
                <a:lnTo>
                  <a:pt x="23706" y="22578"/>
                </a:lnTo>
                <a:lnTo>
                  <a:pt x="23706" y="21449"/>
                </a:lnTo>
                <a:lnTo>
                  <a:pt x="24836" y="21449"/>
                </a:lnTo>
                <a:lnTo>
                  <a:pt x="24836" y="20320"/>
                </a:lnTo>
                <a:lnTo>
                  <a:pt x="23706" y="20320"/>
                </a:lnTo>
                <a:lnTo>
                  <a:pt x="23706" y="16933"/>
                </a:lnTo>
                <a:lnTo>
                  <a:pt x="24836" y="16933"/>
                </a:lnTo>
                <a:lnTo>
                  <a:pt x="24836" y="19191"/>
                </a:lnTo>
                <a:lnTo>
                  <a:pt x="25964" y="19191"/>
                </a:lnTo>
                <a:lnTo>
                  <a:pt x="25964" y="20320"/>
                </a:lnTo>
                <a:lnTo>
                  <a:pt x="27093" y="20320"/>
                </a:lnTo>
                <a:lnTo>
                  <a:pt x="27093" y="18062"/>
                </a:lnTo>
                <a:lnTo>
                  <a:pt x="25964" y="18062"/>
                </a:lnTo>
                <a:lnTo>
                  <a:pt x="25964" y="16933"/>
                </a:lnTo>
                <a:lnTo>
                  <a:pt x="27093" y="16933"/>
                </a:lnTo>
                <a:lnTo>
                  <a:pt x="27093" y="18062"/>
                </a:lnTo>
                <a:lnTo>
                  <a:pt x="28222" y="18062"/>
                </a:lnTo>
                <a:lnTo>
                  <a:pt x="28222" y="15804"/>
                </a:lnTo>
                <a:lnTo>
                  <a:pt x="27093" y="15804"/>
                </a:lnTo>
                <a:lnTo>
                  <a:pt x="27093" y="14676"/>
                </a:lnTo>
                <a:close/>
                <a:moveTo>
                  <a:pt x="27093" y="20320"/>
                </a:moveTo>
                <a:lnTo>
                  <a:pt x="27093" y="21449"/>
                </a:lnTo>
                <a:lnTo>
                  <a:pt x="28222" y="21449"/>
                </a:lnTo>
                <a:lnTo>
                  <a:pt x="28222" y="20320"/>
                </a:lnTo>
                <a:lnTo>
                  <a:pt x="27093" y="20320"/>
                </a:lnTo>
                <a:close/>
                <a:moveTo>
                  <a:pt x="27093" y="21449"/>
                </a:moveTo>
                <a:lnTo>
                  <a:pt x="25964" y="21449"/>
                </a:lnTo>
                <a:lnTo>
                  <a:pt x="25964" y="22578"/>
                </a:lnTo>
                <a:lnTo>
                  <a:pt x="27093" y="22578"/>
                </a:lnTo>
                <a:lnTo>
                  <a:pt x="27093" y="21449"/>
                </a:lnTo>
                <a:close/>
                <a:moveTo>
                  <a:pt x="24836" y="24836"/>
                </a:moveTo>
                <a:lnTo>
                  <a:pt x="24836" y="25964"/>
                </a:lnTo>
                <a:lnTo>
                  <a:pt x="24836" y="27093"/>
                </a:lnTo>
                <a:lnTo>
                  <a:pt x="27093" y="27093"/>
                </a:lnTo>
                <a:lnTo>
                  <a:pt x="27093" y="28222"/>
                </a:lnTo>
                <a:lnTo>
                  <a:pt x="28222" y="28222"/>
                </a:lnTo>
                <a:lnTo>
                  <a:pt x="28222" y="23707"/>
                </a:lnTo>
                <a:lnTo>
                  <a:pt x="25964" y="23707"/>
                </a:lnTo>
                <a:lnTo>
                  <a:pt x="25964" y="24836"/>
                </a:lnTo>
                <a:lnTo>
                  <a:pt x="24836" y="24836"/>
                </a:lnTo>
                <a:close/>
                <a:moveTo>
                  <a:pt x="24836" y="27093"/>
                </a:moveTo>
                <a:lnTo>
                  <a:pt x="23706" y="27093"/>
                </a:lnTo>
                <a:lnTo>
                  <a:pt x="23706" y="28222"/>
                </a:lnTo>
                <a:lnTo>
                  <a:pt x="24836" y="28222"/>
                </a:lnTo>
                <a:lnTo>
                  <a:pt x="24836" y="27093"/>
                </a:lnTo>
                <a:close/>
                <a:moveTo>
                  <a:pt x="19191" y="25964"/>
                </a:moveTo>
                <a:lnTo>
                  <a:pt x="19191" y="24836"/>
                </a:lnTo>
                <a:lnTo>
                  <a:pt x="18062" y="24836"/>
                </a:lnTo>
                <a:lnTo>
                  <a:pt x="18062" y="25964"/>
                </a:lnTo>
                <a:lnTo>
                  <a:pt x="19191" y="25964"/>
                </a:lnTo>
                <a:close/>
                <a:moveTo>
                  <a:pt x="14676" y="25964"/>
                </a:moveTo>
                <a:lnTo>
                  <a:pt x="13546" y="25964"/>
                </a:lnTo>
                <a:lnTo>
                  <a:pt x="13546" y="27093"/>
                </a:lnTo>
                <a:lnTo>
                  <a:pt x="12419" y="27093"/>
                </a:lnTo>
                <a:lnTo>
                  <a:pt x="12419" y="28222"/>
                </a:lnTo>
                <a:lnTo>
                  <a:pt x="14676" y="28222"/>
                </a:lnTo>
                <a:lnTo>
                  <a:pt x="14676" y="25964"/>
                </a:lnTo>
                <a:close/>
                <a:moveTo>
                  <a:pt x="13546" y="25964"/>
                </a:moveTo>
                <a:lnTo>
                  <a:pt x="13546" y="23707"/>
                </a:lnTo>
                <a:lnTo>
                  <a:pt x="14676" y="23707"/>
                </a:lnTo>
                <a:lnTo>
                  <a:pt x="14676" y="22578"/>
                </a:lnTo>
                <a:lnTo>
                  <a:pt x="13546" y="22578"/>
                </a:lnTo>
                <a:lnTo>
                  <a:pt x="13546" y="20320"/>
                </a:lnTo>
                <a:lnTo>
                  <a:pt x="12419" y="20320"/>
                </a:lnTo>
                <a:lnTo>
                  <a:pt x="12419" y="21449"/>
                </a:lnTo>
                <a:lnTo>
                  <a:pt x="11289" y="21449"/>
                </a:lnTo>
                <a:lnTo>
                  <a:pt x="11289" y="22578"/>
                </a:lnTo>
                <a:lnTo>
                  <a:pt x="12419" y="22578"/>
                </a:lnTo>
                <a:lnTo>
                  <a:pt x="12419" y="23707"/>
                </a:lnTo>
                <a:lnTo>
                  <a:pt x="11289" y="23707"/>
                </a:lnTo>
                <a:lnTo>
                  <a:pt x="11289" y="22578"/>
                </a:lnTo>
                <a:lnTo>
                  <a:pt x="9031" y="22578"/>
                </a:lnTo>
                <a:lnTo>
                  <a:pt x="9031" y="24836"/>
                </a:lnTo>
                <a:lnTo>
                  <a:pt x="10160" y="24836"/>
                </a:lnTo>
                <a:lnTo>
                  <a:pt x="10160" y="25964"/>
                </a:lnTo>
                <a:lnTo>
                  <a:pt x="11289" y="25964"/>
                </a:lnTo>
                <a:lnTo>
                  <a:pt x="11289" y="24836"/>
                </a:lnTo>
                <a:lnTo>
                  <a:pt x="12419" y="24836"/>
                </a:lnTo>
                <a:lnTo>
                  <a:pt x="12419" y="25964"/>
                </a:lnTo>
                <a:lnTo>
                  <a:pt x="13546" y="25964"/>
                </a:lnTo>
                <a:close/>
                <a:moveTo>
                  <a:pt x="10160" y="25964"/>
                </a:moveTo>
                <a:lnTo>
                  <a:pt x="9031" y="25964"/>
                </a:lnTo>
                <a:lnTo>
                  <a:pt x="9031" y="28222"/>
                </a:lnTo>
                <a:lnTo>
                  <a:pt x="10160" y="28222"/>
                </a:lnTo>
                <a:lnTo>
                  <a:pt x="10160" y="25964"/>
                </a:lnTo>
                <a:close/>
                <a:moveTo>
                  <a:pt x="11289" y="21449"/>
                </a:moveTo>
                <a:lnTo>
                  <a:pt x="11289" y="20320"/>
                </a:lnTo>
                <a:lnTo>
                  <a:pt x="10160" y="20320"/>
                </a:lnTo>
                <a:lnTo>
                  <a:pt x="10160" y="21449"/>
                </a:lnTo>
                <a:lnTo>
                  <a:pt x="11289" y="21449"/>
                </a:lnTo>
                <a:close/>
                <a:moveTo>
                  <a:pt x="10160" y="20320"/>
                </a:moveTo>
                <a:lnTo>
                  <a:pt x="10160" y="18062"/>
                </a:lnTo>
                <a:lnTo>
                  <a:pt x="9031" y="18062"/>
                </a:lnTo>
                <a:lnTo>
                  <a:pt x="9031" y="20320"/>
                </a:lnTo>
                <a:lnTo>
                  <a:pt x="10160" y="20320"/>
                </a:lnTo>
                <a:close/>
                <a:moveTo>
                  <a:pt x="10160" y="18062"/>
                </a:moveTo>
                <a:lnTo>
                  <a:pt x="11289" y="18062"/>
                </a:lnTo>
                <a:lnTo>
                  <a:pt x="11289" y="15804"/>
                </a:lnTo>
                <a:lnTo>
                  <a:pt x="10160" y="15804"/>
                </a:lnTo>
                <a:lnTo>
                  <a:pt x="10160" y="18062"/>
                </a:lnTo>
                <a:close/>
                <a:moveTo>
                  <a:pt x="11289" y="18062"/>
                </a:moveTo>
                <a:lnTo>
                  <a:pt x="11289" y="20320"/>
                </a:lnTo>
                <a:lnTo>
                  <a:pt x="12419" y="20320"/>
                </a:lnTo>
                <a:lnTo>
                  <a:pt x="12419" y="18062"/>
                </a:lnTo>
                <a:lnTo>
                  <a:pt x="11289" y="18062"/>
                </a:lnTo>
                <a:close/>
                <a:moveTo>
                  <a:pt x="15804" y="19191"/>
                </a:moveTo>
                <a:lnTo>
                  <a:pt x="15804" y="18062"/>
                </a:lnTo>
                <a:lnTo>
                  <a:pt x="13546" y="18062"/>
                </a:lnTo>
                <a:lnTo>
                  <a:pt x="13546" y="19191"/>
                </a:lnTo>
                <a:lnTo>
                  <a:pt x="15804" y="19191"/>
                </a:lnTo>
                <a:close/>
                <a:moveTo>
                  <a:pt x="19191" y="15804"/>
                </a:moveTo>
                <a:lnTo>
                  <a:pt x="19191" y="16933"/>
                </a:lnTo>
                <a:lnTo>
                  <a:pt x="20320" y="16933"/>
                </a:lnTo>
                <a:lnTo>
                  <a:pt x="20320" y="15804"/>
                </a:lnTo>
                <a:lnTo>
                  <a:pt x="19191" y="15804"/>
                </a:lnTo>
                <a:close/>
                <a:moveTo>
                  <a:pt x="13546" y="11289"/>
                </a:moveTo>
                <a:lnTo>
                  <a:pt x="11289" y="11289"/>
                </a:lnTo>
                <a:lnTo>
                  <a:pt x="11289" y="12418"/>
                </a:lnTo>
                <a:lnTo>
                  <a:pt x="10160" y="12418"/>
                </a:lnTo>
                <a:lnTo>
                  <a:pt x="10160" y="13547"/>
                </a:lnTo>
                <a:lnTo>
                  <a:pt x="6773" y="13547"/>
                </a:lnTo>
                <a:lnTo>
                  <a:pt x="6773" y="14676"/>
                </a:lnTo>
                <a:lnTo>
                  <a:pt x="10160" y="14676"/>
                </a:lnTo>
                <a:lnTo>
                  <a:pt x="11289" y="14676"/>
                </a:lnTo>
                <a:lnTo>
                  <a:pt x="11289" y="13547"/>
                </a:lnTo>
                <a:lnTo>
                  <a:pt x="12419" y="13547"/>
                </a:lnTo>
                <a:lnTo>
                  <a:pt x="12419" y="12418"/>
                </a:lnTo>
                <a:lnTo>
                  <a:pt x="13546" y="12418"/>
                </a:lnTo>
                <a:lnTo>
                  <a:pt x="13546" y="11289"/>
                </a:lnTo>
                <a:close/>
                <a:moveTo>
                  <a:pt x="6773" y="13547"/>
                </a:moveTo>
                <a:lnTo>
                  <a:pt x="6773" y="12418"/>
                </a:lnTo>
                <a:lnTo>
                  <a:pt x="3386" y="12418"/>
                </a:lnTo>
                <a:lnTo>
                  <a:pt x="3386" y="14676"/>
                </a:lnTo>
                <a:lnTo>
                  <a:pt x="5644" y="14676"/>
                </a:lnTo>
                <a:lnTo>
                  <a:pt x="5644" y="13547"/>
                </a:lnTo>
                <a:lnTo>
                  <a:pt x="6773" y="13547"/>
                </a:lnTo>
                <a:close/>
                <a:moveTo>
                  <a:pt x="3386" y="14676"/>
                </a:moveTo>
                <a:lnTo>
                  <a:pt x="2259" y="14676"/>
                </a:lnTo>
                <a:lnTo>
                  <a:pt x="2259" y="15804"/>
                </a:lnTo>
                <a:lnTo>
                  <a:pt x="2259" y="16933"/>
                </a:lnTo>
                <a:lnTo>
                  <a:pt x="4516" y="16933"/>
                </a:lnTo>
                <a:lnTo>
                  <a:pt x="4516" y="18062"/>
                </a:lnTo>
                <a:lnTo>
                  <a:pt x="5644" y="18062"/>
                </a:lnTo>
                <a:lnTo>
                  <a:pt x="6773" y="18062"/>
                </a:lnTo>
                <a:lnTo>
                  <a:pt x="6773" y="16933"/>
                </a:lnTo>
                <a:lnTo>
                  <a:pt x="5644" y="16933"/>
                </a:lnTo>
                <a:lnTo>
                  <a:pt x="5644" y="15804"/>
                </a:lnTo>
                <a:lnTo>
                  <a:pt x="3386" y="15804"/>
                </a:lnTo>
                <a:lnTo>
                  <a:pt x="3386" y="14676"/>
                </a:lnTo>
                <a:close/>
                <a:moveTo>
                  <a:pt x="6773" y="16933"/>
                </a:moveTo>
                <a:lnTo>
                  <a:pt x="7902" y="16933"/>
                </a:lnTo>
                <a:lnTo>
                  <a:pt x="7902" y="15804"/>
                </a:lnTo>
                <a:lnTo>
                  <a:pt x="6773" y="15804"/>
                </a:lnTo>
                <a:lnTo>
                  <a:pt x="6773" y="16933"/>
                </a:lnTo>
                <a:close/>
                <a:moveTo>
                  <a:pt x="6773" y="18062"/>
                </a:moveTo>
                <a:lnTo>
                  <a:pt x="6773" y="19191"/>
                </a:lnTo>
                <a:lnTo>
                  <a:pt x="7902" y="19191"/>
                </a:lnTo>
                <a:lnTo>
                  <a:pt x="7902" y="18062"/>
                </a:lnTo>
                <a:lnTo>
                  <a:pt x="6773" y="18062"/>
                </a:lnTo>
                <a:close/>
                <a:moveTo>
                  <a:pt x="4516" y="18062"/>
                </a:moveTo>
                <a:lnTo>
                  <a:pt x="2259" y="18062"/>
                </a:lnTo>
                <a:lnTo>
                  <a:pt x="2259" y="16933"/>
                </a:lnTo>
                <a:lnTo>
                  <a:pt x="1129" y="16933"/>
                </a:lnTo>
                <a:lnTo>
                  <a:pt x="1129" y="19191"/>
                </a:lnTo>
                <a:lnTo>
                  <a:pt x="4516" y="19191"/>
                </a:lnTo>
                <a:lnTo>
                  <a:pt x="4516" y="18062"/>
                </a:lnTo>
                <a:close/>
                <a:moveTo>
                  <a:pt x="3386" y="12418"/>
                </a:moveTo>
                <a:lnTo>
                  <a:pt x="3386" y="11289"/>
                </a:lnTo>
                <a:lnTo>
                  <a:pt x="4516" y="11289"/>
                </a:lnTo>
                <a:lnTo>
                  <a:pt x="4516" y="10160"/>
                </a:lnTo>
                <a:lnTo>
                  <a:pt x="5644" y="10160"/>
                </a:lnTo>
                <a:lnTo>
                  <a:pt x="5644" y="9031"/>
                </a:lnTo>
                <a:lnTo>
                  <a:pt x="3386" y="9031"/>
                </a:lnTo>
                <a:lnTo>
                  <a:pt x="3386" y="10160"/>
                </a:lnTo>
                <a:lnTo>
                  <a:pt x="2259" y="10160"/>
                </a:lnTo>
                <a:lnTo>
                  <a:pt x="2259" y="11289"/>
                </a:lnTo>
                <a:lnTo>
                  <a:pt x="1129" y="11289"/>
                </a:lnTo>
                <a:lnTo>
                  <a:pt x="1129" y="10160"/>
                </a:lnTo>
                <a:lnTo>
                  <a:pt x="2259" y="10160"/>
                </a:lnTo>
                <a:lnTo>
                  <a:pt x="2259" y="9031"/>
                </a:lnTo>
                <a:lnTo>
                  <a:pt x="0" y="9031"/>
                </a:lnTo>
                <a:lnTo>
                  <a:pt x="0" y="14676"/>
                </a:lnTo>
                <a:lnTo>
                  <a:pt x="1129" y="14676"/>
                </a:lnTo>
                <a:lnTo>
                  <a:pt x="1129" y="12418"/>
                </a:lnTo>
                <a:lnTo>
                  <a:pt x="3386" y="12418"/>
                </a:lnTo>
                <a:close/>
                <a:moveTo>
                  <a:pt x="6773" y="12418"/>
                </a:moveTo>
                <a:lnTo>
                  <a:pt x="7902" y="12418"/>
                </a:lnTo>
                <a:lnTo>
                  <a:pt x="7902" y="11289"/>
                </a:lnTo>
                <a:lnTo>
                  <a:pt x="6773" y="11289"/>
                </a:lnTo>
                <a:lnTo>
                  <a:pt x="6773" y="12418"/>
                </a:lnTo>
                <a:close/>
                <a:moveTo>
                  <a:pt x="10160" y="9031"/>
                </a:moveTo>
                <a:lnTo>
                  <a:pt x="10160" y="6773"/>
                </a:lnTo>
                <a:lnTo>
                  <a:pt x="9031" y="6773"/>
                </a:lnTo>
                <a:lnTo>
                  <a:pt x="9031" y="9031"/>
                </a:lnTo>
                <a:lnTo>
                  <a:pt x="10160" y="9031"/>
                </a:lnTo>
                <a:close/>
                <a:moveTo>
                  <a:pt x="11289" y="5644"/>
                </a:moveTo>
                <a:lnTo>
                  <a:pt x="11289" y="4516"/>
                </a:lnTo>
                <a:lnTo>
                  <a:pt x="10160" y="4516"/>
                </a:lnTo>
                <a:lnTo>
                  <a:pt x="10160" y="5644"/>
                </a:lnTo>
                <a:lnTo>
                  <a:pt x="11289" y="5644"/>
                </a:lnTo>
                <a:close/>
                <a:moveTo>
                  <a:pt x="12419" y="5644"/>
                </a:moveTo>
                <a:lnTo>
                  <a:pt x="13546" y="5644"/>
                </a:lnTo>
                <a:lnTo>
                  <a:pt x="13546" y="4516"/>
                </a:lnTo>
                <a:lnTo>
                  <a:pt x="12419" y="4516"/>
                </a:lnTo>
                <a:lnTo>
                  <a:pt x="12419" y="5644"/>
                </a:lnTo>
                <a:close/>
                <a:moveTo>
                  <a:pt x="13546" y="5644"/>
                </a:moveTo>
                <a:lnTo>
                  <a:pt x="13546" y="7902"/>
                </a:lnTo>
                <a:lnTo>
                  <a:pt x="14676" y="7902"/>
                </a:lnTo>
                <a:lnTo>
                  <a:pt x="14676" y="6773"/>
                </a:lnTo>
                <a:lnTo>
                  <a:pt x="15804" y="6773"/>
                </a:lnTo>
                <a:lnTo>
                  <a:pt x="15804" y="5644"/>
                </a:lnTo>
                <a:lnTo>
                  <a:pt x="13546" y="5644"/>
                </a:lnTo>
                <a:close/>
                <a:moveTo>
                  <a:pt x="15804" y="5644"/>
                </a:moveTo>
                <a:lnTo>
                  <a:pt x="16933" y="5644"/>
                </a:lnTo>
                <a:lnTo>
                  <a:pt x="16933" y="4516"/>
                </a:lnTo>
                <a:lnTo>
                  <a:pt x="15804" y="4516"/>
                </a:lnTo>
                <a:lnTo>
                  <a:pt x="15804" y="5644"/>
                </a:lnTo>
                <a:close/>
                <a:moveTo>
                  <a:pt x="15804" y="6773"/>
                </a:moveTo>
                <a:lnTo>
                  <a:pt x="15804" y="7902"/>
                </a:lnTo>
                <a:lnTo>
                  <a:pt x="16933" y="7902"/>
                </a:lnTo>
                <a:lnTo>
                  <a:pt x="16933" y="6773"/>
                </a:lnTo>
                <a:lnTo>
                  <a:pt x="15804" y="6773"/>
                </a:lnTo>
                <a:close/>
                <a:moveTo>
                  <a:pt x="15804" y="7902"/>
                </a:moveTo>
                <a:lnTo>
                  <a:pt x="14676" y="7902"/>
                </a:lnTo>
                <a:lnTo>
                  <a:pt x="14676" y="9031"/>
                </a:lnTo>
                <a:lnTo>
                  <a:pt x="15804" y="9031"/>
                </a:lnTo>
                <a:lnTo>
                  <a:pt x="15804" y="7902"/>
                </a:lnTo>
                <a:close/>
                <a:moveTo>
                  <a:pt x="21449" y="1129"/>
                </a:moveTo>
                <a:lnTo>
                  <a:pt x="27093" y="1129"/>
                </a:lnTo>
                <a:lnTo>
                  <a:pt x="27093" y="6773"/>
                </a:lnTo>
                <a:lnTo>
                  <a:pt x="21449" y="6773"/>
                </a:lnTo>
                <a:lnTo>
                  <a:pt x="21449" y="1129"/>
                </a:lnTo>
                <a:close/>
                <a:moveTo>
                  <a:pt x="2259" y="2258"/>
                </a:moveTo>
                <a:lnTo>
                  <a:pt x="2259" y="5644"/>
                </a:lnTo>
                <a:lnTo>
                  <a:pt x="5644" y="5644"/>
                </a:lnTo>
                <a:lnTo>
                  <a:pt x="5644" y="2258"/>
                </a:lnTo>
                <a:lnTo>
                  <a:pt x="2259" y="2258"/>
                </a:lnTo>
                <a:close/>
                <a:moveTo>
                  <a:pt x="22579" y="2258"/>
                </a:moveTo>
                <a:lnTo>
                  <a:pt x="22579" y="5644"/>
                </a:lnTo>
                <a:lnTo>
                  <a:pt x="25964" y="5644"/>
                </a:lnTo>
                <a:lnTo>
                  <a:pt x="25964" y="2258"/>
                </a:lnTo>
                <a:lnTo>
                  <a:pt x="22579" y="2258"/>
                </a:lnTo>
                <a:close/>
                <a:moveTo>
                  <a:pt x="6773" y="9031"/>
                </a:moveTo>
                <a:lnTo>
                  <a:pt x="6773" y="10160"/>
                </a:lnTo>
                <a:lnTo>
                  <a:pt x="7902" y="10160"/>
                </a:lnTo>
                <a:lnTo>
                  <a:pt x="7902" y="9031"/>
                </a:lnTo>
                <a:lnTo>
                  <a:pt x="6773" y="9031"/>
                </a:lnTo>
                <a:close/>
                <a:moveTo>
                  <a:pt x="19191" y="19191"/>
                </a:moveTo>
                <a:lnTo>
                  <a:pt x="22579" y="19191"/>
                </a:lnTo>
                <a:lnTo>
                  <a:pt x="22579" y="22578"/>
                </a:lnTo>
                <a:lnTo>
                  <a:pt x="19191" y="22578"/>
                </a:lnTo>
                <a:lnTo>
                  <a:pt x="19191" y="19191"/>
                </a:lnTo>
                <a:close/>
                <a:moveTo>
                  <a:pt x="0" y="20320"/>
                </a:moveTo>
                <a:lnTo>
                  <a:pt x="0" y="28222"/>
                </a:lnTo>
                <a:lnTo>
                  <a:pt x="7902" y="28222"/>
                </a:lnTo>
                <a:lnTo>
                  <a:pt x="7902" y="20320"/>
                </a:lnTo>
                <a:lnTo>
                  <a:pt x="0" y="20320"/>
                </a:lnTo>
                <a:close/>
                <a:moveTo>
                  <a:pt x="16933" y="20320"/>
                </a:moveTo>
                <a:lnTo>
                  <a:pt x="18062" y="20320"/>
                </a:lnTo>
                <a:lnTo>
                  <a:pt x="18062" y="21449"/>
                </a:lnTo>
                <a:lnTo>
                  <a:pt x="16933" y="21449"/>
                </a:lnTo>
                <a:lnTo>
                  <a:pt x="16933" y="20320"/>
                </a:lnTo>
                <a:close/>
                <a:moveTo>
                  <a:pt x="20320" y="20320"/>
                </a:moveTo>
                <a:lnTo>
                  <a:pt x="20320" y="21449"/>
                </a:lnTo>
                <a:lnTo>
                  <a:pt x="21449" y="21449"/>
                </a:lnTo>
                <a:lnTo>
                  <a:pt x="21449" y="20320"/>
                </a:lnTo>
                <a:lnTo>
                  <a:pt x="20320" y="20320"/>
                </a:lnTo>
                <a:close/>
                <a:moveTo>
                  <a:pt x="1129" y="21449"/>
                </a:moveTo>
                <a:lnTo>
                  <a:pt x="6773" y="21449"/>
                </a:lnTo>
                <a:lnTo>
                  <a:pt x="6773" y="27093"/>
                </a:lnTo>
                <a:lnTo>
                  <a:pt x="1129" y="27093"/>
                </a:lnTo>
                <a:lnTo>
                  <a:pt x="1129" y="21449"/>
                </a:lnTo>
                <a:close/>
                <a:moveTo>
                  <a:pt x="2259" y="22578"/>
                </a:moveTo>
                <a:lnTo>
                  <a:pt x="2259" y="25964"/>
                </a:lnTo>
                <a:lnTo>
                  <a:pt x="5644" y="25964"/>
                </a:lnTo>
                <a:lnTo>
                  <a:pt x="5644" y="22578"/>
                </a:lnTo>
                <a:lnTo>
                  <a:pt x="2259" y="22578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76438" y="29202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Line"/>
          <p:cNvCxnSpPr>
            <a:cxnSpLocks/>
          </p:cNvCxnSpPr>
          <p:nvPr/>
        </p:nvCxnSpPr>
        <p:spPr bwMode="auto">
          <a:xfrm>
            <a:off x="577550" y="4876800"/>
            <a:ext cx="1032850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"/>
          <p:cNvSpPr/>
          <p:nvPr/>
        </p:nvSpPr>
        <p:spPr>
          <a:xfrm>
            <a:off x="591232" y="450225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 Area"/>
          <p:cNvSpPr/>
          <p:nvPr/>
        </p:nvSpPr>
        <p:spPr>
          <a:xfrm>
            <a:off x="577550" y="5069178"/>
            <a:ext cx="10328508" cy="246037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봄봄 복현점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Area"/>
          <p:cNvSpPr/>
          <p:nvPr/>
        </p:nvSpPr>
        <p:spPr>
          <a:xfrm>
            <a:off x="577550" y="5412078"/>
            <a:ext cx="10328508" cy="2460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다이소 복현점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Window" descr="&lt;SmartSettings&gt;&lt;SmartResize enabled=&quot;True&quot; minWidth=&quot;60&quot; minHeight=&quot;3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969694" y="1521266"/>
            <a:ext cx="3034527" cy="6289233"/>
            <a:chOff x="595684" y="1261242"/>
            <a:chExt cx="6668462" cy="4352542"/>
          </a:xfrm>
        </p:grpSpPr>
        <p:sp>
          <p:nvSpPr>
            <p:cNvPr id="10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425775"/>
              <a:ext cx="6668460" cy="41880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0" cy="1645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800722" y="1310549"/>
              <a:ext cx="216292" cy="659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Placeholder"/>
          <p:cNvGrpSpPr>
            <a:grpSpLocks/>
          </p:cNvGrpSpPr>
          <p:nvPr/>
        </p:nvGrpSpPr>
        <p:grpSpPr bwMode="auto">
          <a:xfrm>
            <a:off x="3973865" y="1781188"/>
            <a:ext cx="3030355" cy="138101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Text Area"/>
          <p:cNvSpPr/>
          <p:nvPr/>
        </p:nvSpPr>
        <p:spPr>
          <a:xfrm>
            <a:off x="4643089" y="3255251"/>
            <a:ext cx="1687736" cy="45823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카페 봄봄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복현동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카페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Line"/>
          <p:cNvCxnSpPr>
            <a:cxnSpLocks/>
          </p:cNvCxnSpPr>
          <p:nvPr/>
        </p:nvCxnSpPr>
        <p:spPr bwMode="auto">
          <a:xfrm>
            <a:off x="4069698" y="3717912"/>
            <a:ext cx="27728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hone"/>
          <p:cNvSpPr>
            <a:spLocks noChangeAspect="1" noEditPoints="1"/>
          </p:cNvSpPr>
          <p:nvPr/>
        </p:nvSpPr>
        <p:spPr bwMode="auto">
          <a:xfrm>
            <a:off x="4222750" y="3842543"/>
            <a:ext cx="340480" cy="337207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Speech Bubble"/>
          <p:cNvSpPr>
            <a:spLocks noChangeAspect="1" noEditPoints="1"/>
          </p:cNvSpPr>
          <p:nvPr/>
        </p:nvSpPr>
        <p:spPr bwMode="auto">
          <a:xfrm>
            <a:off x="5293662" y="3831818"/>
            <a:ext cx="381531" cy="369356"/>
          </a:xfrm>
          <a:custGeom>
            <a:avLst/>
            <a:gdLst>
              <a:gd name="T0" fmla="*/ 305 w 611"/>
              <a:gd name="T1" fmla="*/ 0 h 587"/>
              <a:gd name="T2" fmla="*/ 0 w 611"/>
              <a:gd name="T3" fmla="*/ 265 h 587"/>
              <a:gd name="T4" fmla="*/ 119 w 611"/>
              <a:gd name="T5" fmla="*/ 475 h 587"/>
              <a:gd name="T6" fmla="*/ 68 w 611"/>
              <a:gd name="T7" fmla="*/ 584 h 587"/>
              <a:gd name="T8" fmla="*/ 229 w 611"/>
              <a:gd name="T9" fmla="*/ 522 h 587"/>
              <a:gd name="T10" fmla="*/ 305 w 611"/>
              <a:gd name="T11" fmla="*/ 531 h 587"/>
              <a:gd name="T12" fmla="*/ 611 w 611"/>
              <a:gd name="T13" fmla="*/ 265 h 587"/>
              <a:gd name="T14" fmla="*/ 305 w 611"/>
              <a:gd name="T15" fmla="*/ 0 h 587"/>
              <a:gd name="T16" fmla="*/ 305 w 611"/>
              <a:gd name="T17" fmla="*/ 24 h 587"/>
              <a:gd name="T18" fmla="*/ 586 w 611"/>
              <a:gd name="T19" fmla="*/ 265 h 587"/>
              <a:gd name="T20" fmla="*/ 305 w 611"/>
              <a:gd name="T21" fmla="*/ 506 h 587"/>
              <a:gd name="T22" fmla="*/ 221 w 611"/>
              <a:gd name="T23" fmla="*/ 495 h 587"/>
              <a:gd name="T24" fmla="*/ 116 w 611"/>
              <a:gd name="T25" fmla="*/ 555 h 587"/>
              <a:gd name="T26" fmla="*/ 139 w 611"/>
              <a:gd name="T27" fmla="*/ 503 h 587"/>
              <a:gd name="T28" fmla="*/ 144 w 611"/>
              <a:gd name="T29" fmla="*/ 463 h 587"/>
              <a:gd name="T30" fmla="*/ 24 w 611"/>
              <a:gd name="T31" fmla="*/ 265 h 587"/>
              <a:gd name="T32" fmla="*/ 305 w 611"/>
              <a:gd name="T33" fmla="*/ 24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" h="587">
                <a:moveTo>
                  <a:pt x="305" y="0"/>
                </a:moveTo>
                <a:cubicBezTo>
                  <a:pt x="137" y="0"/>
                  <a:pt x="0" y="118"/>
                  <a:pt x="0" y="265"/>
                </a:cubicBezTo>
                <a:cubicBezTo>
                  <a:pt x="0" y="351"/>
                  <a:pt x="47" y="426"/>
                  <a:pt x="119" y="475"/>
                </a:cubicBezTo>
                <a:cubicBezTo>
                  <a:pt x="117" y="518"/>
                  <a:pt x="88" y="557"/>
                  <a:pt x="68" y="584"/>
                </a:cubicBezTo>
                <a:cubicBezTo>
                  <a:pt x="128" y="587"/>
                  <a:pt x="189" y="568"/>
                  <a:pt x="229" y="522"/>
                </a:cubicBezTo>
                <a:cubicBezTo>
                  <a:pt x="254" y="527"/>
                  <a:pt x="279" y="531"/>
                  <a:pt x="305" y="531"/>
                </a:cubicBezTo>
                <a:cubicBezTo>
                  <a:pt x="473" y="531"/>
                  <a:pt x="611" y="413"/>
                  <a:pt x="611" y="265"/>
                </a:cubicBezTo>
                <a:cubicBezTo>
                  <a:pt x="611" y="118"/>
                  <a:pt x="473" y="0"/>
                  <a:pt x="305" y="0"/>
                </a:cubicBezTo>
                <a:close/>
                <a:moveTo>
                  <a:pt x="305" y="24"/>
                </a:moveTo>
                <a:cubicBezTo>
                  <a:pt x="462" y="24"/>
                  <a:pt x="586" y="133"/>
                  <a:pt x="586" y="265"/>
                </a:cubicBezTo>
                <a:cubicBezTo>
                  <a:pt x="586" y="397"/>
                  <a:pt x="462" y="506"/>
                  <a:pt x="305" y="506"/>
                </a:cubicBezTo>
                <a:cubicBezTo>
                  <a:pt x="274" y="505"/>
                  <a:pt x="248" y="502"/>
                  <a:pt x="221" y="495"/>
                </a:cubicBezTo>
                <a:cubicBezTo>
                  <a:pt x="184" y="538"/>
                  <a:pt x="153" y="548"/>
                  <a:pt x="116" y="555"/>
                </a:cubicBezTo>
                <a:cubicBezTo>
                  <a:pt x="127" y="535"/>
                  <a:pt x="135" y="517"/>
                  <a:pt x="139" y="503"/>
                </a:cubicBezTo>
                <a:cubicBezTo>
                  <a:pt x="143" y="490"/>
                  <a:pt x="144" y="476"/>
                  <a:pt x="144" y="463"/>
                </a:cubicBezTo>
                <a:cubicBezTo>
                  <a:pt x="69" y="408"/>
                  <a:pt x="26" y="337"/>
                  <a:pt x="24" y="265"/>
                </a:cubicBezTo>
                <a:cubicBezTo>
                  <a:pt x="24" y="133"/>
                  <a:pt x="149" y="24"/>
                  <a:pt x="305" y="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Like"/>
          <p:cNvSpPr>
            <a:spLocks noChangeAspect="1" noEditPoints="1"/>
          </p:cNvSpPr>
          <p:nvPr/>
        </p:nvSpPr>
        <p:spPr bwMode="auto">
          <a:xfrm>
            <a:off x="6351970" y="3863081"/>
            <a:ext cx="402843" cy="355700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 Box"/>
          <p:cNvSpPr/>
          <p:nvPr/>
        </p:nvSpPr>
        <p:spPr>
          <a:xfrm>
            <a:off x="4083732" y="4239424"/>
            <a:ext cx="64209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 Box"/>
          <p:cNvSpPr/>
          <p:nvPr/>
        </p:nvSpPr>
        <p:spPr>
          <a:xfrm>
            <a:off x="5163232" y="4264824"/>
            <a:ext cx="666068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문의하기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 Box"/>
          <p:cNvSpPr/>
          <p:nvPr/>
        </p:nvSpPr>
        <p:spPr>
          <a:xfrm>
            <a:off x="6346430" y="4260449"/>
            <a:ext cx="471883" cy="24086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관심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 Area"/>
          <p:cNvSpPr/>
          <p:nvPr/>
        </p:nvSpPr>
        <p:spPr>
          <a:xfrm>
            <a:off x="4057868" y="4627793"/>
            <a:ext cx="2833893" cy="90940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Take-Out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전문 브랜드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Café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봄봄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Cahe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봄봄은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take-out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전문 카페로 출발하였습니다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대학가에서 차별화 된 메뉴와 운영시스템으로 많은 학생들의 사랑을 받았습니다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.take-out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시장이 커지면서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café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봄봄은 대학가를 넘어 중심가 주택가 곳곳에서 한층더 성장했습니다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Map"/>
          <p:cNvGrpSpPr>
            <a:grpSpLocks noChangeAspect="1"/>
          </p:cNvGrpSpPr>
          <p:nvPr/>
        </p:nvGrpSpPr>
        <p:grpSpPr>
          <a:xfrm>
            <a:off x="4057868" y="5585797"/>
            <a:ext cx="2833893" cy="1416612"/>
            <a:chOff x="4585634" y="1597655"/>
            <a:chExt cx="2238375" cy="1633537"/>
          </a:xfrm>
        </p:grpSpPr>
        <p:sp>
          <p:nvSpPr>
            <p:cNvPr id="129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33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5" name="Text Area"/>
          <p:cNvSpPr/>
          <p:nvPr/>
        </p:nvSpPr>
        <p:spPr>
          <a:xfrm>
            <a:off x="4058197" y="7091747"/>
            <a:ext cx="2833564" cy="6457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  대구광역시 북구 복현로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33-2</a:t>
            </a: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지번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대구광역시 북구 복현동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335-17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꼬북마켓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꼬북마켓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515511" y="177100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꼬북꼬북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99460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9231">
                        <a14:foregroundMark x1="24231" y1="20939" x2="24231" y2="20939"/>
                        <a14:foregroundMark x1="48462" y1="10108" x2="48462" y2="10108"/>
                        <a14:foregroundMark x1="80000" y1="15884" x2="80000" y2="15884"/>
                        <a14:foregroundMark x1="87308" y1="43321" x2="87308" y2="43321"/>
                        <a14:foregroundMark x1="20769" y1="43321" x2="20769" y2="43321"/>
                        <a14:foregroundMark x1="43462" y1="83032" x2="43462" y2="83032"/>
                        <a14:foregroundMark x1="20000" y1="86643" x2="78462" y2="85560"/>
                        <a14:foregroundMark x1="25000" y1="74368" x2="74615" y2="74729"/>
                        <a14:foregroundMark x1="16154" y1="97473" x2="81923" y2="9675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83036"/>
            <a:ext cx="184992" cy="197087"/>
          </a:xfrm>
          <a:prstGeom prst="rect">
            <a:avLst/>
          </a:prstGeom>
        </p:spPr>
      </p:pic>
      <p:sp>
        <p:nvSpPr>
          <p:cNvPr id="57" name="Text Box"/>
          <p:cNvSpPr/>
          <p:nvPr/>
        </p:nvSpPr>
        <p:spPr>
          <a:xfrm>
            <a:off x="3626692" y="2980976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신고하기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Label"/>
          <p:cNvSpPr txBox="1"/>
          <p:nvPr/>
        </p:nvSpPr>
        <p:spPr>
          <a:xfrm>
            <a:off x="599700" y="4721404"/>
            <a:ext cx="780570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Placeholder"/>
          <p:cNvGrpSpPr>
            <a:grpSpLocks/>
          </p:cNvGrpSpPr>
          <p:nvPr/>
        </p:nvGrpSpPr>
        <p:grpSpPr bwMode="auto">
          <a:xfrm>
            <a:off x="633518" y="4958963"/>
            <a:ext cx="1452766" cy="759785"/>
            <a:chOff x="508000" y="1246582"/>
            <a:chExt cx="1008112" cy="1158530"/>
          </a:xfrm>
          <a:solidFill>
            <a:srgbClr val="FFFFFF"/>
          </a:solidFill>
        </p:grpSpPr>
        <p:sp>
          <p:nvSpPr>
            <p:cNvPr id="63" name="Border"/>
            <p:cNvSpPr>
              <a:spLocks/>
            </p:cNvSpPr>
            <p:nvPr/>
          </p:nvSpPr>
          <p:spPr bwMode="auto">
            <a:xfrm>
              <a:off x="508000" y="1246582"/>
              <a:ext cx="1008112" cy="11585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"/>
          <p:cNvSpPr/>
          <p:nvPr/>
        </p:nvSpPr>
        <p:spPr>
          <a:xfrm>
            <a:off x="633513" y="4959170"/>
            <a:ext cx="1452771" cy="163213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Area"/>
          <p:cNvSpPr/>
          <p:nvPr/>
        </p:nvSpPr>
        <p:spPr>
          <a:xfrm>
            <a:off x="644579" y="5718749"/>
            <a:ext cx="1441705" cy="6312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나이키 에어포스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                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분전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Box"/>
          <p:cNvSpPr/>
          <p:nvPr/>
        </p:nvSpPr>
        <p:spPr>
          <a:xfrm>
            <a:off x="644575" y="6350001"/>
            <a:ext cx="144170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대구광역시 북구 복현동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Line"/>
          <p:cNvCxnSpPr>
            <a:cxnSpLocks/>
          </p:cNvCxnSpPr>
          <p:nvPr/>
        </p:nvCxnSpPr>
        <p:spPr bwMode="auto">
          <a:xfrm flipV="1">
            <a:off x="587000" y="4648760"/>
            <a:ext cx="10610778" cy="127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abel"/>
          <p:cNvSpPr txBox="1"/>
          <p:nvPr/>
        </p:nvSpPr>
        <p:spPr>
          <a:xfrm>
            <a:off x="612400" y="4453566"/>
            <a:ext cx="780570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Placeholder"/>
          <p:cNvGrpSpPr>
            <a:grpSpLocks/>
          </p:cNvGrpSpPr>
          <p:nvPr/>
        </p:nvGrpSpPr>
        <p:grpSpPr bwMode="auto">
          <a:xfrm>
            <a:off x="2436918" y="4984363"/>
            <a:ext cx="1452766" cy="759785"/>
            <a:chOff x="508000" y="1246582"/>
            <a:chExt cx="1008112" cy="1158530"/>
          </a:xfrm>
          <a:solidFill>
            <a:srgbClr val="FFFFFF"/>
          </a:solidFill>
        </p:grpSpPr>
        <p:sp>
          <p:nvSpPr>
            <p:cNvPr id="73" name="Border"/>
            <p:cNvSpPr>
              <a:spLocks/>
            </p:cNvSpPr>
            <p:nvPr/>
          </p:nvSpPr>
          <p:spPr bwMode="auto">
            <a:xfrm>
              <a:off x="508000" y="1246582"/>
              <a:ext cx="1008112" cy="11585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Rectangle"/>
          <p:cNvSpPr/>
          <p:nvPr/>
        </p:nvSpPr>
        <p:spPr>
          <a:xfrm>
            <a:off x="2436913" y="4984570"/>
            <a:ext cx="1452771" cy="163213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 Area"/>
          <p:cNvSpPr/>
          <p:nvPr/>
        </p:nvSpPr>
        <p:spPr>
          <a:xfrm>
            <a:off x="2447979" y="5744149"/>
            <a:ext cx="1441705" cy="6312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아디다스 슈퍼스타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              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분전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 Box"/>
          <p:cNvSpPr/>
          <p:nvPr/>
        </p:nvSpPr>
        <p:spPr>
          <a:xfrm>
            <a:off x="2447975" y="6375401"/>
            <a:ext cx="144170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대구광역시 북구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산격동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Placeholder"/>
          <p:cNvGrpSpPr>
            <a:grpSpLocks/>
          </p:cNvGrpSpPr>
          <p:nvPr/>
        </p:nvGrpSpPr>
        <p:grpSpPr bwMode="auto">
          <a:xfrm>
            <a:off x="4240318" y="5009763"/>
            <a:ext cx="1452766" cy="759785"/>
            <a:chOff x="508000" y="1246582"/>
            <a:chExt cx="1008112" cy="1158530"/>
          </a:xfrm>
          <a:solidFill>
            <a:srgbClr val="FFFFFF"/>
          </a:solidFill>
        </p:grpSpPr>
        <p:sp>
          <p:nvSpPr>
            <p:cNvPr id="83" name="Border"/>
            <p:cNvSpPr>
              <a:spLocks/>
            </p:cNvSpPr>
            <p:nvPr/>
          </p:nvSpPr>
          <p:spPr bwMode="auto">
            <a:xfrm>
              <a:off x="508000" y="1246582"/>
              <a:ext cx="1008112" cy="11585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Rectangle"/>
          <p:cNvSpPr/>
          <p:nvPr/>
        </p:nvSpPr>
        <p:spPr>
          <a:xfrm>
            <a:off x="4240313" y="5009970"/>
            <a:ext cx="1452771" cy="163213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 Area"/>
          <p:cNvSpPr/>
          <p:nvPr/>
        </p:nvSpPr>
        <p:spPr>
          <a:xfrm>
            <a:off x="4251379" y="5769549"/>
            <a:ext cx="1441705" cy="6312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퓨마 팬티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            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시간전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 Box"/>
          <p:cNvSpPr/>
          <p:nvPr/>
        </p:nvSpPr>
        <p:spPr>
          <a:xfrm>
            <a:off x="4251375" y="6400801"/>
            <a:ext cx="144170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대구광역시 북구 복현동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5467305" y="-651076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남이 보는 페이지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89138" y="29075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Area"/>
          <p:cNvSpPr/>
          <p:nvPr/>
        </p:nvSpPr>
        <p:spPr>
          <a:xfrm>
            <a:off x="3428555" y="1035093"/>
            <a:ext cx="2112518" cy="28180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56227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000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Area"/>
          <p:cNvSpPr/>
          <p:nvPr/>
        </p:nvSpPr>
        <p:spPr>
          <a:xfrm>
            <a:off x="5061632" y="1058452"/>
            <a:ext cx="458905" cy="2584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89138" y="29075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040778" y="1782225"/>
            <a:ext cx="125571" cy="102723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7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 rot="5400000">
              <a:off x="4794358" y="2325845"/>
              <a:ext cx="688809" cy="7365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2059" y="1785397"/>
              <a:ext cx="73411" cy="8115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2059" y="3749869"/>
              <a:ext cx="73411" cy="8115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 Area"/>
          <p:cNvSpPr/>
          <p:nvPr/>
        </p:nvSpPr>
        <p:spPr>
          <a:xfrm>
            <a:off x="10166347" y="1780985"/>
            <a:ext cx="558801" cy="102847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2" y="692812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6" y="692811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3" y="962454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2" y="932825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3" y="1492114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8" y="1659321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76437" y="2798542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76662" y="3566072"/>
            <a:ext cx="10930057" cy="317762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821438" y="3187541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76657" y="356607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57399" y="356607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47806" y="356607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77000" y="3566073"/>
            <a:ext cx="232410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401100" y="356607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97340" y="3784313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58734" y="378431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82961" y="378431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404883" y="377609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10042" y="378431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Line"/>
          <p:cNvCxnSpPr>
            <a:cxnSpLocks/>
          </p:cNvCxnSpPr>
          <p:nvPr/>
        </p:nvCxnSpPr>
        <p:spPr bwMode="auto">
          <a:xfrm flipV="1">
            <a:off x="587000" y="4648760"/>
            <a:ext cx="10610778" cy="127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abel"/>
          <p:cNvSpPr txBox="1"/>
          <p:nvPr/>
        </p:nvSpPr>
        <p:spPr>
          <a:xfrm>
            <a:off x="587000" y="4339266"/>
            <a:ext cx="780570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Label"/>
          <p:cNvSpPr txBox="1"/>
          <p:nvPr/>
        </p:nvSpPr>
        <p:spPr>
          <a:xfrm>
            <a:off x="587000" y="4772204"/>
            <a:ext cx="780570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Placeholder"/>
          <p:cNvGrpSpPr>
            <a:grpSpLocks/>
          </p:cNvGrpSpPr>
          <p:nvPr/>
        </p:nvGrpSpPr>
        <p:grpSpPr bwMode="auto">
          <a:xfrm>
            <a:off x="633518" y="4984363"/>
            <a:ext cx="1452766" cy="759785"/>
            <a:chOff x="508000" y="1246582"/>
            <a:chExt cx="1008112" cy="1158530"/>
          </a:xfrm>
          <a:solidFill>
            <a:srgbClr val="FFFFFF"/>
          </a:solidFill>
        </p:grpSpPr>
        <p:sp>
          <p:nvSpPr>
            <p:cNvPr id="77" name="Border"/>
            <p:cNvSpPr>
              <a:spLocks/>
            </p:cNvSpPr>
            <p:nvPr/>
          </p:nvSpPr>
          <p:spPr bwMode="auto">
            <a:xfrm>
              <a:off x="508000" y="1246582"/>
              <a:ext cx="1008112" cy="11585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Rectangle"/>
          <p:cNvSpPr/>
          <p:nvPr/>
        </p:nvSpPr>
        <p:spPr>
          <a:xfrm>
            <a:off x="633513" y="4984570"/>
            <a:ext cx="1452771" cy="163213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 Area"/>
          <p:cNvSpPr/>
          <p:nvPr/>
        </p:nvSpPr>
        <p:spPr>
          <a:xfrm>
            <a:off x="644579" y="5744149"/>
            <a:ext cx="1441705" cy="6312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나이키 에어포스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                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분전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 Box"/>
          <p:cNvSpPr/>
          <p:nvPr/>
        </p:nvSpPr>
        <p:spPr>
          <a:xfrm>
            <a:off x="644575" y="6375401"/>
            <a:ext cx="1441709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대구광역시 북구 복현동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Label"/>
          <p:cNvSpPr txBox="1"/>
          <p:nvPr/>
        </p:nvSpPr>
        <p:spPr>
          <a:xfrm flipH="1">
            <a:off x="1240015" y="32050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-18983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76662" y="618278"/>
            <a:ext cx="2759444" cy="2690659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36106" y="618277"/>
            <a:ext cx="8170613" cy="269066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13473" y="887920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55772" y="858291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13473" y="1417580"/>
            <a:ext cx="7502034" cy="160310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86098" y="1584788"/>
            <a:ext cx="7048500" cy="10017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85887" y="2724008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76661" y="3366442"/>
            <a:ext cx="10930057" cy="333498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15692" y="3101070"/>
            <a:ext cx="554187" cy="232002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76656" y="336644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57398" y="336644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47805" y="336644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96401" y="336644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401099" y="336644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97339" y="358468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58733" y="3584683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82960" y="358468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404882" y="357646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10041" y="358468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Box"/>
          <p:cNvSpPr/>
          <p:nvPr/>
        </p:nvSpPr>
        <p:spPr>
          <a:xfrm>
            <a:off x="525009" y="423492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 Area"/>
          <p:cNvSpPr/>
          <p:nvPr/>
        </p:nvSpPr>
        <p:spPr>
          <a:xfrm>
            <a:off x="514250" y="4604699"/>
            <a:ext cx="10391806" cy="682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 입력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 Area"/>
          <p:cNvSpPr/>
          <p:nvPr/>
        </p:nvSpPr>
        <p:spPr>
          <a:xfrm>
            <a:off x="514250" y="5299633"/>
            <a:ext cx="10391806" cy="33624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/100</a:t>
            </a: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10265782" y="5345766"/>
            <a:ext cx="59017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등록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Edit"/>
          <p:cNvSpPr>
            <a:spLocks noChangeAspect="1" noEditPoints="1"/>
          </p:cNvSpPr>
          <p:nvPr/>
        </p:nvSpPr>
        <p:spPr bwMode="auto">
          <a:xfrm>
            <a:off x="10321208" y="5388432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Placeholder"/>
          <p:cNvGrpSpPr>
            <a:grpSpLocks noChangeAspect="1"/>
          </p:cNvGrpSpPr>
          <p:nvPr/>
        </p:nvGrpSpPr>
        <p:grpSpPr>
          <a:xfrm>
            <a:off x="561026" y="5773935"/>
            <a:ext cx="272625" cy="304435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Rectangle"/>
          <p:cNvSpPr/>
          <p:nvPr/>
        </p:nvSpPr>
        <p:spPr>
          <a:xfrm>
            <a:off x="514249" y="5700553"/>
            <a:ext cx="10401257" cy="82447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Text Area"/>
          <p:cNvSpPr/>
          <p:nvPr/>
        </p:nvSpPr>
        <p:spPr>
          <a:xfrm>
            <a:off x="908331" y="5742906"/>
            <a:ext cx="9802546" cy="7570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연예인 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안됩니까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                                                                                                                                                                                                                                                                30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분전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댓글달기         신고하기 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peech Bubble"/>
          <p:cNvSpPr>
            <a:spLocks noChangeAspect="1" noEditPoints="1"/>
          </p:cNvSpPr>
          <p:nvPr/>
        </p:nvSpPr>
        <p:spPr bwMode="auto">
          <a:xfrm>
            <a:off x="960884" y="6225222"/>
            <a:ext cx="149225" cy="144463"/>
          </a:xfrm>
          <a:custGeom>
            <a:avLst/>
            <a:gdLst>
              <a:gd name="T0" fmla="*/ 305 w 611"/>
              <a:gd name="T1" fmla="*/ 0 h 587"/>
              <a:gd name="T2" fmla="*/ 0 w 611"/>
              <a:gd name="T3" fmla="*/ 265 h 587"/>
              <a:gd name="T4" fmla="*/ 119 w 611"/>
              <a:gd name="T5" fmla="*/ 475 h 587"/>
              <a:gd name="T6" fmla="*/ 68 w 611"/>
              <a:gd name="T7" fmla="*/ 584 h 587"/>
              <a:gd name="T8" fmla="*/ 229 w 611"/>
              <a:gd name="T9" fmla="*/ 522 h 587"/>
              <a:gd name="T10" fmla="*/ 305 w 611"/>
              <a:gd name="T11" fmla="*/ 531 h 587"/>
              <a:gd name="T12" fmla="*/ 611 w 611"/>
              <a:gd name="T13" fmla="*/ 265 h 587"/>
              <a:gd name="T14" fmla="*/ 305 w 611"/>
              <a:gd name="T15" fmla="*/ 0 h 587"/>
              <a:gd name="T16" fmla="*/ 305 w 611"/>
              <a:gd name="T17" fmla="*/ 24 h 587"/>
              <a:gd name="T18" fmla="*/ 586 w 611"/>
              <a:gd name="T19" fmla="*/ 265 h 587"/>
              <a:gd name="T20" fmla="*/ 305 w 611"/>
              <a:gd name="T21" fmla="*/ 506 h 587"/>
              <a:gd name="T22" fmla="*/ 221 w 611"/>
              <a:gd name="T23" fmla="*/ 495 h 587"/>
              <a:gd name="T24" fmla="*/ 116 w 611"/>
              <a:gd name="T25" fmla="*/ 555 h 587"/>
              <a:gd name="T26" fmla="*/ 139 w 611"/>
              <a:gd name="T27" fmla="*/ 503 h 587"/>
              <a:gd name="T28" fmla="*/ 144 w 611"/>
              <a:gd name="T29" fmla="*/ 463 h 587"/>
              <a:gd name="T30" fmla="*/ 24 w 611"/>
              <a:gd name="T31" fmla="*/ 265 h 587"/>
              <a:gd name="T32" fmla="*/ 305 w 611"/>
              <a:gd name="T33" fmla="*/ 24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" h="587">
                <a:moveTo>
                  <a:pt x="305" y="0"/>
                </a:moveTo>
                <a:cubicBezTo>
                  <a:pt x="137" y="0"/>
                  <a:pt x="0" y="118"/>
                  <a:pt x="0" y="265"/>
                </a:cubicBezTo>
                <a:cubicBezTo>
                  <a:pt x="0" y="351"/>
                  <a:pt x="47" y="426"/>
                  <a:pt x="119" y="475"/>
                </a:cubicBezTo>
                <a:cubicBezTo>
                  <a:pt x="117" y="518"/>
                  <a:pt x="88" y="557"/>
                  <a:pt x="68" y="584"/>
                </a:cubicBezTo>
                <a:cubicBezTo>
                  <a:pt x="128" y="587"/>
                  <a:pt x="189" y="568"/>
                  <a:pt x="229" y="522"/>
                </a:cubicBezTo>
                <a:cubicBezTo>
                  <a:pt x="254" y="527"/>
                  <a:pt x="279" y="531"/>
                  <a:pt x="305" y="531"/>
                </a:cubicBezTo>
                <a:cubicBezTo>
                  <a:pt x="473" y="531"/>
                  <a:pt x="611" y="413"/>
                  <a:pt x="611" y="265"/>
                </a:cubicBezTo>
                <a:cubicBezTo>
                  <a:pt x="611" y="118"/>
                  <a:pt x="473" y="0"/>
                  <a:pt x="305" y="0"/>
                </a:cubicBezTo>
                <a:close/>
                <a:moveTo>
                  <a:pt x="305" y="24"/>
                </a:moveTo>
                <a:cubicBezTo>
                  <a:pt x="462" y="24"/>
                  <a:pt x="586" y="133"/>
                  <a:pt x="586" y="265"/>
                </a:cubicBezTo>
                <a:cubicBezTo>
                  <a:pt x="586" y="397"/>
                  <a:pt x="462" y="506"/>
                  <a:pt x="305" y="506"/>
                </a:cubicBezTo>
                <a:cubicBezTo>
                  <a:pt x="274" y="505"/>
                  <a:pt x="248" y="502"/>
                  <a:pt x="221" y="495"/>
                </a:cubicBezTo>
                <a:cubicBezTo>
                  <a:pt x="184" y="538"/>
                  <a:pt x="153" y="548"/>
                  <a:pt x="116" y="555"/>
                </a:cubicBezTo>
                <a:cubicBezTo>
                  <a:pt x="127" y="535"/>
                  <a:pt x="135" y="517"/>
                  <a:pt x="139" y="503"/>
                </a:cubicBezTo>
                <a:cubicBezTo>
                  <a:pt x="143" y="490"/>
                  <a:pt x="144" y="476"/>
                  <a:pt x="144" y="463"/>
                </a:cubicBezTo>
                <a:cubicBezTo>
                  <a:pt x="69" y="408"/>
                  <a:pt x="26" y="337"/>
                  <a:pt x="24" y="265"/>
                </a:cubicBezTo>
                <a:cubicBezTo>
                  <a:pt x="24" y="133"/>
                  <a:pt x="149" y="24"/>
                  <a:pt x="305" y="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Label"/>
          <p:cNvSpPr txBox="1"/>
          <p:nvPr/>
        </p:nvSpPr>
        <p:spPr>
          <a:xfrm flipH="1">
            <a:off x="1278115" y="30780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9231">
                        <a14:foregroundMark x1="24231" y1="20939" x2="24231" y2="20939"/>
                        <a14:foregroundMark x1="48462" y1="10108" x2="48462" y2="10108"/>
                        <a14:foregroundMark x1="80000" y1="15884" x2="80000" y2="15884"/>
                        <a14:foregroundMark x1="87308" y1="43321" x2="87308" y2="43321"/>
                        <a14:foregroundMark x1="20769" y1="43321" x2="20769" y2="43321"/>
                        <a14:foregroundMark x1="43462" y1="83032" x2="43462" y2="83032"/>
                        <a14:foregroundMark x1="20000" y1="86643" x2="78462" y2="85560"/>
                        <a14:foregroundMark x1="25000" y1="74368" x2="74615" y2="74729"/>
                        <a14:foregroundMark x1="16154" y1="97473" x2="81923" y2="9675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6145336"/>
            <a:ext cx="184992" cy="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2" y="670351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6" y="670350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3" y="939993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2" y="910364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3" y="1469653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8" y="1636860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89137" y="2776081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1" y="3584306"/>
            <a:ext cx="10930057" cy="299460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2" y="3153143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6" y="3584307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8" y="3584307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5" y="3584307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67549" y="3584307"/>
            <a:ext cx="232410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49" y="3584307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89" y="3802547"/>
            <a:ext cx="1687736" cy="24109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3" y="380254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0" y="3802547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2" y="3794329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1" y="380254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Line"/>
          <p:cNvCxnSpPr>
            <a:cxnSpLocks/>
          </p:cNvCxnSpPr>
          <p:nvPr/>
        </p:nvCxnSpPr>
        <p:spPr bwMode="auto">
          <a:xfrm>
            <a:off x="608516" y="4584700"/>
            <a:ext cx="1029754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abel"/>
          <p:cNvSpPr txBox="1"/>
          <p:nvPr/>
        </p:nvSpPr>
        <p:spPr>
          <a:xfrm>
            <a:off x="597203" y="4290699"/>
            <a:ext cx="35772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92801" y="4763012"/>
            <a:ext cx="773014" cy="212366"/>
            <a:chOff x="554563" y="2592239"/>
            <a:chExt cx="773014" cy="212366"/>
          </a:xfrm>
        </p:grpSpPr>
        <p:sp>
          <p:nvSpPr>
            <p:cNvPr id="62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86119" y="2592239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 삭제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Placeholder"/>
          <p:cNvGrpSpPr>
            <a:grpSpLocks/>
          </p:cNvGrpSpPr>
          <p:nvPr/>
        </p:nvGrpSpPr>
        <p:grpSpPr bwMode="auto">
          <a:xfrm>
            <a:off x="687889" y="5134381"/>
            <a:ext cx="1008112" cy="115229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6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Rectangle"/>
          <p:cNvSpPr/>
          <p:nvPr/>
        </p:nvSpPr>
        <p:spPr>
          <a:xfrm>
            <a:off x="682969" y="5125768"/>
            <a:ext cx="2901998" cy="117343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 Area"/>
          <p:cNvSpPr/>
          <p:nvPr/>
        </p:nvSpPr>
        <p:spPr>
          <a:xfrm>
            <a:off x="1710928" y="5133913"/>
            <a:ext cx="1874038" cy="11522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상품명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10000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시간전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위치정보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338245" y="5180060"/>
            <a:ext cx="131556" cy="131556"/>
            <a:chOff x="554563" y="2632644"/>
            <a:chExt cx="131556" cy="131556"/>
          </a:xfrm>
        </p:grpSpPr>
        <p:sp>
          <p:nvSpPr>
            <p:cNvPr id="8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Label"/>
          <p:cNvSpPr txBox="1"/>
          <p:nvPr/>
        </p:nvSpPr>
        <p:spPr>
          <a:xfrm flipH="1">
            <a:off x="1240015" y="31796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76438" y="29202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Line"/>
          <p:cNvCxnSpPr>
            <a:cxnSpLocks/>
          </p:cNvCxnSpPr>
          <p:nvPr/>
        </p:nvCxnSpPr>
        <p:spPr bwMode="auto">
          <a:xfrm>
            <a:off x="661002" y="4801604"/>
            <a:ext cx="1026147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"/>
          <p:cNvSpPr/>
          <p:nvPr/>
        </p:nvSpPr>
        <p:spPr>
          <a:xfrm>
            <a:off x="687890" y="4494014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후기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Placeholder"/>
          <p:cNvGrpSpPr>
            <a:grpSpLocks noChangeAspect="1"/>
          </p:cNvGrpSpPr>
          <p:nvPr/>
        </p:nvGrpSpPr>
        <p:grpSpPr>
          <a:xfrm>
            <a:off x="631735" y="4959606"/>
            <a:ext cx="272625" cy="304435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64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"/>
          <p:cNvSpPr/>
          <p:nvPr/>
        </p:nvSpPr>
        <p:spPr>
          <a:xfrm>
            <a:off x="584958" y="4886224"/>
            <a:ext cx="10401257" cy="82447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Area"/>
          <p:cNvSpPr/>
          <p:nvPr/>
        </p:nvSpPr>
        <p:spPr>
          <a:xfrm>
            <a:off x="979040" y="4928576"/>
            <a:ext cx="9802546" cy="13171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                      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연예인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감사합니다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신고하기 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>
            <a:grpSpLocks/>
          </p:cNvGrpSpPr>
          <p:nvPr/>
        </p:nvGrpSpPr>
        <p:grpSpPr bwMode="auto">
          <a:xfrm>
            <a:off x="1085962" y="5202573"/>
            <a:ext cx="745201" cy="116727"/>
            <a:chOff x="508000" y="1397000"/>
            <a:chExt cx="869432" cy="144016"/>
          </a:xfrm>
        </p:grpSpPr>
        <p:sp>
          <p:nvSpPr>
            <p:cNvPr id="72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99231">
                        <a14:foregroundMark x1="24231" y1="20939" x2="24231" y2="20939"/>
                        <a14:foregroundMark x1="48462" y1="10108" x2="48462" y2="10108"/>
                        <a14:foregroundMark x1="80000" y1="15884" x2="80000" y2="15884"/>
                        <a14:foregroundMark x1="87308" y1="43321" x2="87308" y2="43321"/>
                        <a14:foregroundMark x1="20769" y1="43321" x2="20769" y2="43321"/>
                        <a14:foregroundMark x1="43462" y1="83032" x2="43462" y2="83032"/>
                        <a14:foregroundMark x1="20000" y1="86643" x2="78462" y2="85560"/>
                        <a14:foregroundMark x1="25000" y1="74368" x2="74615" y2="74729"/>
                        <a14:foregroundMark x1="16154" y1="97473" x2="81923" y2="9675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751636"/>
            <a:ext cx="184992" cy="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76438" y="29202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Line"/>
          <p:cNvCxnSpPr>
            <a:cxnSpLocks/>
          </p:cNvCxnSpPr>
          <p:nvPr/>
        </p:nvCxnSpPr>
        <p:spPr bwMode="auto">
          <a:xfrm>
            <a:off x="661002" y="4801604"/>
            <a:ext cx="1026147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"/>
          <p:cNvSpPr/>
          <p:nvPr/>
        </p:nvSpPr>
        <p:spPr>
          <a:xfrm>
            <a:off x="687890" y="4494014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후기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Placeholder"/>
          <p:cNvGrpSpPr>
            <a:grpSpLocks noChangeAspect="1"/>
          </p:cNvGrpSpPr>
          <p:nvPr/>
        </p:nvGrpSpPr>
        <p:grpSpPr>
          <a:xfrm>
            <a:off x="631735" y="4959606"/>
            <a:ext cx="272625" cy="304435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64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"/>
          <p:cNvSpPr/>
          <p:nvPr/>
        </p:nvSpPr>
        <p:spPr>
          <a:xfrm>
            <a:off x="584958" y="4886224"/>
            <a:ext cx="10401257" cy="82447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Area"/>
          <p:cNvSpPr/>
          <p:nvPr/>
        </p:nvSpPr>
        <p:spPr>
          <a:xfrm>
            <a:off x="979040" y="4928576"/>
            <a:ext cx="9802546" cy="13171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                      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연예인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감사합니다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endParaRPr lang="en-US" altLang="ko-KR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 noProof="1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신고하기</a:t>
            </a:r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>
            <a:grpSpLocks/>
          </p:cNvGrpSpPr>
          <p:nvPr/>
        </p:nvGrpSpPr>
        <p:grpSpPr bwMode="auto">
          <a:xfrm>
            <a:off x="1085962" y="5202573"/>
            <a:ext cx="745201" cy="116727"/>
            <a:chOff x="508000" y="1397000"/>
            <a:chExt cx="869432" cy="144016"/>
          </a:xfrm>
        </p:grpSpPr>
        <p:sp>
          <p:nvSpPr>
            <p:cNvPr id="72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9231">
                        <a14:foregroundMark x1="24231" y1="20939" x2="24231" y2="20939"/>
                        <a14:foregroundMark x1="48462" y1="10108" x2="48462" y2="10108"/>
                        <a14:foregroundMark x1="80000" y1="15884" x2="80000" y2="15884"/>
                        <a14:foregroundMark x1="87308" y1="43321" x2="87308" y2="43321"/>
                        <a14:foregroundMark x1="20769" y1="43321" x2="20769" y2="43321"/>
                        <a14:foregroundMark x1="43462" y1="83032" x2="43462" y2="83032"/>
                        <a14:foregroundMark x1="20000" y1="86643" x2="78462" y2="85560"/>
                        <a14:foregroundMark x1="25000" y1="74368" x2="74615" y2="74729"/>
                        <a14:foregroundMark x1="16154" y1="97473" x2="81923" y2="9675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751636"/>
            <a:ext cx="184992" cy="197087"/>
          </a:xfrm>
          <a:prstGeom prst="rect">
            <a:avLst/>
          </a:prstGeom>
        </p:spPr>
      </p:pic>
      <p:grpSp>
        <p:nvGrpSpPr>
          <p:cNvPr id="51" name="Window" descr="&lt;SmartSettings&gt;&lt;SmartResize enabled=&quot;True&quot; minWidth=&quot;60&quot; minHeight=&quot;3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464575" y="1400723"/>
            <a:ext cx="3452458" cy="4352544"/>
            <a:chOff x="595684" y="1261242"/>
            <a:chExt cx="6668462" cy="4352544"/>
          </a:xfrm>
        </p:grpSpPr>
        <p:sp>
          <p:nvSpPr>
            <p:cNvPr id="5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498986"/>
              <a:ext cx="6668462" cy="411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856821" y="1332489"/>
              <a:ext cx="190109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Text Area"/>
          <p:cNvSpPr/>
          <p:nvPr/>
        </p:nvSpPr>
        <p:spPr>
          <a:xfrm>
            <a:off x="5457366" y="1734427"/>
            <a:ext cx="3459667" cy="38156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신고하기</a:t>
            </a:r>
            <a:endParaRPr lang="en-US" sz="2000" b="1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Line"/>
          <p:cNvCxnSpPr>
            <a:cxnSpLocks/>
          </p:cNvCxnSpPr>
          <p:nvPr/>
        </p:nvCxnSpPr>
        <p:spPr bwMode="auto">
          <a:xfrm>
            <a:off x="5575300" y="2146300"/>
            <a:ext cx="118594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"/>
          <p:cNvSpPr/>
          <p:nvPr/>
        </p:nvSpPr>
        <p:spPr>
          <a:xfrm>
            <a:off x="5590292" y="2362186"/>
            <a:ext cx="3000940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부적절한 광고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Line"/>
          <p:cNvCxnSpPr>
            <a:cxnSpLocks/>
          </p:cNvCxnSpPr>
          <p:nvPr/>
        </p:nvCxnSpPr>
        <p:spPr bwMode="auto">
          <a:xfrm>
            <a:off x="5676900" y="2616200"/>
            <a:ext cx="291433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hevron Down"/>
          <p:cNvSpPr>
            <a:spLocks noChangeAspect="1"/>
          </p:cNvSpPr>
          <p:nvPr/>
        </p:nvSpPr>
        <p:spPr bwMode="auto">
          <a:xfrm>
            <a:off x="8359874" y="2387585"/>
            <a:ext cx="234058" cy="128603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 Box"/>
          <p:cNvSpPr/>
          <p:nvPr/>
        </p:nvSpPr>
        <p:spPr>
          <a:xfrm>
            <a:off x="5608728" y="2700752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언어폭력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Line"/>
          <p:cNvCxnSpPr>
            <a:cxnSpLocks/>
          </p:cNvCxnSpPr>
          <p:nvPr/>
        </p:nvCxnSpPr>
        <p:spPr bwMode="auto">
          <a:xfrm>
            <a:off x="5689600" y="2971800"/>
            <a:ext cx="291433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hevron Down"/>
          <p:cNvSpPr>
            <a:spLocks noChangeAspect="1"/>
          </p:cNvSpPr>
          <p:nvPr/>
        </p:nvSpPr>
        <p:spPr bwMode="auto">
          <a:xfrm>
            <a:off x="8359874" y="2755885"/>
            <a:ext cx="234058" cy="128603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 Box"/>
          <p:cNvSpPr/>
          <p:nvPr/>
        </p:nvSpPr>
        <p:spPr>
          <a:xfrm>
            <a:off x="5615924" y="3052588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기타사유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직접입력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0" name="Line"/>
          <p:cNvCxnSpPr>
            <a:cxnSpLocks/>
          </p:cNvCxnSpPr>
          <p:nvPr/>
        </p:nvCxnSpPr>
        <p:spPr bwMode="auto">
          <a:xfrm>
            <a:off x="5676900" y="3314700"/>
            <a:ext cx="291433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hevron Down"/>
          <p:cNvSpPr>
            <a:spLocks noChangeAspect="1"/>
          </p:cNvSpPr>
          <p:nvPr/>
        </p:nvSpPr>
        <p:spPr bwMode="auto">
          <a:xfrm>
            <a:off x="8359874" y="3098785"/>
            <a:ext cx="234058" cy="128603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2" cy="6857999"/>
            <a:chOff x="595684" y="1261242"/>
            <a:chExt cx="6668464" cy="4352545"/>
          </a:xfrm>
        </p:grpSpPr>
        <p:sp>
          <p:nvSpPr>
            <p:cNvPr id="3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3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9" y="1456440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5" y="1306459"/>
              <a:ext cx="53834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089537" y="1416764"/>
              <a:ext cx="5996009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91"/>
              <a:ext cx="51230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Navigation Buttons"/>
            <p:cNvGrpSpPr/>
            <p:nvPr/>
          </p:nvGrpSpPr>
          <p:grpSpPr>
            <a:xfrm>
              <a:off x="664553" y="1437297"/>
              <a:ext cx="350790" cy="109821"/>
              <a:chOff x="664553" y="1437297"/>
              <a:chExt cx="350790" cy="109821"/>
            </a:xfrm>
          </p:grpSpPr>
          <p:sp>
            <p:nvSpPr>
              <p:cNvPr id="45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21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4" y="1437297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Placeholder"/>
          <p:cNvGrpSpPr>
            <a:grpSpLocks noChangeAspect="1"/>
          </p:cNvGrpSpPr>
          <p:nvPr/>
        </p:nvGrpSpPr>
        <p:grpSpPr>
          <a:xfrm>
            <a:off x="367213" y="814477"/>
            <a:ext cx="2759444" cy="2762517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49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Panel"/>
          <p:cNvSpPr/>
          <p:nvPr/>
        </p:nvSpPr>
        <p:spPr>
          <a:xfrm>
            <a:off x="3126657" y="814476"/>
            <a:ext cx="8170613" cy="27625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abel"/>
          <p:cNvSpPr txBox="1"/>
          <p:nvPr/>
        </p:nvSpPr>
        <p:spPr>
          <a:xfrm flipH="1">
            <a:off x="3404024" y="1084119"/>
            <a:ext cx="665674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3946323" y="1054490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상점명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Panel"/>
          <p:cNvSpPr/>
          <p:nvPr/>
        </p:nvSpPr>
        <p:spPr>
          <a:xfrm>
            <a:off x="3404024" y="1613779"/>
            <a:ext cx="7502034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Area"/>
          <p:cNvSpPr/>
          <p:nvPr/>
        </p:nvSpPr>
        <p:spPr>
          <a:xfrm>
            <a:off x="3676649" y="1780986"/>
            <a:ext cx="7048500" cy="10284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676438" y="2920207"/>
            <a:ext cx="8014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소개글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Panel"/>
          <p:cNvSpPr/>
          <p:nvPr/>
        </p:nvSpPr>
        <p:spPr>
          <a:xfrm>
            <a:off x="367212" y="3756012"/>
            <a:ext cx="10930057" cy="286068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auge"/>
          <p:cNvGrpSpPr>
            <a:grpSpLocks noChangeAspect="1"/>
          </p:cNvGrpSpPr>
          <p:nvPr/>
        </p:nvGrpSpPr>
        <p:grpSpPr>
          <a:xfrm>
            <a:off x="1906243" y="3297269"/>
            <a:ext cx="554187" cy="238198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74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Rectangle"/>
          <p:cNvSpPr/>
          <p:nvPr/>
        </p:nvSpPr>
        <p:spPr>
          <a:xfrm>
            <a:off x="367207" y="3756013"/>
            <a:ext cx="2280741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/>
          <p:cNvSpPr/>
          <p:nvPr/>
        </p:nvSpPr>
        <p:spPr>
          <a:xfrm>
            <a:off x="2647949" y="3756013"/>
            <a:ext cx="209985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"/>
          <p:cNvSpPr/>
          <p:nvPr/>
        </p:nvSpPr>
        <p:spPr>
          <a:xfrm>
            <a:off x="4738356" y="3756013"/>
            <a:ext cx="2329194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"/>
          <p:cNvSpPr/>
          <p:nvPr/>
        </p:nvSpPr>
        <p:spPr>
          <a:xfrm>
            <a:off x="7086952" y="3756013"/>
            <a:ext cx="2304698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"/>
          <p:cNvSpPr/>
          <p:nvPr/>
        </p:nvSpPr>
        <p:spPr>
          <a:xfrm>
            <a:off x="9391650" y="3756013"/>
            <a:ext cx="1905620" cy="66113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 Box"/>
          <p:cNvSpPr/>
          <p:nvPr/>
        </p:nvSpPr>
        <p:spPr>
          <a:xfrm>
            <a:off x="687890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 Box"/>
          <p:cNvSpPr/>
          <p:nvPr/>
        </p:nvSpPr>
        <p:spPr>
          <a:xfrm>
            <a:off x="2849284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상점문의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 Box"/>
          <p:cNvSpPr/>
          <p:nvPr/>
        </p:nvSpPr>
        <p:spPr>
          <a:xfrm>
            <a:off x="5073511" y="39742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찜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7395433" y="39660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상점후기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 Box"/>
          <p:cNvSpPr/>
          <p:nvPr/>
        </p:nvSpPr>
        <p:spPr>
          <a:xfrm>
            <a:off x="9500592" y="3974253"/>
            <a:ext cx="1687736" cy="241092"/>
          </a:xfrm>
          <a:prstGeom prst="rect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동네 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정보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Label"/>
          <p:cNvSpPr txBox="1"/>
          <p:nvPr/>
        </p:nvSpPr>
        <p:spPr>
          <a:xfrm flipH="1">
            <a:off x="1240015" y="3319316"/>
            <a:ext cx="666227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프리마켓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Line"/>
          <p:cNvCxnSpPr>
            <a:cxnSpLocks/>
          </p:cNvCxnSpPr>
          <p:nvPr/>
        </p:nvCxnSpPr>
        <p:spPr bwMode="auto">
          <a:xfrm>
            <a:off x="577550" y="4876800"/>
            <a:ext cx="1032850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"/>
          <p:cNvSpPr/>
          <p:nvPr/>
        </p:nvSpPr>
        <p:spPr>
          <a:xfrm>
            <a:off x="591232" y="4502254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 Area"/>
          <p:cNvSpPr/>
          <p:nvPr/>
        </p:nvSpPr>
        <p:spPr>
          <a:xfrm>
            <a:off x="577550" y="5069178"/>
            <a:ext cx="10328508" cy="2460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봄봄 복현점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3km</a:t>
            </a: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Area"/>
          <p:cNvSpPr/>
          <p:nvPr/>
        </p:nvSpPr>
        <p:spPr>
          <a:xfrm>
            <a:off x="577550" y="5412078"/>
            <a:ext cx="10328508" cy="2460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다이소 복현점 </a:t>
            </a:r>
            <a:r>
              <a:rPr lang="en-US" altLang="ko-KR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15km</a:t>
            </a:r>
          </a:p>
          <a:p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900" noProof="1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369</Words>
  <Application>Microsoft Office PowerPoint</Application>
  <PresentationFormat>와이드스크린</PresentationFormat>
  <Paragraphs>220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99</cp:revision>
  <dcterms:created xsi:type="dcterms:W3CDTF">2019-02-15T09:30:30Z</dcterms:created>
  <dcterms:modified xsi:type="dcterms:W3CDTF">2019-03-08T09:54:00Z</dcterms:modified>
</cp:coreProperties>
</file>