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3BA-0E7A-40AC-B89F-AAD01879D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Rekt</a:t>
            </a:r>
            <a:r>
              <a:rPr lang="en-US" dirty="0"/>
              <a:t> ‘</a:t>
            </a:r>
            <a:r>
              <a:rPr lang="en-US" dirty="0" err="1"/>
              <a:t>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BF8B8-7BC9-414D-806B-D2B42F1E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by Riyan imam</a:t>
            </a:r>
          </a:p>
        </p:txBody>
      </p:sp>
    </p:spTree>
    <p:extLst>
      <p:ext uri="{BB962C8B-B14F-4D97-AF65-F5344CB8AC3E}">
        <p14:creationId xmlns:p14="http://schemas.microsoft.com/office/powerpoint/2010/main" val="186834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76F3-891A-4ED9-962A-8255D0E7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err="1"/>
              <a:t>rekt</a:t>
            </a:r>
            <a:r>
              <a:rPr lang="en-US" dirty="0"/>
              <a:t> ‘</a:t>
            </a:r>
            <a:r>
              <a:rPr lang="en-US" dirty="0" err="1"/>
              <a:t>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C3D6-D06C-4926-811F-460FE232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game is this? This is a web-based card game.</a:t>
            </a:r>
          </a:p>
          <a:p>
            <a:r>
              <a:rPr lang="en-US" dirty="0"/>
              <a:t>What is the goal of the game? The goal of the game is to lose all your cards before anyone else. However, there are ways to interfere and/ or mess up your opponents chances of winning!</a:t>
            </a:r>
          </a:p>
          <a:p>
            <a:r>
              <a:rPr lang="en-US" dirty="0"/>
              <a:t>How was this game created? With HTML and CSS. </a:t>
            </a:r>
          </a:p>
        </p:txBody>
      </p:sp>
    </p:spTree>
    <p:extLst>
      <p:ext uri="{BB962C8B-B14F-4D97-AF65-F5344CB8AC3E}">
        <p14:creationId xmlns:p14="http://schemas.microsoft.com/office/powerpoint/2010/main" val="366584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CC98-9678-44DE-BEE0-34D215D0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information of </a:t>
            </a:r>
            <a:r>
              <a:rPr lang="en-US" dirty="0" err="1"/>
              <a:t>rekt</a:t>
            </a:r>
            <a:r>
              <a:rPr lang="en-US" dirty="0"/>
              <a:t> ‘</a:t>
            </a:r>
            <a:r>
              <a:rPr lang="en-US" dirty="0" err="1"/>
              <a:t>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9ADA-6162-41C3-A54A-3391FD28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the game currently? Currently we have a simple demo of the game.</a:t>
            </a:r>
          </a:p>
          <a:p>
            <a:r>
              <a:rPr lang="en-US" dirty="0"/>
              <a:t>Where would you like the game to go? To a fully developed, AAA title that I can sell on Steam for $60. Then, I will also release DLC for $30 more. Easy money.</a:t>
            </a:r>
          </a:p>
          <a:p>
            <a:r>
              <a:rPr lang="en-US" dirty="0"/>
              <a:t>What were some challenges making the game? Trying to figure out how to transition from one portion of the site to the other. Also, I only had access to Notepad, so… That went as well as you think it did.</a:t>
            </a:r>
          </a:p>
        </p:txBody>
      </p:sp>
    </p:spTree>
    <p:extLst>
      <p:ext uri="{BB962C8B-B14F-4D97-AF65-F5344CB8AC3E}">
        <p14:creationId xmlns:p14="http://schemas.microsoft.com/office/powerpoint/2010/main" val="249844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B6D0-112B-401C-B4E7-9A82D955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Design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A593-D199-4435-A8F9-1117339B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You’ll probably play this in a class... Maybe</a:t>
            </a:r>
          </a:p>
          <a:p>
            <a:r>
              <a:rPr lang="en-US" sz="3200" dirty="0"/>
              <a:t>Very minimalistic due to constraints</a:t>
            </a:r>
          </a:p>
          <a:p>
            <a:r>
              <a:rPr lang="en-US" sz="3200" dirty="0"/>
              <a:t>Very simple, very plain</a:t>
            </a:r>
          </a:p>
          <a:p>
            <a:r>
              <a:rPr lang="en-US" sz="3200" dirty="0"/>
              <a:t>Let’s be honest: no real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4866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76BE6-5DEB-4523-8AF6-D9CC02C5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Code insights w/ html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9592C08-1C0D-4A07-803B-42EF332F06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71137" y="848487"/>
            <a:ext cx="8648601" cy="324322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8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64880-5319-46F0-B971-AF0BFBD8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4970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Code Insights w/ </a:t>
            </a:r>
            <a:r>
              <a:rPr lang="en-US"/>
              <a:t>css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AC0103-8563-4376-9D91-D98ACBD6B7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6874" y="805583"/>
            <a:ext cx="3835516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6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C6C0C8-9E44-419D-A108-5A55F1F5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 time!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642E73-C384-4A83-84E5-46E370266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756703"/>
            <a:ext cx="9603274" cy="1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03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Rekt ‘em</vt:lpstr>
      <vt:lpstr>Elements of rekt ‘em</vt:lpstr>
      <vt:lpstr>High-level information of rekt ‘em</vt:lpstr>
      <vt:lpstr>User and Design aspect</vt:lpstr>
      <vt:lpstr>Code insights w/ html</vt:lpstr>
      <vt:lpstr>Code Insights w/ css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Rekt ‘em</dc:title>
  <dc:creator>Riyan Imam</dc:creator>
  <cp:lastModifiedBy>Riyan Imam</cp:lastModifiedBy>
  <cp:revision>2</cp:revision>
  <dcterms:created xsi:type="dcterms:W3CDTF">2018-09-11T02:29:33Z</dcterms:created>
  <dcterms:modified xsi:type="dcterms:W3CDTF">2018-09-11T02:30:01Z</dcterms:modified>
</cp:coreProperties>
</file>