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8022A-C769-4448-BD64-33D5011F67FC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49A1811-759F-42EE-9B92-16110982467F}">
      <dgm:prSet/>
      <dgm:spPr/>
      <dgm:t>
        <a:bodyPr/>
        <a:lstStyle/>
        <a:p>
          <a:pPr>
            <a:defRPr cap="all"/>
          </a:pPr>
          <a:r>
            <a:rPr lang="en-US"/>
            <a:t>UX/ UI – This should have been simple and to the point, no frills, nothing fancy.</a:t>
          </a:r>
        </a:p>
      </dgm:t>
    </dgm:pt>
    <dgm:pt modelId="{3C180E8B-F27E-425E-A292-9B7C37EABC90}" type="parTrans" cxnId="{7D4E3402-E02C-448A-975D-E88002D2EB3C}">
      <dgm:prSet/>
      <dgm:spPr/>
      <dgm:t>
        <a:bodyPr/>
        <a:lstStyle/>
        <a:p>
          <a:endParaRPr lang="en-US"/>
        </a:p>
      </dgm:t>
    </dgm:pt>
    <dgm:pt modelId="{984052D1-2593-4334-9DAD-BA3BDE1E4CD1}" type="sibTrans" cxnId="{7D4E3402-E02C-448A-975D-E88002D2EB3C}">
      <dgm:prSet/>
      <dgm:spPr/>
      <dgm:t>
        <a:bodyPr/>
        <a:lstStyle/>
        <a:p>
          <a:endParaRPr lang="en-US"/>
        </a:p>
      </dgm:t>
    </dgm:pt>
    <dgm:pt modelId="{8F587FFE-3861-4309-882C-850543E9A349}">
      <dgm:prSet/>
      <dgm:spPr/>
      <dgm:t>
        <a:bodyPr/>
        <a:lstStyle/>
        <a:p>
          <a:pPr>
            <a:defRPr cap="all"/>
          </a:pPr>
          <a:r>
            <a:rPr lang="en-US"/>
            <a:t>Testing – There was manual testing done throughout the process to make sure elements were in their proper places and looked somewhat decent.</a:t>
          </a:r>
        </a:p>
      </dgm:t>
    </dgm:pt>
    <dgm:pt modelId="{38035FEB-5188-4E1B-9391-215B6AACCA3A}" type="parTrans" cxnId="{9265D342-B0E4-4F95-9BA2-056DD7F10CB0}">
      <dgm:prSet/>
      <dgm:spPr/>
      <dgm:t>
        <a:bodyPr/>
        <a:lstStyle/>
        <a:p>
          <a:endParaRPr lang="en-US"/>
        </a:p>
      </dgm:t>
    </dgm:pt>
    <dgm:pt modelId="{F1426C0E-5B8D-4D66-A53D-6F6D57347929}" type="sibTrans" cxnId="{9265D342-B0E4-4F95-9BA2-056DD7F10CB0}">
      <dgm:prSet/>
      <dgm:spPr/>
      <dgm:t>
        <a:bodyPr/>
        <a:lstStyle/>
        <a:p>
          <a:endParaRPr lang="en-US"/>
        </a:p>
      </dgm:t>
    </dgm:pt>
    <dgm:pt modelId="{C9FADA8B-BF9D-4644-8D1B-6D070B1A7C05}">
      <dgm:prSet/>
      <dgm:spPr/>
      <dgm:t>
        <a:bodyPr/>
        <a:lstStyle/>
        <a:p>
          <a:pPr>
            <a:defRPr cap="all"/>
          </a:pPr>
          <a:r>
            <a:rPr lang="en-US"/>
            <a:t>Bugs (or “Addition Features”) – There is at least one bug that is in the actual game page.</a:t>
          </a:r>
        </a:p>
      </dgm:t>
    </dgm:pt>
    <dgm:pt modelId="{B82B04B5-DBFB-4A11-B835-BC2B21219D7A}" type="parTrans" cxnId="{7FB36FF4-3F48-4563-B376-F2B1FBB52C5C}">
      <dgm:prSet/>
      <dgm:spPr/>
      <dgm:t>
        <a:bodyPr/>
        <a:lstStyle/>
        <a:p>
          <a:endParaRPr lang="en-US"/>
        </a:p>
      </dgm:t>
    </dgm:pt>
    <dgm:pt modelId="{B3B5DBA7-D1AF-4184-8848-35159AEA7BCD}" type="sibTrans" cxnId="{7FB36FF4-3F48-4563-B376-F2B1FBB52C5C}">
      <dgm:prSet/>
      <dgm:spPr/>
      <dgm:t>
        <a:bodyPr/>
        <a:lstStyle/>
        <a:p>
          <a:endParaRPr lang="en-US"/>
        </a:p>
      </dgm:t>
    </dgm:pt>
    <dgm:pt modelId="{F7918733-14FD-4153-99B4-24EA473D3FC2}" type="pres">
      <dgm:prSet presAssocID="{0FF8022A-C769-4448-BD64-33D5011F67FC}" presName="root" presStyleCnt="0">
        <dgm:presLayoutVars>
          <dgm:dir/>
          <dgm:resizeHandles val="exact"/>
        </dgm:presLayoutVars>
      </dgm:prSet>
      <dgm:spPr/>
    </dgm:pt>
    <dgm:pt modelId="{C749CDEA-B65D-449E-AA93-7494200DEADD}" type="pres">
      <dgm:prSet presAssocID="{A49A1811-759F-42EE-9B92-16110982467F}" presName="compNode" presStyleCnt="0"/>
      <dgm:spPr/>
    </dgm:pt>
    <dgm:pt modelId="{8B7A4BF6-0635-4A27-8031-6B4A6CBF5698}" type="pres">
      <dgm:prSet presAssocID="{A49A1811-759F-42EE-9B92-16110982467F}" presName="iconBgRect" presStyleLbl="bgShp" presStyleIdx="0" presStyleCnt="3"/>
      <dgm:spPr/>
    </dgm:pt>
    <dgm:pt modelId="{64E095E9-7215-4B22-BB71-36D10B633956}" type="pres">
      <dgm:prSet presAssocID="{A49A1811-759F-42EE-9B92-1611098246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91DAA29-09AA-4FA2-84B4-17EE76E0D71B}" type="pres">
      <dgm:prSet presAssocID="{A49A1811-759F-42EE-9B92-16110982467F}" presName="spaceRect" presStyleCnt="0"/>
      <dgm:spPr/>
    </dgm:pt>
    <dgm:pt modelId="{B4A7D03E-49F0-4E10-92C1-DF295D670BD9}" type="pres">
      <dgm:prSet presAssocID="{A49A1811-759F-42EE-9B92-16110982467F}" presName="textRect" presStyleLbl="revTx" presStyleIdx="0" presStyleCnt="3">
        <dgm:presLayoutVars>
          <dgm:chMax val="1"/>
          <dgm:chPref val="1"/>
        </dgm:presLayoutVars>
      </dgm:prSet>
      <dgm:spPr/>
    </dgm:pt>
    <dgm:pt modelId="{1DB80D06-F52E-4E1D-9B8A-BC8972A8E8DD}" type="pres">
      <dgm:prSet presAssocID="{984052D1-2593-4334-9DAD-BA3BDE1E4CD1}" presName="sibTrans" presStyleCnt="0"/>
      <dgm:spPr/>
    </dgm:pt>
    <dgm:pt modelId="{50E91B2A-E463-48AF-AC0E-C0B1B4E8E06D}" type="pres">
      <dgm:prSet presAssocID="{8F587FFE-3861-4309-882C-850543E9A349}" presName="compNode" presStyleCnt="0"/>
      <dgm:spPr/>
    </dgm:pt>
    <dgm:pt modelId="{19500B2B-1C03-4050-AA09-E130D8D9C187}" type="pres">
      <dgm:prSet presAssocID="{8F587FFE-3861-4309-882C-850543E9A349}" presName="iconBgRect" presStyleLbl="bgShp" presStyleIdx="1" presStyleCnt="3"/>
      <dgm:spPr/>
    </dgm:pt>
    <dgm:pt modelId="{8324712F-8D45-4DA8-9BC4-C5BD2AC3C8E3}" type="pres">
      <dgm:prSet presAssocID="{8F587FFE-3861-4309-882C-850543E9A3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B40FBD5-AA80-42A2-B445-37B2954B9B33}" type="pres">
      <dgm:prSet presAssocID="{8F587FFE-3861-4309-882C-850543E9A349}" presName="spaceRect" presStyleCnt="0"/>
      <dgm:spPr/>
    </dgm:pt>
    <dgm:pt modelId="{19D75BD5-BF2D-4D0F-A983-E8A2A347C7B1}" type="pres">
      <dgm:prSet presAssocID="{8F587FFE-3861-4309-882C-850543E9A349}" presName="textRect" presStyleLbl="revTx" presStyleIdx="1" presStyleCnt="3">
        <dgm:presLayoutVars>
          <dgm:chMax val="1"/>
          <dgm:chPref val="1"/>
        </dgm:presLayoutVars>
      </dgm:prSet>
      <dgm:spPr/>
    </dgm:pt>
    <dgm:pt modelId="{5396C037-61F5-45F1-AE3C-9F6CE3A06AC2}" type="pres">
      <dgm:prSet presAssocID="{F1426C0E-5B8D-4D66-A53D-6F6D57347929}" presName="sibTrans" presStyleCnt="0"/>
      <dgm:spPr/>
    </dgm:pt>
    <dgm:pt modelId="{E2C5889B-7CA6-44B8-AF77-FF75FDF8278A}" type="pres">
      <dgm:prSet presAssocID="{C9FADA8B-BF9D-4644-8D1B-6D070B1A7C05}" presName="compNode" presStyleCnt="0"/>
      <dgm:spPr/>
    </dgm:pt>
    <dgm:pt modelId="{5113BCAD-AC2F-42EA-8B40-43BEE03E8CBC}" type="pres">
      <dgm:prSet presAssocID="{C9FADA8B-BF9D-4644-8D1B-6D070B1A7C05}" presName="iconBgRect" presStyleLbl="bgShp" presStyleIdx="2" presStyleCnt="3"/>
      <dgm:spPr/>
    </dgm:pt>
    <dgm:pt modelId="{FE304955-7F90-461C-85B1-0A1710F11425}" type="pres">
      <dgm:prSet presAssocID="{C9FADA8B-BF9D-4644-8D1B-6D070B1A7C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57B336E6-3732-4C90-8EA2-44DCD7873D0A}" type="pres">
      <dgm:prSet presAssocID="{C9FADA8B-BF9D-4644-8D1B-6D070B1A7C05}" presName="spaceRect" presStyleCnt="0"/>
      <dgm:spPr/>
    </dgm:pt>
    <dgm:pt modelId="{C48758A6-B0DF-4372-B302-8479F88029DF}" type="pres">
      <dgm:prSet presAssocID="{C9FADA8B-BF9D-4644-8D1B-6D070B1A7C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4E3402-E02C-448A-975D-E88002D2EB3C}" srcId="{0FF8022A-C769-4448-BD64-33D5011F67FC}" destId="{A49A1811-759F-42EE-9B92-16110982467F}" srcOrd="0" destOrd="0" parTransId="{3C180E8B-F27E-425E-A292-9B7C37EABC90}" sibTransId="{984052D1-2593-4334-9DAD-BA3BDE1E4CD1}"/>
    <dgm:cxn modelId="{5309DB0A-0FB4-4F5D-BCB1-F8BFB5EBABAC}" type="presOf" srcId="{A49A1811-759F-42EE-9B92-16110982467F}" destId="{B4A7D03E-49F0-4E10-92C1-DF295D670BD9}" srcOrd="0" destOrd="0" presId="urn:microsoft.com/office/officeart/2018/5/layout/IconCircleLabelList"/>
    <dgm:cxn modelId="{9265D342-B0E4-4F95-9BA2-056DD7F10CB0}" srcId="{0FF8022A-C769-4448-BD64-33D5011F67FC}" destId="{8F587FFE-3861-4309-882C-850543E9A349}" srcOrd="1" destOrd="0" parTransId="{38035FEB-5188-4E1B-9391-215B6AACCA3A}" sibTransId="{F1426C0E-5B8D-4D66-A53D-6F6D57347929}"/>
    <dgm:cxn modelId="{A1CAB3A6-703E-4800-9C8F-58A66D49ED9F}" type="presOf" srcId="{0FF8022A-C769-4448-BD64-33D5011F67FC}" destId="{F7918733-14FD-4153-99B4-24EA473D3FC2}" srcOrd="0" destOrd="0" presId="urn:microsoft.com/office/officeart/2018/5/layout/IconCircleLabelList"/>
    <dgm:cxn modelId="{AD164BCA-DFDD-4727-9B10-878E3420C995}" type="presOf" srcId="{8F587FFE-3861-4309-882C-850543E9A349}" destId="{19D75BD5-BF2D-4D0F-A983-E8A2A347C7B1}" srcOrd="0" destOrd="0" presId="urn:microsoft.com/office/officeart/2018/5/layout/IconCircleLabelList"/>
    <dgm:cxn modelId="{B95498EF-0F0F-4E5E-B9B8-FD06A86F52B0}" type="presOf" srcId="{C9FADA8B-BF9D-4644-8D1B-6D070B1A7C05}" destId="{C48758A6-B0DF-4372-B302-8479F88029DF}" srcOrd="0" destOrd="0" presId="urn:microsoft.com/office/officeart/2018/5/layout/IconCircleLabelList"/>
    <dgm:cxn modelId="{7FB36FF4-3F48-4563-B376-F2B1FBB52C5C}" srcId="{0FF8022A-C769-4448-BD64-33D5011F67FC}" destId="{C9FADA8B-BF9D-4644-8D1B-6D070B1A7C05}" srcOrd="2" destOrd="0" parTransId="{B82B04B5-DBFB-4A11-B835-BC2B21219D7A}" sibTransId="{B3B5DBA7-D1AF-4184-8848-35159AEA7BCD}"/>
    <dgm:cxn modelId="{42544979-9D01-4228-8271-98F682497EF5}" type="presParOf" srcId="{F7918733-14FD-4153-99B4-24EA473D3FC2}" destId="{C749CDEA-B65D-449E-AA93-7494200DEADD}" srcOrd="0" destOrd="0" presId="urn:microsoft.com/office/officeart/2018/5/layout/IconCircleLabelList"/>
    <dgm:cxn modelId="{756A5B69-22C2-4140-9CF0-C038AAD637BE}" type="presParOf" srcId="{C749CDEA-B65D-449E-AA93-7494200DEADD}" destId="{8B7A4BF6-0635-4A27-8031-6B4A6CBF5698}" srcOrd="0" destOrd="0" presId="urn:microsoft.com/office/officeart/2018/5/layout/IconCircleLabelList"/>
    <dgm:cxn modelId="{CBB9BFD4-0480-430A-82F5-F4E83510F98B}" type="presParOf" srcId="{C749CDEA-B65D-449E-AA93-7494200DEADD}" destId="{64E095E9-7215-4B22-BB71-36D10B633956}" srcOrd="1" destOrd="0" presId="urn:microsoft.com/office/officeart/2018/5/layout/IconCircleLabelList"/>
    <dgm:cxn modelId="{3662AE81-B5A6-4BBB-8507-8E7D3268D022}" type="presParOf" srcId="{C749CDEA-B65D-449E-AA93-7494200DEADD}" destId="{F91DAA29-09AA-4FA2-84B4-17EE76E0D71B}" srcOrd="2" destOrd="0" presId="urn:microsoft.com/office/officeart/2018/5/layout/IconCircleLabelList"/>
    <dgm:cxn modelId="{4A4373DA-9389-48DF-B9F5-6C9D3A5F51DA}" type="presParOf" srcId="{C749CDEA-B65D-449E-AA93-7494200DEADD}" destId="{B4A7D03E-49F0-4E10-92C1-DF295D670BD9}" srcOrd="3" destOrd="0" presId="urn:microsoft.com/office/officeart/2018/5/layout/IconCircleLabelList"/>
    <dgm:cxn modelId="{71EFBB6D-83B0-457C-8A9A-1288D0A768E4}" type="presParOf" srcId="{F7918733-14FD-4153-99B4-24EA473D3FC2}" destId="{1DB80D06-F52E-4E1D-9B8A-BC8972A8E8DD}" srcOrd="1" destOrd="0" presId="urn:microsoft.com/office/officeart/2018/5/layout/IconCircleLabelList"/>
    <dgm:cxn modelId="{BFEA855C-24A5-4315-AA15-2847F49795FC}" type="presParOf" srcId="{F7918733-14FD-4153-99B4-24EA473D3FC2}" destId="{50E91B2A-E463-48AF-AC0E-C0B1B4E8E06D}" srcOrd="2" destOrd="0" presId="urn:microsoft.com/office/officeart/2018/5/layout/IconCircleLabelList"/>
    <dgm:cxn modelId="{79FDE3FC-270F-4330-9AD4-3A7C1AF7E925}" type="presParOf" srcId="{50E91B2A-E463-48AF-AC0E-C0B1B4E8E06D}" destId="{19500B2B-1C03-4050-AA09-E130D8D9C187}" srcOrd="0" destOrd="0" presId="urn:microsoft.com/office/officeart/2018/5/layout/IconCircleLabelList"/>
    <dgm:cxn modelId="{EDC32036-7DA6-4579-9D24-59661EF010AF}" type="presParOf" srcId="{50E91B2A-E463-48AF-AC0E-C0B1B4E8E06D}" destId="{8324712F-8D45-4DA8-9BC4-C5BD2AC3C8E3}" srcOrd="1" destOrd="0" presId="urn:microsoft.com/office/officeart/2018/5/layout/IconCircleLabelList"/>
    <dgm:cxn modelId="{A3AC5E17-924F-48B5-855A-5B0BF0210C44}" type="presParOf" srcId="{50E91B2A-E463-48AF-AC0E-C0B1B4E8E06D}" destId="{0B40FBD5-AA80-42A2-B445-37B2954B9B33}" srcOrd="2" destOrd="0" presId="urn:microsoft.com/office/officeart/2018/5/layout/IconCircleLabelList"/>
    <dgm:cxn modelId="{981AE3EF-D9C9-49B8-A87A-D9F3FFDA2E5E}" type="presParOf" srcId="{50E91B2A-E463-48AF-AC0E-C0B1B4E8E06D}" destId="{19D75BD5-BF2D-4D0F-A983-E8A2A347C7B1}" srcOrd="3" destOrd="0" presId="urn:microsoft.com/office/officeart/2018/5/layout/IconCircleLabelList"/>
    <dgm:cxn modelId="{E9210620-AA81-4F43-AC77-640F0BE50A8C}" type="presParOf" srcId="{F7918733-14FD-4153-99B4-24EA473D3FC2}" destId="{5396C037-61F5-45F1-AE3C-9F6CE3A06AC2}" srcOrd="3" destOrd="0" presId="urn:microsoft.com/office/officeart/2018/5/layout/IconCircleLabelList"/>
    <dgm:cxn modelId="{2646D14C-7FD3-4ABE-B5D4-F37339E47513}" type="presParOf" srcId="{F7918733-14FD-4153-99B4-24EA473D3FC2}" destId="{E2C5889B-7CA6-44B8-AF77-FF75FDF8278A}" srcOrd="4" destOrd="0" presId="urn:microsoft.com/office/officeart/2018/5/layout/IconCircleLabelList"/>
    <dgm:cxn modelId="{6F236F4F-B249-4205-A473-ACC90F97B4EA}" type="presParOf" srcId="{E2C5889B-7CA6-44B8-AF77-FF75FDF8278A}" destId="{5113BCAD-AC2F-42EA-8B40-43BEE03E8CBC}" srcOrd="0" destOrd="0" presId="urn:microsoft.com/office/officeart/2018/5/layout/IconCircleLabelList"/>
    <dgm:cxn modelId="{1F3291FC-5BA7-42E5-8ED3-FC9A6BE2B56E}" type="presParOf" srcId="{E2C5889B-7CA6-44B8-AF77-FF75FDF8278A}" destId="{FE304955-7F90-461C-85B1-0A1710F11425}" srcOrd="1" destOrd="0" presId="urn:microsoft.com/office/officeart/2018/5/layout/IconCircleLabelList"/>
    <dgm:cxn modelId="{2CDC54F1-D25F-4099-8E75-AE9F90CE4B61}" type="presParOf" srcId="{E2C5889B-7CA6-44B8-AF77-FF75FDF8278A}" destId="{57B336E6-3732-4C90-8EA2-44DCD7873D0A}" srcOrd="2" destOrd="0" presId="urn:microsoft.com/office/officeart/2018/5/layout/IconCircleLabelList"/>
    <dgm:cxn modelId="{40C4E51E-D7E1-4F5D-A2CA-7E2FB9DCF262}" type="presParOf" srcId="{E2C5889B-7CA6-44B8-AF77-FF75FDF8278A}" destId="{C48758A6-B0DF-4372-B302-8479F88029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A4BF6-0635-4A27-8031-6B4A6CBF5698}">
      <dsp:nvSpPr>
        <dsp:cNvPr id="0" name=""/>
        <dsp:cNvSpPr/>
      </dsp:nvSpPr>
      <dsp:spPr>
        <a:xfrm>
          <a:off x="614850" y="3540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E095E9-7215-4B22-BB71-36D10B633956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A7D03E-49F0-4E10-92C1-DF295D670BD9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UX/ UI – This should have been simple and to the point, no frills, nothing fancy.</a:t>
          </a:r>
        </a:p>
      </dsp:txBody>
      <dsp:txXfrm>
        <a:off x="600" y="2555408"/>
        <a:ext cx="3150000" cy="720000"/>
      </dsp:txXfrm>
    </dsp:sp>
    <dsp:sp modelId="{19500B2B-1C03-4050-AA09-E130D8D9C187}">
      <dsp:nvSpPr>
        <dsp:cNvPr id="0" name=""/>
        <dsp:cNvSpPr/>
      </dsp:nvSpPr>
      <dsp:spPr>
        <a:xfrm>
          <a:off x="4316100" y="3540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24712F-8D45-4DA8-9BC4-C5BD2AC3C8E3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D75BD5-BF2D-4D0F-A983-E8A2A347C7B1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Testing – There was manual testing done throughout the process to make sure elements were in their proper places and looked somewhat decent.</a:t>
          </a:r>
        </a:p>
      </dsp:txBody>
      <dsp:txXfrm>
        <a:off x="3701850" y="2555408"/>
        <a:ext cx="3150000" cy="720000"/>
      </dsp:txXfrm>
    </dsp:sp>
    <dsp:sp modelId="{5113BCAD-AC2F-42EA-8B40-43BEE03E8CBC}">
      <dsp:nvSpPr>
        <dsp:cNvPr id="0" name=""/>
        <dsp:cNvSpPr/>
      </dsp:nvSpPr>
      <dsp:spPr>
        <a:xfrm>
          <a:off x="8017350" y="3540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304955-7F90-461C-85B1-0A1710F11425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8758A6-B0DF-4372-B302-8479F88029DF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Bugs (or “Addition Features”) – There is at least one bug that is in the actual game page.</a:t>
          </a:r>
        </a:p>
      </dsp:txBody>
      <dsp:txXfrm>
        <a:off x="7403100" y="2555408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5B7B-4CED-4D3C-8259-87C4912C8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 Hangman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88FCD-1D18-4AC8-8292-3696A30D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by Riyan Imam</a:t>
            </a:r>
          </a:p>
        </p:txBody>
      </p:sp>
    </p:spTree>
    <p:extLst>
      <p:ext uri="{BB962C8B-B14F-4D97-AF65-F5344CB8AC3E}">
        <p14:creationId xmlns:p14="http://schemas.microsoft.com/office/powerpoint/2010/main" val="131922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9BB6E-9658-471A-B855-8791E643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Details On the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CDBD-B363-4CA7-B6E4-E95FE219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/>
              <a:t>What project category does this fall under? This is a combination of both a mystery game and classic game.</a:t>
            </a:r>
          </a:p>
          <a:p>
            <a:r>
              <a:rPr lang="en-US" sz="1600"/>
              <a:t>How was the game create? Styling was done with HTML/ CSS and some PHP, but logic was all handled by PHP including sessions, server validations, and data processing.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4428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A680-21D3-4FC7-A2BF-9F9DFD53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The Lifecycle of the Game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F54D05-E161-453E-A1FB-8D6EFD88B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45583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24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1772D-9479-4BCA-9A13-997AFC4A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High-Level Creativity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6123-C148-48F5-A901-323A27960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So, for this project, we needed a home page AKA the Sign-In page.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1A974-FF90-4EE3-B891-9AFBFDEC21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2118" y="2055801"/>
            <a:ext cx="5630441" cy="27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1772D-9479-4BCA-9A13-997AFC4A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Low-Level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6123-C148-48F5-A901-323A27960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So, the main logic within PHP is used on the actual game. We have 4 key methods in play: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fetchWordArray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hideCharacters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checkAndReplace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checkGameOver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3873E-D6F5-4635-8C49-E013ECD504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1370" y="643467"/>
            <a:ext cx="4046582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2329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C2311-81CE-422C-A7A6-01047F35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Hiding and Checking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A70707-DA6C-496C-8492-1C5E5F128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7667" y="1251276"/>
            <a:ext cx="5059343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3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B601-B4F6-4D57-82CA-F68AD6E7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B7F1-EB99-4ADD-BD92-27E26DDF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the Project: http://codd.cs.gsu.edu/~rimam1/Project2SignIn.html</a:t>
            </a:r>
          </a:p>
          <a:p>
            <a:r>
              <a:rPr lang="en-US" dirty="0"/>
              <a:t>Link to the YouTube Video</a:t>
            </a:r>
            <a:r>
              <a:rPr lang="en-US"/>
              <a:t>: https://youtu.be/GNAXin1pIdc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Classic Hangman</vt:lpstr>
      <vt:lpstr>Details On the Project</vt:lpstr>
      <vt:lpstr>The Lifecycle of the Game</vt:lpstr>
      <vt:lpstr>High-Level Creativity</vt:lpstr>
      <vt:lpstr>Low-Level Logic</vt:lpstr>
      <vt:lpstr>Hiding and Checking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Hangman</dc:title>
  <dc:creator>Riyan Imam</dc:creator>
  <cp:lastModifiedBy>Riyan Imam</cp:lastModifiedBy>
  <cp:revision>3</cp:revision>
  <dcterms:created xsi:type="dcterms:W3CDTF">2018-10-15T18:21:21Z</dcterms:created>
  <dcterms:modified xsi:type="dcterms:W3CDTF">2018-10-15T18:51:36Z</dcterms:modified>
</cp:coreProperties>
</file>