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75" r:id="rId5"/>
  </p:sldMasterIdLst>
  <p:notesMasterIdLst>
    <p:notesMasterId r:id="rId7"/>
  </p:notesMasterIdLst>
  <p:handoutMasterIdLst>
    <p:handoutMasterId r:id="rId8"/>
  </p:handoutMasterIdLst>
  <p:sldIdLst>
    <p:sldId id="560" r:id="rId6"/>
  </p:sldIdLst>
  <p:sldSz cx="12192000" cy="6858000"/>
  <p:notesSz cx="6858000" cy="9144000"/>
  <p:defaultTex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6D64CC"/>
    <a:srgbClr val="95E616"/>
    <a:srgbClr val="FF304C"/>
    <a:srgbClr val="4701A7"/>
    <a:srgbClr val="C8FF16"/>
    <a:srgbClr val="88D5ED"/>
    <a:srgbClr val="FF6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68" autoAdjust="0"/>
  </p:normalViewPr>
  <p:slideViewPr>
    <p:cSldViewPr snapToGrid="0">
      <p:cViewPr varScale="1">
        <p:scale>
          <a:sx n="67" d="100"/>
          <a:sy n="67" d="100"/>
        </p:scale>
        <p:origin x="644" y="32"/>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EEA70D-9D40-0BD2-2585-A75DDDF25A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PT"/>
          </a:p>
        </p:txBody>
      </p:sp>
      <p:sp>
        <p:nvSpPr>
          <p:cNvPr id="3" name="Date Placeholder 2">
            <a:extLst>
              <a:ext uri="{FF2B5EF4-FFF2-40B4-BE49-F238E27FC236}">
                <a16:creationId xmlns:a16="http://schemas.microsoft.com/office/drawing/2014/main" id="{9D9D461A-8923-9BDB-D15D-3ACBFBC046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DCD2E34-1A3C-4236-9C42-5FD936A74D2A}" type="datetimeFigureOut">
              <a:rPr lang="pt-PT"/>
              <a:pPr>
                <a:defRPr/>
              </a:pPr>
              <a:t>04/01/2023</a:t>
            </a:fld>
            <a:endParaRPr lang="pt-PT"/>
          </a:p>
        </p:txBody>
      </p:sp>
      <p:sp>
        <p:nvSpPr>
          <p:cNvPr id="4" name="Footer Placeholder 3">
            <a:extLst>
              <a:ext uri="{FF2B5EF4-FFF2-40B4-BE49-F238E27FC236}">
                <a16:creationId xmlns:a16="http://schemas.microsoft.com/office/drawing/2014/main" id="{433B5EC5-CFE9-A93B-33E6-A9E2D0FCB1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PT"/>
          </a:p>
        </p:txBody>
      </p:sp>
      <p:sp>
        <p:nvSpPr>
          <p:cNvPr id="5" name="Slide Number Placeholder 4">
            <a:extLst>
              <a:ext uri="{FF2B5EF4-FFF2-40B4-BE49-F238E27FC236}">
                <a16:creationId xmlns:a16="http://schemas.microsoft.com/office/drawing/2014/main" id="{2A1CF965-5996-F9F4-F975-A95D60749F3A}"/>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10AA58A-FFDC-4599-B326-C79F253FEE39}" type="slidenum">
              <a:rPr lang="pt-PT" altLang="en-US"/>
              <a:pPr>
                <a:defRPr/>
              </a:pPr>
              <a:t>‹#›</a:t>
            </a:fld>
            <a:endParaRPr lang="pt-P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1E9DBD6F-03BF-7E05-3CAA-652A0F2184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BR"/>
          </a:p>
        </p:txBody>
      </p:sp>
      <p:sp>
        <p:nvSpPr>
          <p:cNvPr id="3" name="Marcador de Posição da Data 2">
            <a:extLst>
              <a:ext uri="{FF2B5EF4-FFF2-40B4-BE49-F238E27FC236}">
                <a16:creationId xmlns:a16="http://schemas.microsoft.com/office/drawing/2014/main" id="{9F0C6595-8898-3404-0D54-E0A12BA9849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9862F2A-25C4-4759-B6FB-42F756EFB955}" type="datetimeFigureOut">
              <a:rPr lang="pt-BR"/>
              <a:pPr>
                <a:defRPr/>
              </a:pPr>
              <a:t>04/01/2023</a:t>
            </a:fld>
            <a:endParaRPr lang="pt-BR"/>
          </a:p>
        </p:txBody>
      </p:sp>
      <p:sp>
        <p:nvSpPr>
          <p:cNvPr id="4" name="Marcador de Posição da Imagem do Diapositivo 3">
            <a:extLst>
              <a:ext uri="{FF2B5EF4-FFF2-40B4-BE49-F238E27FC236}">
                <a16:creationId xmlns:a16="http://schemas.microsoft.com/office/drawing/2014/main" id="{E0E54034-EC8D-3CE4-538A-90DD759BBA2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Marcador de Posição de Notas 4">
            <a:extLst>
              <a:ext uri="{FF2B5EF4-FFF2-40B4-BE49-F238E27FC236}">
                <a16:creationId xmlns:a16="http://schemas.microsoft.com/office/drawing/2014/main" id="{B13FC0E3-0531-FD31-E4AD-516C1AE55C9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BR" noProof="0"/>
          </a:p>
        </p:txBody>
      </p:sp>
      <p:sp>
        <p:nvSpPr>
          <p:cNvPr id="6" name="Marcador de Posição do Rodapé 5">
            <a:extLst>
              <a:ext uri="{FF2B5EF4-FFF2-40B4-BE49-F238E27FC236}">
                <a16:creationId xmlns:a16="http://schemas.microsoft.com/office/drawing/2014/main" id="{15052B30-67FB-83FC-F13B-4F4F436B53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BR"/>
          </a:p>
        </p:txBody>
      </p:sp>
      <p:sp>
        <p:nvSpPr>
          <p:cNvPr id="7" name="Marcador de Posição do Número do Diapositivo 6">
            <a:extLst>
              <a:ext uri="{FF2B5EF4-FFF2-40B4-BE49-F238E27FC236}">
                <a16:creationId xmlns:a16="http://schemas.microsoft.com/office/drawing/2014/main" id="{13B54F41-6182-673B-98A5-D99DE6D481E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013FD3D-C1FB-4A99-B239-B84D7D3F4BB1}" type="slidenum">
              <a:rPr lang="pt-BR" altLang="en-US"/>
              <a:pPr>
                <a:defRPr/>
              </a:pPr>
              <a:t>‹#›</a:t>
            </a:fld>
            <a:endParaRPr lang="pt-BR"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A2A75AB-7A05-16DA-9116-1C73E071B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833E8770-24F3-B735-BC09-57A7D4768E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CB217A02-FA3A-36A2-15C6-9DB7EE7ED8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4493F0F-3759-F666-8198-09AE2393D8F2}"/>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4" name="TextBox 3">
            <a:extLst>
              <a:ext uri="{FF2B5EF4-FFF2-40B4-BE49-F238E27FC236}">
                <a16:creationId xmlns:a16="http://schemas.microsoft.com/office/drawing/2014/main" id="{380D10FB-E7E0-2FE4-E139-6658D4E23F17}"/>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5" name="TextBox 4">
            <a:extLst>
              <a:ext uri="{FF2B5EF4-FFF2-40B4-BE49-F238E27FC236}">
                <a16:creationId xmlns:a16="http://schemas.microsoft.com/office/drawing/2014/main" id="{CA7F34CA-5C48-1C7C-B770-D7D5014D0848}"/>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6" name="Group 2">
            <a:extLst>
              <a:ext uri="{FF2B5EF4-FFF2-40B4-BE49-F238E27FC236}">
                <a16:creationId xmlns:a16="http://schemas.microsoft.com/office/drawing/2014/main" id="{0C96D7E9-AF8B-74B5-6316-46D00901EDCB}"/>
              </a:ext>
            </a:extLst>
          </p:cNvPr>
          <p:cNvGrpSpPr>
            <a:grpSpLocks/>
          </p:cNvGrpSpPr>
          <p:nvPr userDrawn="1"/>
        </p:nvGrpSpPr>
        <p:grpSpPr bwMode="auto">
          <a:xfrm>
            <a:off x="2349500" y="1057275"/>
            <a:ext cx="1566863" cy="1108075"/>
            <a:chOff x="2384425" y="1239838"/>
            <a:chExt cx="1143000" cy="898525"/>
          </a:xfrm>
        </p:grpSpPr>
        <p:sp>
          <p:nvSpPr>
            <p:cNvPr id="7" name="TextBox 11">
              <a:extLst>
                <a:ext uri="{FF2B5EF4-FFF2-40B4-BE49-F238E27FC236}">
                  <a16:creationId xmlns:a16="http://schemas.microsoft.com/office/drawing/2014/main" id="{528768A9-5EE4-E266-CE31-647B35C407D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8" name="TextBox 12">
              <a:extLst>
                <a:ext uri="{FF2B5EF4-FFF2-40B4-BE49-F238E27FC236}">
                  <a16:creationId xmlns:a16="http://schemas.microsoft.com/office/drawing/2014/main" id="{6309D839-2191-B6D6-096F-61AA06F96FBB}"/>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9" name="TextBox 13">
              <a:extLst>
                <a:ext uri="{FF2B5EF4-FFF2-40B4-BE49-F238E27FC236}">
                  <a16:creationId xmlns:a16="http://schemas.microsoft.com/office/drawing/2014/main" id="{AAFFF74B-1795-5B84-17E3-80CE9CF1D0E8}"/>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10" name="Rectangle 9">
              <a:extLst>
                <a:ext uri="{FF2B5EF4-FFF2-40B4-BE49-F238E27FC236}">
                  <a16:creationId xmlns:a16="http://schemas.microsoft.com/office/drawing/2014/main" id="{BD53F848-B62A-2AFF-3C5C-0E17F534443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11" name="TextBox 13">
            <a:extLst>
              <a:ext uri="{FF2B5EF4-FFF2-40B4-BE49-F238E27FC236}">
                <a16:creationId xmlns:a16="http://schemas.microsoft.com/office/drawing/2014/main" id="{2AE2AE22-6FC8-63C9-32B7-0AA7B7F5CF28}"/>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12" name="Picture 8" descr="Strengths">
            <a:extLst>
              <a:ext uri="{FF2B5EF4-FFF2-40B4-BE49-F238E27FC236}">
                <a16:creationId xmlns:a16="http://schemas.microsoft.com/office/drawing/2014/main" id="{7F9F9EB7-501D-F87B-DBC8-40D87712511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Achievement, trophy icon">
            <a:extLst>
              <a:ext uri="{FF2B5EF4-FFF2-40B4-BE49-F238E27FC236}">
                <a16:creationId xmlns:a16="http://schemas.microsoft.com/office/drawing/2014/main" id="{D28B722A-4CD7-768F-5993-B44C0862040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25441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type="body" sz="quarter" idx="10"/>
          </p:nvPr>
        </p:nvSpPr>
        <p:spPr>
          <a:xfrm>
            <a:off x="407988" y="1381125"/>
            <a:ext cx="11017250" cy="5048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376025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Pager Template 2017 NL">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70B6F237-5B51-8613-A4F1-72F6B924A4F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D590E1D-0703-6EAC-BFB7-AA7C4C5E7060}"/>
              </a:ext>
            </a:extLst>
          </p:cNvPr>
          <p:cNvSpPr txBox="1">
            <a:spLocks noChangeArrowheads="1"/>
          </p:cNvSpPr>
          <p:nvPr userDrawn="1"/>
        </p:nvSpPr>
        <p:spPr bwMode="auto">
          <a:xfrm>
            <a:off x="296863" y="2647950"/>
            <a:ext cx="1392237"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Profil</a:t>
            </a:r>
          </a:p>
        </p:txBody>
      </p:sp>
      <p:sp>
        <p:nvSpPr>
          <p:cNvPr id="4" name="TextBox 3">
            <a:extLst>
              <a:ext uri="{FF2B5EF4-FFF2-40B4-BE49-F238E27FC236}">
                <a16:creationId xmlns:a16="http://schemas.microsoft.com/office/drawing/2014/main" id="{52E0E11A-570E-8179-3C17-301FECF845E1}"/>
              </a:ext>
            </a:extLst>
          </p:cNvPr>
          <p:cNvSpPr txBox="1">
            <a:spLocks noChangeArrowheads="1"/>
          </p:cNvSpPr>
          <p:nvPr userDrawn="1"/>
        </p:nvSpPr>
        <p:spPr bwMode="auto">
          <a:xfrm>
            <a:off x="4740275" y="2659063"/>
            <a:ext cx="1876425"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Uppdrag</a:t>
            </a:r>
          </a:p>
        </p:txBody>
      </p:sp>
      <p:sp>
        <p:nvSpPr>
          <p:cNvPr id="5" name="TextBox 4">
            <a:extLst>
              <a:ext uri="{FF2B5EF4-FFF2-40B4-BE49-F238E27FC236}">
                <a16:creationId xmlns:a16="http://schemas.microsoft.com/office/drawing/2014/main" id="{A7DBC19A-6CEA-BE16-147C-B4AA5A71085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Utbildning och certifiering</a:t>
            </a:r>
          </a:p>
        </p:txBody>
      </p:sp>
      <p:sp>
        <p:nvSpPr>
          <p:cNvPr id="6" name="TextBox 5">
            <a:extLst>
              <a:ext uri="{FF2B5EF4-FFF2-40B4-BE49-F238E27FC236}">
                <a16:creationId xmlns:a16="http://schemas.microsoft.com/office/drawing/2014/main" id="{2797E654-CA3A-57EC-BD96-C9E64A0D2BCD}"/>
              </a:ext>
            </a:extLst>
          </p:cNvPr>
          <p:cNvSpPr txBox="1">
            <a:spLocks noChangeArrowheads="1"/>
          </p:cNvSpPr>
          <p:nvPr userDrawn="1"/>
        </p:nvSpPr>
        <p:spPr bwMode="white">
          <a:xfrm>
            <a:off x="2386013" y="14287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Stad:</a:t>
            </a:r>
          </a:p>
        </p:txBody>
      </p:sp>
      <p:sp>
        <p:nvSpPr>
          <p:cNvPr id="7" name="TextBox 6">
            <a:extLst>
              <a:ext uri="{FF2B5EF4-FFF2-40B4-BE49-F238E27FC236}">
                <a16:creationId xmlns:a16="http://schemas.microsoft.com/office/drawing/2014/main" id="{2FC1C360-D38D-1E4B-0091-22049F607110}"/>
              </a:ext>
            </a:extLst>
          </p:cNvPr>
          <p:cNvSpPr txBox="1">
            <a:spLocks noChangeArrowheads="1"/>
          </p:cNvSpPr>
          <p:nvPr userDrawn="1"/>
        </p:nvSpPr>
        <p:spPr bwMode="white">
          <a:xfrm>
            <a:off x="2386013" y="1628775"/>
            <a:ext cx="1228725" cy="2651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Nationalitet:</a:t>
            </a:r>
          </a:p>
        </p:txBody>
      </p:sp>
      <p:sp>
        <p:nvSpPr>
          <p:cNvPr id="8" name="TextBox 7">
            <a:extLst>
              <a:ext uri="{FF2B5EF4-FFF2-40B4-BE49-F238E27FC236}">
                <a16:creationId xmlns:a16="http://schemas.microsoft.com/office/drawing/2014/main" id="{6EE0CC89-CCF2-0FC6-3606-6C62A32CDE22}"/>
              </a:ext>
            </a:extLst>
          </p:cNvPr>
          <p:cNvSpPr txBox="1">
            <a:spLocks noChangeArrowheads="1"/>
          </p:cNvSpPr>
          <p:nvPr userDrawn="1"/>
        </p:nvSpPr>
        <p:spPr bwMode="white">
          <a:xfrm>
            <a:off x="2386013" y="18351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Språk:</a:t>
            </a:r>
          </a:p>
        </p:txBody>
      </p:sp>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34" name="Text Placeholder 5"/>
          <p:cNvSpPr>
            <a:spLocks noGrp="1"/>
          </p:cNvSpPr>
          <p:nvPr>
            <p:ph type="body" sz="quarter" idx="50"/>
          </p:nvPr>
        </p:nvSpPr>
        <p:spPr>
          <a:xfrm>
            <a:off x="383259" y="2995865"/>
            <a:ext cx="4056394" cy="3621503"/>
          </a:xfrm>
        </p:spPr>
        <p:txBody>
          <a:bodyPr>
            <a:noAutofit/>
          </a:bodyPr>
          <a:lstStyle>
            <a:lvl1pPr>
              <a:lnSpc>
                <a:spcPct val="114000"/>
              </a:lnSpc>
              <a:defRPr sz="1000" u="none" baseline="0"/>
            </a:lvl1pPr>
          </a:lstStyle>
          <a:p>
            <a:pPr lvl="0"/>
            <a:r>
              <a:rPr lang="en-US" dirty="0"/>
              <a:t>Click to edit Master text styles</a:t>
            </a:r>
          </a:p>
        </p:txBody>
      </p:sp>
    </p:spTree>
    <p:extLst>
      <p:ext uri="{BB962C8B-B14F-4D97-AF65-F5344CB8AC3E}">
        <p14:creationId xmlns:p14="http://schemas.microsoft.com/office/powerpoint/2010/main" val="198183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type="body" sz="quarter" idx="10"/>
          </p:nvPr>
        </p:nvSpPr>
        <p:spPr>
          <a:xfrm>
            <a:off x="407988" y="1381125"/>
            <a:ext cx="11017250" cy="5048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4036778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0925E83-A812-1636-4D43-068FD2C5A77C}"/>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English </a:t>
            </a:r>
            <a:endParaRPr lang="pt-PT" altLang="nl-NL"/>
          </a:p>
        </p:txBody>
      </p:sp>
      <p:sp>
        <p:nvSpPr>
          <p:cNvPr id="1027" name="Text Placeholder 2">
            <a:extLst>
              <a:ext uri="{FF2B5EF4-FFF2-40B4-BE49-F238E27FC236}">
                <a16:creationId xmlns:a16="http://schemas.microsoft.com/office/drawing/2014/main" id="{70047A8D-FC95-52D1-95D0-4CD9D9143850}"/>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4080" r:id="rId1"/>
    <p:sldLayoutId id="2147484078"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430EFDC1-BC85-2292-0642-88F0BCD5C367}"/>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Swedish</a:t>
            </a:r>
            <a:endParaRPr lang="pt-PT" altLang="nl-NL"/>
          </a:p>
        </p:txBody>
      </p:sp>
      <p:sp>
        <p:nvSpPr>
          <p:cNvPr id="2051" name="Text Placeholder 2">
            <a:extLst>
              <a:ext uri="{FF2B5EF4-FFF2-40B4-BE49-F238E27FC236}">
                <a16:creationId xmlns:a16="http://schemas.microsoft.com/office/drawing/2014/main" id="{BF9654C8-F9F4-0A5E-84A4-69B827C433D3}"/>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4081" r:id="rId1"/>
    <p:sldLayoutId id="2147484079"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A34F2E0F-879E-7CBF-BE61-2804E228165F}"/>
              </a:ext>
            </a:extLst>
          </p:cNvPr>
          <p:cNvSpPr>
            <a:spLocks noGrp="1"/>
          </p:cNvSpPr>
          <p:nvPr>
            <p:ph type="body" sz="quarter" idx="36"/>
          </p:nvPr>
        </p:nvSpPr>
        <p:spPr>
          <a:xfrm>
            <a:off x="4837113" y="2995613"/>
            <a:ext cx="4008437" cy="3862226"/>
          </a:xfrm>
        </p:spPr>
        <p:txBody>
          <a:bodyPr/>
          <a:lstStyle/>
          <a:p>
            <a:pPr eaLnBrk="1" hangingPunct="1">
              <a:lnSpc>
                <a:spcPct val="114000"/>
              </a:lnSpc>
            </a:pPr>
            <a:r>
              <a:rPr lang="en-US" altLang="en-US" b="1" dirty="0">
                <a:ea typeface="Verdana"/>
              </a:rPr>
              <a:t>Employee Management System</a:t>
            </a:r>
          </a:p>
          <a:p>
            <a:pPr eaLnBrk="1" hangingPunct="1">
              <a:lnSpc>
                <a:spcPct val="114000"/>
              </a:lnSpc>
            </a:pPr>
            <a:r>
              <a:rPr lang="en-US" altLang="en-US" dirty="0">
                <a:ea typeface="Verdana"/>
              </a:rPr>
              <a:t>Built an Employee Management system, which is used to manage data related employees, where employee can login and check their data. The organization can also update the data as required. The technologies used to build here is Spring Data JPA, ReactJS for the frontend part, Spring boot for the backend and the database used here is PostgreSQL.</a:t>
            </a:r>
          </a:p>
          <a:p>
            <a:pPr eaLnBrk="1" hangingPunct="1">
              <a:lnSpc>
                <a:spcPct val="114000"/>
              </a:lnSpc>
            </a:pPr>
            <a:endParaRPr lang="en-US" altLang="en-US" dirty="0">
              <a:ea typeface="Verdana"/>
            </a:endParaRPr>
          </a:p>
          <a:p>
            <a:pPr eaLnBrk="1" hangingPunct="1">
              <a:lnSpc>
                <a:spcPct val="114000"/>
              </a:lnSpc>
            </a:pPr>
            <a:r>
              <a:rPr lang="en-US" altLang="en-US" b="1" dirty="0">
                <a:ea typeface="Verdana"/>
              </a:rPr>
              <a:t>Darden_POS Upgradation</a:t>
            </a:r>
          </a:p>
          <a:p>
            <a:pPr eaLnBrk="1" hangingPunct="1">
              <a:lnSpc>
                <a:spcPct val="114000"/>
              </a:lnSpc>
            </a:pPr>
            <a:r>
              <a:rPr lang="en-US" altLang="en-US" dirty="0">
                <a:ea typeface="Verdana"/>
              </a:rPr>
              <a:t>Worked as a frontend developer (React) where created user  structures of the given user stories and components. Styling of the user stories as per the requirements and solving bugs. The technologies used here is React for the UI part, Postman an API platform to design build test and iterate APIs. Jest for the UI testing and Spring boot for the microservice (Backend)</a:t>
            </a:r>
          </a:p>
          <a:p>
            <a:pPr>
              <a:lnSpc>
                <a:spcPct val="113999"/>
              </a:lnSpc>
            </a:pPr>
            <a:r>
              <a:rPr lang="en-IN" altLang="nl-NL" b="1" dirty="0">
                <a:ea typeface="Verdana"/>
              </a:rPr>
              <a:t>Completed the Capgemini ADAPT JAVA Full Stack React Training </a:t>
            </a:r>
          </a:p>
          <a:p>
            <a:pPr>
              <a:lnSpc>
                <a:spcPct val="113999"/>
              </a:lnSpc>
            </a:pPr>
            <a:r>
              <a:rPr lang="en-IN" altLang="nl-NL" b="1" dirty="0">
                <a:ea typeface="Verdana"/>
              </a:rPr>
              <a:t>AWS Certified Cloud Practitioner</a:t>
            </a:r>
          </a:p>
          <a:p>
            <a:pPr eaLnBrk="1" hangingPunct="1">
              <a:lnSpc>
                <a:spcPct val="114000"/>
              </a:lnSpc>
            </a:pPr>
            <a:endParaRPr lang="en-IN" altLang="en-US" dirty="0">
              <a:ea typeface="Verdana"/>
            </a:endParaRPr>
          </a:p>
          <a:p>
            <a:pPr>
              <a:lnSpc>
                <a:spcPct val="113999"/>
              </a:lnSpc>
            </a:pPr>
            <a:endParaRPr lang="en-IN" altLang="nl-NL" b="1" dirty="0">
              <a:ea typeface="Verdana"/>
            </a:endParaRPr>
          </a:p>
          <a:p>
            <a:pPr>
              <a:lnSpc>
                <a:spcPct val="113999"/>
              </a:lnSpc>
            </a:pPr>
            <a:endParaRPr lang="en-IN" altLang="nl-NL" b="1" dirty="0">
              <a:ea typeface="Verdana"/>
            </a:endParaRPr>
          </a:p>
          <a:p>
            <a:pPr>
              <a:lnSpc>
                <a:spcPct val="113999"/>
              </a:lnSpc>
            </a:pPr>
            <a:endParaRPr lang="en-IN" altLang="nl-NL" b="1" dirty="0">
              <a:ea typeface="Verdana"/>
            </a:endParaRPr>
          </a:p>
          <a:p>
            <a:pPr eaLnBrk="1" hangingPunct="1">
              <a:lnSpc>
                <a:spcPct val="114000"/>
              </a:lnSpc>
            </a:pPr>
            <a:endParaRPr lang="en-IN" altLang="en-US" dirty="0">
              <a:ea typeface="Verdana" panose="020B0604030504040204"/>
            </a:endParaRPr>
          </a:p>
          <a:p>
            <a:pPr eaLnBrk="1" hangingPunct="1">
              <a:lnSpc>
                <a:spcPct val="114000"/>
              </a:lnSpc>
            </a:pPr>
            <a:endParaRPr lang="en-US" altLang="nl-NL" b="1" dirty="0">
              <a:ea typeface="Verdana" panose="020B0604030504040204"/>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ea typeface="Verdana" panose="020B0604030504040204"/>
            </a:endParaRPr>
          </a:p>
          <a:p>
            <a:pPr eaLnBrk="1" hangingPunct="1">
              <a:lnSpc>
                <a:spcPct val="114000"/>
              </a:lnSpc>
            </a:pPr>
            <a:endParaRPr lang="en-US" altLang="nl-NL" b="1" dirty="0">
              <a:ea typeface="Verdana" panose="020B0604030504040204"/>
            </a:endParaRPr>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D6A7E7BD-AFD3-BBBC-B925-53AD5C3C6F10}"/>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DEE198A8-4527-CE56-BBB4-7C042F42E60A}"/>
              </a:ext>
            </a:extLst>
          </p:cNvPr>
          <p:cNvSpPr>
            <a:spLocks noGrp="1"/>
          </p:cNvSpPr>
          <p:nvPr>
            <p:ph type="body" sz="quarter" idx="43"/>
          </p:nvPr>
        </p:nvSpPr>
        <p:spPr>
          <a:xfrm>
            <a:off x="3649663" y="1279525"/>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CD8D7A85-D6E8-1AE9-B2F9-950942EE5C47}"/>
              </a:ext>
            </a:extLst>
          </p:cNvPr>
          <p:cNvSpPr>
            <a:spLocks noGrp="1"/>
          </p:cNvSpPr>
          <p:nvPr>
            <p:ph type="body" sz="quarter" idx="47"/>
          </p:nvPr>
        </p:nvSpPr>
        <p:spPr>
          <a:xfrm>
            <a:off x="3213101" y="1511300"/>
            <a:ext cx="2433637" cy="325438"/>
          </a:xfrm>
        </p:spPr>
        <p:txBody>
          <a:bodyPr/>
          <a:lstStyle/>
          <a:p>
            <a:pPr eaLnBrk="1" hangingPunct="1"/>
            <a:r>
              <a:rPr lang="nl-NL" altLang="nl-NL" dirty="0">
                <a:ea typeface="Verdana"/>
              </a:rPr>
              <a:t>riyanka.c.ghosh@capgemini.com</a:t>
            </a:r>
          </a:p>
        </p:txBody>
      </p:sp>
      <p:sp>
        <p:nvSpPr>
          <p:cNvPr id="7174" name="Text Placeholder 25">
            <a:extLst>
              <a:ext uri="{FF2B5EF4-FFF2-40B4-BE49-F238E27FC236}">
                <a16:creationId xmlns:a16="http://schemas.microsoft.com/office/drawing/2014/main" id="{E3EE8657-0093-3E47-3A92-D23813718DF5}"/>
              </a:ext>
            </a:extLst>
          </p:cNvPr>
          <p:cNvSpPr>
            <a:spLocks noGrp="1"/>
          </p:cNvSpPr>
          <p:nvPr>
            <p:ph type="body" sz="quarter" idx="48"/>
          </p:nvPr>
        </p:nvSpPr>
        <p:spPr>
          <a:xfrm>
            <a:off x="3348038" y="1770063"/>
            <a:ext cx="2382837" cy="330200"/>
          </a:xfrm>
        </p:spPr>
        <p:txBody>
          <a:bodyPr/>
          <a:lstStyle/>
          <a:p>
            <a:pPr eaLnBrk="1" hangingPunct="1"/>
            <a:r>
              <a:rPr lang="nl-NL" altLang="nl-NL" dirty="0"/>
              <a:t>+91 7596956602</a:t>
            </a:r>
          </a:p>
        </p:txBody>
      </p:sp>
      <p:sp>
        <p:nvSpPr>
          <p:cNvPr id="7175" name="Text Placeholder 26">
            <a:extLst>
              <a:ext uri="{FF2B5EF4-FFF2-40B4-BE49-F238E27FC236}">
                <a16:creationId xmlns:a16="http://schemas.microsoft.com/office/drawing/2014/main" id="{F24F8B0D-AA74-492F-720D-3308597A8069}"/>
              </a:ext>
            </a:extLst>
          </p:cNvPr>
          <p:cNvSpPr>
            <a:spLocks noGrp="1"/>
          </p:cNvSpPr>
          <p:nvPr>
            <p:ph type="body" sz="quarter" idx="50"/>
          </p:nvPr>
        </p:nvSpPr>
        <p:spPr>
          <a:xfrm>
            <a:off x="382588" y="2995613"/>
            <a:ext cx="4086586" cy="3939389"/>
          </a:xfrm>
        </p:spPr>
        <p:txBody>
          <a:bodyPr/>
          <a:lstStyle/>
          <a:p>
            <a:pPr marL="171450" indent="-171450">
              <a:buFont typeface="Arial" panose="020B0604020202020204" pitchFamily="34" charset="0"/>
              <a:buChar char="•"/>
            </a:pPr>
            <a:r>
              <a:rPr lang="en-US" altLang="en-US" sz="1100" dirty="0"/>
              <a:t>Self-motivated, hardworking software engineer who has the capacity to quickly adapt to the new things in which placed, and how to make a useful resource of it.</a:t>
            </a:r>
            <a:endParaRPr lang="en-US" altLang="en-US" sz="1100" dirty="0">
              <a:ea typeface="Verdana" panose="020B0604030504040204"/>
            </a:endParaRPr>
          </a:p>
          <a:p>
            <a:pPr marL="171450" indent="-171450">
              <a:buFont typeface="Arial" panose="020B0604020202020204" pitchFamily="34" charset="0"/>
              <a:buChar char="•"/>
            </a:pPr>
            <a:r>
              <a:rPr lang="en-US" altLang="en-US" sz="1100" dirty="0"/>
              <a:t>Enthusiast to learn new technologies make usage of them to replenish my skills and my knowledge. </a:t>
            </a:r>
            <a:endParaRPr lang="en-US" altLang="en-US" sz="1100" dirty="0">
              <a:ea typeface="Verdana"/>
            </a:endParaRPr>
          </a:p>
          <a:p>
            <a:pPr marL="171450" indent="-171450">
              <a:buFont typeface="Arial" panose="020B0604020202020204" pitchFamily="34" charset="0"/>
              <a:buChar char="•"/>
            </a:pPr>
            <a:r>
              <a:rPr lang="en-US" altLang="en-US" sz="1100" dirty="0"/>
              <a:t>Eager to work in a team of dedicated people and serve a key role in the enhancement and development of the project. </a:t>
            </a:r>
            <a:endParaRPr lang="en-US" altLang="en-US" sz="1100" dirty="0">
              <a:ea typeface="Verdana"/>
            </a:endParaRPr>
          </a:p>
          <a:p>
            <a:pPr marL="171450" indent="-171450">
              <a:buFont typeface="Arial" panose="020B0604020202020204" pitchFamily="34" charset="0"/>
              <a:buChar char="•"/>
            </a:pPr>
            <a:r>
              <a:rPr lang="en-US" altLang="en-US" sz="1100" dirty="0">
                <a:ea typeface="Verdana"/>
              </a:rPr>
              <a:t>Has worked on Darden project . </a:t>
            </a:r>
            <a:r>
              <a:rPr lang="en-IN" altLang="en-US" sz="1100" dirty="0">
                <a:ea typeface="Verdana"/>
              </a:rPr>
              <a:t>Created the structures of the given user stories and components, did the styling of the user stories as per the requirements and solved bugs as well. </a:t>
            </a:r>
          </a:p>
          <a:p>
            <a:pPr marL="171450" indent="-171450">
              <a:buFont typeface="Arial" panose="020B0604020202020204" pitchFamily="34" charset="0"/>
              <a:buChar char="•"/>
            </a:pPr>
            <a:r>
              <a:rPr lang="en-IN" altLang="en-US" sz="1100" dirty="0">
                <a:ea typeface="Verdana"/>
              </a:rPr>
              <a:t>Currently working in Smart Ui builder project. Where we are given an application to build accordingly, manually with assigned technology which is react with bootstrap 5. Later on, generating the same application by using the Smart Ui Builder tool, </a:t>
            </a:r>
            <a:r>
              <a:rPr lang="en-IN" altLang="en-US" sz="1100">
                <a:ea typeface="Verdana"/>
              </a:rPr>
              <a:t>and modifying accordingly</a:t>
            </a:r>
            <a:r>
              <a:rPr lang="en-IN" altLang="en-US" sz="1100" dirty="0">
                <a:ea typeface="Verdana"/>
              </a:rPr>
              <a:t>.</a:t>
            </a:r>
            <a:endParaRPr lang="en-US" altLang="en-US" sz="1100" dirty="0">
              <a:ea typeface="Verdana"/>
            </a:endParaRPr>
          </a:p>
          <a:p>
            <a:pPr marL="171450" indent="-171450">
              <a:lnSpc>
                <a:spcPct val="113999"/>
              </a:lnSpc>
              <a:buChar char="•"/>
            </a:pPr>
            <a:endParaRPr lang="en-US" altLang="en-US" sz="1100" dirty="0">
              <a:ea typeface="Verdana"/>
            </a:endParaRPr>
          </a:p>
          <a:p>
            <a:pPr marL="171450" indent="-171450">
              <a:lnSpc>
                <a:spcPct val="113999"/>
              </a:lnSpc>
              <a:buChar char="•"/>
            </a:pPr>
            <a:endParaRPr lang="en-US" altLang="en-US" sz="1100" dirty="0">
              <a:ea typeface="Verdana"/>
            </a:endParaRPr>
          </a:p>
          <a:p>
            <a:pPr>
              <a:lnSpc>
                <a:spcPct val="113999"/>
              </a:lnSpc>
            </a:pPr>
            <a:br>
              <a:rPr lang="en-US" altLang="nl-NL" dirty="0"/>
            </a:br>
            <a:endParaRPr lang="en-US" altLang="nl-NL" dirty="0">
              <a:ea typeface="Verdana" panose="020B0604030504040204"/>
            </a:endParaRPr>
          </a:p>
        </p:txBody>
      </p:sp>
      <p:sp>
        <p:nvSpPr>
          <p:cNvPr id="7176" name="TextBox 20">
            <a:extLst>
              <a:ext uri="{FF2B5EF4-FFF2-40B4-BE49-F238E27FC236}">
                <a16:creationId xmlns:a16="http://schemas.microsoft.com/office/drawing/2014/main" id="{9CE0197D-95C7-C99B-8B86-63BB32C984C9}"/>
              </a:ext>
            </a:extLst>
          </p:cNvPr>
          <p:cNvSpPr txBox="1">
            <a:spLocks noChangeArrowheads="1"/>
          </p:cNvSpPr>
          <p:nvPr/>
        </p:nvSpPr>
        <p:spPr bwMode="auto">
          <a:xfrm>
            <a:off x="9305925" y="596900"/>
            <a:ext cx="27178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latin typeface="Verdana"/>
                <a:ea typeface="Verdana"/>
              </a:rPr>
              <a:t>Bachelor of Engineering </a:t>
            </a:r>
            <a:endParaRPr lang="en-US" altLang="nl-NL" sz="1000" dirty="0"/>
          </a:p>
          <a:p>
            <a:pPr eaLnBrk="1" hangingPunct="1">
              <a:lnSpc>
                <a:spcPct val="114000"/>
              </a:lnSpc>
            </a:pPr>
            <a:r>
              <a:rPr lang="en-US" altLang="nl-NL" sz="1000" dirty="0">
                <a:latin typeface="Verdana"/>
                <a:ea typeface="Verdana"/>
              </a:rPr>
              <a:t>Computer Science : 2017 - 2021</a:t>
            </a:r>
          </a:p>
          <a:p>
            <a:pPr eaLnBrk="1" hangingPunct="1">
              <a:lnSpc>
                <a:spcPct val="114000"/>
              </a:lnSpc>
            </a:pPr>
            <a:br>
              <a:rPr lang="en-US" altLang="nl-NL" sz="1000" b="1" dirty="0"/>
            </a:br>
            <a:r>
              <a:rPr lang="en-US" altLang="nl-NL" sz="1200" b="1" dirty="0">
                <a:solidFill>
                  <a:srgbClr val="0070AD"/>
                </a:solidFill>
                <a:latin typeface="Verdana"/>
                <a:ea typeface="Verdana"/>
              </a:rPr>
              <a:t>Skills</a:t>
            </a:r>
            <a:br>
              <a:rPr lang="en-US" altLang="nl-NL" sz="1000" b="1" dirty="0"/>
            </a:br>
            <a:r>
              <a:rPr lang="en-US" altLang="en-US" sz="1000" dirty="0">
                <a:latin typeface="Verdana"/>
                <a:ea typeface="Verdana"/>
              </a:rPr>
              <a:t>Java 8 </a:t>
            </a:r>
          </a:p>
          <a:p>
            <a:pPr eaLnBrk="1" hangingPunct="1">
              <a:lnSpc>
                <a:spcPct val="114000"/>
              </a:lnSpc>
            </a:pPr>
            <a:r>
              <a:rPr lang="en-US" altLang="en-US" sz="1000" dirty="0">
                <a:latin typeface="Verdana"/>
                <a:ea typeface="Verdana"/>
              </a:rPr>
              <a:t>Spring Boot</a:t>
            </a:r>
          </a:p>
          <a:p>
            <a:pPr eaLnBrk="1" hangingPunct="1">
              <a:lnSpc>
                <a:spcPct val="114000"/>
              </a:lnSpc>
            </a:pPr>
            <a:r>
              <a:rPr lang="en-US" altLang="en-US" sz="1000" dirty="0">
                <a:latin typeface="Verdana"/>
                <a:ea typeface="Verdana"/>
              </a:rPr>
              <a:t>Spring Boot JPA</a:t>
            </a:r>
          </a:p>
          <a:p>
            <a:pPr eaLnBrk="1" hangingPunct="1">
              <a:lnSpc>
                <a:spcPct val="114000"/>
              </a:lnSpc>
            </a:pPr>
            <a:r>
              <a:rPr lang="en-US" altLang="en-US" sz="1000" dirty="0">
                <a:latin typeface="Verdana"/>
                <a:ea typeface="Verdana"/>
              </a:rPr>
              <a:t>Bootstrap</a:t>
            </a:r>
          </a:p>
          <a:p>
            <a:pPr eaLnBrk="1" hangingPunct="1">
              <a:lnSpc>
                <a:spcPct val="114000"/>
              </a:lnSpc>
            </a:pPr>
            <a:r>
              <a:rPr lang="en-US" altLang="en-US" sz="1000" dirty="0">
                <a:latin typeface="Verdana"/>
                <a:ea typeface="Verdana"/>
              </a:rPr>
              <a:t>Jest in UI testing</a:t>
            </a:r>
          </a:p>
          <a:p>
            <a:pPr eaLnBrk="1" hangingPunct="1">
              <a:lnSpc>
                <a:spcPct val="114000"/>
              </a:lnSpc>
            </a:pPr>
            <a:endParaRPr lang="en-US" altLang="en-US" sz="1000" b="1" dirty="0"/>
          </a:p>
          <a:p>
            <a:pPr eaLnBrk="1" hangingPunct="1">
              <a:lnSpc>
                <a:spcPct val="114000"/>
              </a:lnSpc>
            </a:pPr>
            <a:r>
              <a:rPr lang="en-US" altLang="nl-NL" sz="1000" b="1" dirty="0">
                <a:solidFill>
                  <a:srgbClr val="0070AD"/>
                </a:solidFill>
                <a:latin typeface="Verdana"/>
                <a:ea typeface="Verdana"/>
              </a:rPr>
              <a:t>Java Full Stack</a:t>
            </a:r>
          </a:p>
          <a:p>
            <a:pPr eaLnBrk="1" hangingPunct="1">
              <a:lnSpc>
                <a:spcPct val="114000"/>
              </a:lnSpc>
            </a:pPr>
            <a:r>
              <a:rPr lang="en-US" altLang="nl-NL" sz="1000" dirty="0">
                <a:latin typeface="+mn-lt"/>
                <a:ea typeface="Verdana"/>
              </a:rPr>
              <a:t>Java(Core)</a:t>
            </a:r>
          </a:p>
          <a:p>
            <a:pPr eaLnBrk="1" hangingPunct="1">
              <a:lnSpc>
                <a:spcPct val="114000"/>
              </a:lnSpc>
            </a:pPr>
            <a:r>
              <a:rPr lang="en-US" sz="1000" dirty="0">
                <a:effectLst/>
                <a:latin typeface="+mn-lt"/>
                <a:ea typeface="Times New Roman" panose="02020603050405020304" pitchFamily="18" charset="0"/>
              </a:rPr>
              <a:t>Spring Data JPA</a:t>
            </a:r>
            <a:endParaRPr lang="en-US" sz="1000" dirty="0">
              <a:effectLst/>
              <a:latin typeface="+mn-lt"/>
              <a:ea typeface="Verdana"/>
            </a:endParaRPr>
          </a:p>
          <a:p>
            <a:pPr eaLnBrk="1" hangingPunct="1">
              <a:lnSpc>
                <a:spcPct val="114000"/>
              </a:lnSpc>
            </a:pPr>
            <a:r>
              <a:rPr lang="en-US" altLang="nl-NL" sz="1000" dirty="0">
                <a:latin typeface="+mn-lt"/>
                <a:ea typeface="Verdana"/>
              </a:rPr>
              <a:t>Postman in MS testing</a:t>
            </a:r>
          </a:p>
          <a:p>
            <a:pPr>
              <a:lnSpc>
                <a:spcPct val="113999"/>
              </a:lnSpc>
            </a:pPr>
            <a:r>
              <a:rPr lang="en-US" altLang="nl-NL" sz="1000" dirty="0">
                <a:latin typeface="+mn-lt"/>
                <a:ea typeface="Verdana"/>
              </a:rPr>
              <a:t>ReactJS</a:t>
            </a:r>
            <a:endParaRPr lang="en-US" sz="1000" dirty="0">
              <a:latin typeface="+mn-lt"/>
            </a:endParaRPr>
          </a:p>
          <a:p>
            <a:pPr eaLnBrk="1" hangingPunct="1">
              <a:lnSpc>
                <a:spcPct val="114000"/>
              </a:lnSpc>
            </a:pPr>
            <a:endParaRPr lang="en-US" altLang="nl-NL" sz="1000" dirty="0"/>
          </a:p>
          <a:p>
            <a:pPr eaLnBrk="1" hangingPunct="1">
              <a:lnSpc>
                <a:spcPct val="114000"/>
              </a:lnSpc>
            </a:pPr>
            <a:r>
              <a:rPr lang="en-US" altLang="nl-NL" sz="1000" b="1" dirty="0">
                <a:solidFill>
                  <a:srgbClr val="0070AD"/>
                </a:solidFill>
                <a:latin typeface="Verdana"/>
                <a:ea typeface="Verdana"/>
              </a:rPr>
              <a:t>Database</a:t>
            </a:r>
          </a:p>
          <a:p>
            <a:pPr eaLnBrk="1" hangingPunct="1">
              <a:lnSpc>
                <a:spcPct val="114000"/>
              </a:lnSpc>
            </a:pPr>
            <a:r>
              <a:rPr lang="en-US" altLang="nl-NL" sz="1000" dirty="0">
                <a:latin typeface="Verdana"/>
                <a:ea typeface="Verdana"/>
              </a:rPr>
              <a:t>SQL database –</a:t>
            </a:r>
            <a:r>
              <a:rPr lang="en-IN" sz="1000" b="0" i="0" dirty="0">
                <a:effectLst/>
                <a:latin typeface="+mn-lt"/>
              </a:rPr>
              <a:t>PostgreSQL</a:t>
            </a:r>
            <a:r>
              <a:rPr lang="en-US" altLang="nl-NL" sz="1000" dirty="0">
                <a:latin typeface="Verdana"/>
                <a:ea typeface="Verdana"/>
              </a:rPr>
              <a:t> </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latin typeface="Verdana"/>
                <a:ea typeface="Verdana"/>
              </a:rPr>
              <a:t>Web Technologies</a:t>
            </a:r>
            <a:endParaRPr lang="en-US" altLang="nl-NL" sz="1000" dirty="0">
              <a:latin typeface="Verdana"/>
              <a:ea typeface="Verdana"/>
            </a:endParaRPr>
          </a:p>
          <a:p>
            <a:pPr eaLnBrk="1" hangingPunct="1">
              <a:lnSpc>
                <a:spcPct val="114000"/>
              </a:lnSpc>
            </a:pPr>
            <a:r>
              <a:rPr lang="en-US" altLang="nl-NL" sz="1000" dirty="0">
                <a:latin typeface="Verdana"/>
                <a:ea typeface="Verdana"/>
              </a:rPr>
              <a:t>HTML5</a:t>
            </a:r>
          </a:p>
          <a:p>
            <a:pPr eaLnBrk="1" hangingPunct="1">
              <a:lnSpc>
                <a:spcPct val="114000"/>
              </a:lnSpc>
            </a:pPr>
            <a:r>
              <a:rPr lang="en-US" altLang="nl-NL" sz="1000" dirty="0">
                <a:latin typeface="Verdana"/>
                <a:ea typeface="Verdana"/>
              </a:rPr>
              <a:t>CSS3</a:t>
            </a:r>
          </a:p>
          <a:p>
            <a:pPr eaLnBrk="1" hangingPunct="1">
              <a:lnSpc>
                <a:spcPct val="114000"/>
              </a:lnSpc>
            </a:pPr>
            <a:r>
              <a:rPr lang="en-US" altLang="nl-NL" sz="1000" dirty="0">
                <a:latin typeface="Verdana"/>
                <a:ea typeface="Verdana"/>
              </a:rPr>
              <a:t>JavaScript</a:t>
            </a:r>
          </a:p>
          <a:p>
            <a:pPr eaLnBrk="1" hangingPunct="1">
              <a:lnSpc>
                <a:spcPct val="114000"/>
              </a:lnSpc>
            </a:pPr>
            <a:r>
              <a:rPr lang="en-US" altLang="nl-NL" sz="1000" dirty="0">
                <a:latin typeface="Verdana"/>
                <a:ea typeface="Verdana"/>
              </a:rPr>
              <a:t>Bootstrap</a:t>
            </a:r>
          </a:p>
          <a:p>
            <a:pPr>
              <a:lnSpc>
                <a:spcPct val="113999"/>
              </a:lnSpc>
            </a:pPr>
            <a:r>
              <a:rPr lang="en-US" altLang="nl-NL" sz="1000" dirty="0">
                <a:solidFill>
                  <a:srgbClr val="000000"/>
                </a:solidFill>
                <a:latin typeface="Verdana"/>
                <a:ea typeface="Verdana"/>
              </a:rPr>
              <a:t>React</a:t>
            </a:r>
          </a:p>
          <a:p>
            <a:pPr eaLnBrk="1" hangingPunct="1">
              <a:lnSpc>
                <a:spcPct val="114000"/>
              </a:lnSpc>
            </a:pPr>
            <a:endParaRPr lang="en-US" altLang="nl-NL" sz="1000" b="1" dirty="0">
              <a:solidFill>
                <a:srgbClr val="0070AD"/>
              </a:solidFill>
              <a:ea typeface="Verdana" panose="020B0604030504040204" pitchFamily="34" charset="0"/>
            </a:endParaRPr>
          </a:p>
          <a:p>
            <a:pPr eaLnBrk="1" hangingPunct="1">
              <a:lnSpc>
                <a:spcPct val="114000"/>
              </a:lnSpc>
            </a:pPr>
            <a:r>
              <a:rPr lang="en-US" altLang="nl-NL" sz="1000" b="1" dirty="0">
                <a:solidFill>
                  <a:srgbClr val="0070AD"/>
                </a:solidFill>
                <a:latin typeface="Verdana"/>
                <a:ea typeface="Verdana"/>
              </a:rPr>
              <a:t>Add-Ons</a:t>
            </a:r>
            <a:endParaRPr lang="en-US" altLang="nl-NL" sz="1000" dirty="0">
              <a:latin typeface="Verdana"/>
              <a:ea typeface="Verdana"/>
            </a:endParaRPr>
          </a:p>
          <a:p>
            <a:pPr eaLnBrk="1" hangingPunct="1">
              <a:lnSpc>
                <a:spcPct val="114000"/>
              </a:lnSpc>
            </a:pPr>
            <a:r>
              <a:rPr lang="en-US" altLang="nl-NL" sz="1000" dirty="0">
                <a:latin typeface="Verdana"/>
                <a:ea typeface="Verdana"/>
              </a:rPr>
              <a:t>SonarQube</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latin typeface="Verdana"/>
                <a:ea typeface="Verdana"/>
              </a:rPr>
              <a:t>Additional Details</a:t>
            </a:r>
          </a:p>
          <a:p>
            <a:pPr eaLnBrk="1" hangingPunct="1">
              <a:lnSpc>
                <a:spcPct val="114000"/>
              </a:lnSpc>
            </a:pPr>
            <a:r>
              <a:rPr lang="en-US" altLang="nl-NL" sz="1000" dirty="0">
                <a:latin typeface="Verdana"/>
                <a:ea typeface="Verdana"/>
              </a:rPr>
              <a:t>Enthusiastic </a:t>
            </a:r>
          </a:p>
          <a:p>
            <a:pPr eaLnBrk="1" hangingPunct="1">
              <a:lnSpc>
                <a:spcPct val="114000"/>
              </a:lnSpc>
            </a:pPr>
            <a:r>
              <a:rPr lang="en-US" altLang="nl-NL" sz="1000" dirty="0">
                <a:latin typeface="Verdana"/>
                <a:ea typeface="Verdana"/>
              </a:rPr>
              <a:t>Good Communication Skills</a:t>
            </a:r>
          </a:p>
          <a:p>
            <a:pPr eaLnBrk="1" hangingPunct="1">
              <a:lnSpc>
                <a:spcPct val="114000"/>
              </a:lnSpc>
            </a:pPr>
            <a:r>
              <a:rPr lang="en-US" altLang="nl-NL" sz="1000" dirty="0" err="1">
                <a:latin typeface="Verdana"/>
                <a:ea typeface="Verdana"/>
              </a:rPr>
              <a:t>Adapatable</a:t>
            </a:r>
            <a:r>
              <a:rPr lang="en-US" altLang="nl-NL" sz="1000" dirty="0">
                <a:latin typeface="Verdana"/>
                <a:ea typeface="Verdana"/>
              </a:rPr>
              <a:t>, Quick learner</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solidFill>
                <a:srgbClr val="FF0000"/>
              </a:solidFill>
              <a:ea typeface="Verdana"/>
            </a:endParaRPr>
          </a:p>
        </p:txBody>
      </p:sp>
      <p:sp>
        <p:nvSpPr>
          <p:cNvPr id="7178" name="Text Placeholder 1">
            <a:extLst>
              <a:ext uri="{FF2B5EF4-FFF2-40B4-BE49-F238E27FC236}">
                <a16:creationId xmlns:a16="http://schemas.microsoft.com/office/drawing/2014/main" id="{FF81233F-CB9D-69F1-0449-55E11C2A4FB9}"/>
              </a:ext>
            </a:extLst>
          </p:cNvPr>
          <p:cNvSpPr>
            <a:spLocks noGrp="1"/>
          </p:cNvSpPr>
          <p:nvPr>
            <p:ph type="body" sz="quarter" idx="41"/>
          </p:nvPr>
        </p:nvSpPr>
        <p:spPr>
          <a:xfrm>
            <a:off x="2468563" y="289720"/>
            <a:ext cx="6223000" cy="306387"/>
          </a:xfrm>
        </p:spPr>
        <p:txBody>
          <a:bodyPr/>
          <a:lstStyle/>
          <a:p>
            <a:r>
              <a:rPr lang="en-IN" altLang="en-US" dirty="0"/>
              <a:t>Riyanka Ghosh</a:t>
            </a:r>
          </a:p>
        </p:txBody>
      </p:sp>
      <p:pic>
        <p:nvPicPr>
          <p:cNvPr id="7181" name="Picture 4" descr="Free icon download | Linkedin">
            <a:extLst>
              <a:ext uri="{FF2B5EF4-FFF2-40B4-BE49-F238E27FC236}">
                <a16:creationId xmlns:a16="http://schemas.microsoft.com/office/drawing/2014/main" id="{13FD1D95-4A84-B244-F48B-F62EDA256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165" y="150336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Text Placeholder 25">
            <a:extLst>
              <a:ext uri="{FF2B5EF4-FFF2-40B4-BE49-F238E27FC236}">
                <a16:creationId xmlns:a16="http://schemas.microsoft.com/office/drawing/2014/main" id="{32D94834-086F-ACF1-FDBE-04901EC17E39}"/>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7" name="Picture Placeholder 6" descr="A picture containing outdoor, person, tree&#10;&#10;Description automatically generated">
            <a:extLst>
              <a:ext uri="{FF2B5EF4-FFF2-40B4-BE49-F238E27FC236}">
                <a16:creationId xmlns:a16="http://schemas.microsoft.com/office/drawing/2014/main" id="{4FCD7C25-006B-4C81-829E-67FADA811706}"/>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509" b="509"/>
          <a:stretch>
            <a:fillRect/>
          </a:stretch>
        </p:blipFill>
        <p:spPr>
          <a:xfrm>
            <a:off x="343830" y="199535"/>
            <a:ext cx="1734208" cy="1735628"/>
          </a:xfrm>
        </p:spPr>
      </p:pic>
    </p:spTree>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2.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02F6B158-8913-419E-89F8-71E3D647FCE1}">
  <ds:schemaRefs>
    <ds:schemaRef ds:uri="http://schemas.microsoft.com/sharepoint/v3/contenttype/forms"/>
  </ds:schemaRefs>
</ds:datastoreItem>
</file>

<file path=customXml/itemProps2.xml><?xml version="1.0" encoding="utf-8"?>
<ds:datastoreItem xmlns:ds="http://schemas.openxmlformats.org/officeDocument/2006/customXml" ds:itemID="{E995C3A5-23DE-4984-AB5B-D46C1F8E3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DEF96E-1623-46AE-B5E6-1788F891990A}">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Capgemini_Template</Template>
  <TotalTime>4777</TotalTime>
  <Words>392</Words>
  <Application>Microsoft Office PowerPoint</Application>
  <PresentationFormat>Widescreen</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Verdana</vt:lpstr>
      <vt:lpstr>Wingdings</vt:lpstr>
      <vt:lpstr>Content Layouts</vt:lpstr>
      <vt:lpstr>1_Content Layouts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Das, Anindya</dc:creator>
  <cp:lastModifiedBy>Ghosh, Riyanka</cp:lastModifiedBy>
  <cp:revision>473</cp:revision>
  <cp:lastPrinted>2018-01-19T12:34:26Z</cp:lastPrinted>
  <dcterms:created xsi:type="dcterms:W3CDTF">2017-10-18T08:40:56Z</dcterms:created>
  <dcterms:modified xsi:type="dcterms:W3CDTF">2023-01-04T08:39:16Z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