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7" r:id="rId4"/>
    <p:sldId id="258" r:id="rId5"/>
    <p:sldId id="260" r:id="rId6"/>
    <p:sldId id="259"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59" d="100"/>
          <a:sy n="59" d="100"/>
        </p:scale>
        <p:origin x="964" y="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3/20/2024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3/20/2024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3/20/2024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3/20/2024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3/20/2024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3/20/2024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3/20/2024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3/20/2024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os.gob.mx/busca/dataset/informacion-referente-a-casos-covid-19-en-mexic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304864"/>
            <a:ext cx="4098175" cy="2248272"/>
          </a:xfrm>
        </p:spPr>
        <p:txBody>
          <a:bodyPr/>
          <a:lstStyle/>
          <a:p>
            <a:r>
              <a:rPr lang="en-US" dirty="0"/>
              <a:t>Covid 19 Analysis and Modelling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ID"/>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Analisis</a:t>
            </a:r>
            <a:r>
              <a:rPr lang="en-US" dirty="0"/>
              <a:t> dan </a:t>
            </a:r>
            <a:r>
              <a:rPr lang="en-US" dirty="0" err="1"/>
              <a:t>Pembuatan</a:t>
            </a:r>
            <a:r>
              <a:rPr lang="en-US" dirty="0"/>
              <a:t> Model Machine Learning</a:t>
            </a:r>
          </a:p>
        </p:txBody>
      </p:sp>
      <p:sp>
        <p:nvSpPr>
          <p:cNvPr id="3" name="Content Placeholder 2"/>
          <p:cNvSpPr>
            <a:spLocks noGrp="1"/>
          </p:cNvSpPr>
          <p:nvPr>
            <p:ph idx="1"/>
          </p:nvPr>
        </p:nvSpPr>
        <p:spPr/>
        <p:txBody>
          <a:bodyPr/>
          <a:lstStyle/>
          <a:p>
            <a:pPr algn="just"/>
            <a:r>
              <a:rPr lang="en-ID" b="0" i="0" dirty="0">
                <a:solidFill>
                  <a:schemeClr val="tx1"/>
                </a:solidFill>
                <a:effectLst/>
                <a:latin typeface="Roboto" panose="020F0502020204030204" pitchFamily="2" charset="0"/>
              </a:rPr>
              <a:t>COVID-19 </a:t>
            </a:r>
            <a:r>
              <a:rPr lang="en-ID" b="0" i="0" dirty="0" err="1">
                <a:solidFill>
                  <a:schemeClr val="tx1"/>
                </a:solidFill>
                <a:effectLst/>
                <a:latin typeface="Roboto" panose="020F0502020204030204" pitchFamily="2" charset="0"/>
              </a:rPr>
              <a:t>adalah</a:t>
            </a:r>
            <a:r>
              <a:rPr lang="en-ID" b="0" i="0" dirty="0">
                <a:solidFill>
                  <a:schemeClr val="tx1"/>
                </a:solidFill>
                <a:effectLst/>
                <a:latin typeface="Roboto" panose="020F0502020204030204" pitchFamily="2" charset="0"/>
              </a:rPr>
              <a:t> </a:t>
            </a:r>
            <a:r>
              <a:rPr lang="en-ID" b="0" i="0" dirty="0" err="1">
                <a:solidFill>
                  <a:schemeClr val="tx1"/>
                </a:solidFill>
                <a:effectLst/>
                <a:latin typeface="Roboto" panose="020F0502020204030204" pitchFamily="2" charset="0"/>
              </a:rPr>
              <a:t>penyakit</a:t>
            </a:r>
            <a:r>
              <a:rPr lang="en-ID" b="0" i="0" dirty="0">
                <a:solidFill>
                  <a:schemeClr val="tx1"/>
                </a:solidFill>
                <a:effectLst/>
                <a:latin typeface="Roboto" panose="020F0502020204030204" pitchFamily="2" charset="0"/>
              </a:rPr>
              <a:t> </a:t>
            </a:r>
            <a:r>
              <a:rPr lang="en-ID" b="0" i="0" dirty="0" err="1">
                <a:solidFill>
                  <a:schemeClr val="tx1"/>
                </a:solidFill>
                <a:effectLst/>
                <a:latin typeface="Roboto" panose="020F0502020204030204" pitchFamily="2" charset="0"/>
              </a:rPr>
              <a:t>menular</a:t>
            </a:r>
            <a:r>
              <a:rPr lang="en-ID" b="0" i="0" dirty="0">
                <a:solidFill>
                  <a:schemeClr val="tx1"/>
                </a:solidFill>
                <a:effectLst/>
                <a:latin typeface="Roboto" panose="020F0502020204030204" pitchFamily="2" charset="0"/>
              </a:rPr>
              <a:t> yang </a:t>
            </a:r>
            <a:r>
              <a:rPr lang="en-ID" b="0" i="0" dirty="0" err="1">
                <a:solidFill>
                  <a:schemeClr val="tx1"/>
                </a:solidFill>
                <a:effectLst/>
                <a:latin typeface="Roboto" panose="020F0502020204030204" pitchFamily="2" charset="0"/>
              </a:rPr>
              <a:t>disebabkan</a:t>
            </a:r>
            <a:r>
              <a:rPr lang="en-ID" b="0" i="0" dirty="0">
                <a:solidFill>
                  <a:schemeClr val="tx1"/>
                </a:solidFill>
                <a:effectLst/>
                <a:latin typeface="Roboto" panose="020F0502020204030204" pitchFamily="2" charset="0"/>
              </a:rPr>
              <a:t> oleh virus corona yang </a:t>
            </a:r>
            <a:r>
              <a:rPr lang="en-ID" b="0" i="0" dirty="0" err="1">
                <a:solidFill>
                  <a:schemeClr val="tx1"/>
                </a:solidFill>
                <a:effectLst/>
                <a:latin typeface="Roboto" panose="020F0502020204030204" pitchFamily="2" charset="0"/>
              </a:rPr>
              <a:t>menjangkiti</a:t>
            </a:r>
            <a:r>
              <a:rPr lang="en-ID" b="0" i="0" dirty="0">
                <a:solidFill>
                  <a:schemeClr val="tx1"/>
                </a:solidFill>
                <a:effectLst/>
                <a:latin typeface="Roboto" panose="020F0502020204030204" pitchFamily="2" charset="0"/>
              </a:rPr>
              <a:t> </a:t>
            </a:r>
            <a:r>
              <a:rPr lang="en-ID" b="0" i="0" dirty="0" err="1">
                <a:solidFill>
                  <a:schemeClr val="tx1"/>
                </a:solidFill>
                <a:effectLst/>
                <a:latin typeface="Roboto" panose="020F0502020204030204" pitchFamily="2" charset="0"/>
              </a:rPr>
              <a:t>hampir</a:t>
            </a:r>
            <a:r>
              <a:rPr lang="en-ID" b="0" i="0" dirty="0">
                <a:solidFill>
                  <a:schemeClr val="tx1"/>
                </a:solidFill>
                <a:effectLst/>
                <a:latin typeface="Roboto" panose="020F0502020204030204" pitchFamily="2" charset="0"/>
              </a:rPr>
              <a:t> </a:t>
            </a:r>
            <a:r>
              <a:rPr lang="en-ID" b="0" i="0" dirty="0" err="1">
                <a:solidFill>
                  <a:schemeClr val="tx1"/>
                </a:solidFill>
                <a:effectLst/>
                <a:latin typeface="Roboto" panose="020F0502020204030204" pitchFamily="2" charset="0"/>
              </a:rPr>
              <a:t>seluruh</a:t>
            </a:r>
            <a:r>
              <a:rPr lang="en-ID" b="0" i="0" dirty="0">
                <a:solidFill>
                  <a:schemeClr val="tx1"/>
                </a:solidFill>
                <a:effectLst/>
                <a:latin typeface="Roboto" panose="020F0502020204030204" pitchFamily="2" charset="0"/>
              </a:rPr>
              <a:t> dunia </a:t>
            </a:r>
            <a:r>
              <a:rPr lang="en-ID" b="0" i="0" dirty="0" err="1">
                <a:solidFill>
                  <a:schemeClr val="tx1"/>
                </a:solidFill>
                <a:effectLst/>
                <a:latin typeface="Roboto" panose="020F0502020204030204" pitchFamily="2" charset="0"/>
              </a:rPr>
              <a:t>sekitar</a:t>
            </a:r>
            <a:r>
              <a:rPr lang="en-ID" b="0" i="0" dirty="0">
                <a:solidFill>
                  <a:schemeClr val="tx1"/>
                </a:solidFill>
                <a:effectLst/>
                <a:latin typeface="Roboto" panose="020F0502020204030204" pitchFamily="2" charset="0"/>
              </a:rPr>
              <a:t> </a:t>
            </a:r>
            <a:r>
              <a:rPr lang="en-ID" b="0" i="0" dirty="0" err="1">
                <a:solidFill>
                  <a:schemeClr val="tx1"/>
                </a:solidFill>
                <a:effectLst/>
                <a:latin typeface="Roboto" panose="020F0502020204030204" pitchFamily="2" charset="0"/>
              </a:rPr>
              <a:t>tahun</a:t>
            </a:r>
            <a:r>
              <a:rPr lang="en-ID" b="0" i="0" dirty="0">
                <a:solidFill>
                  <a:schemeClr val="tx1"/>
                </a:solidFill>
                <a:effectLst/>
                <a:latin typeface="Roboto" panose="020F0502020204030204" pitchFamily="2" charset="0"/>
              </a:rPr>
              <a:t> 2019-2022.</a:t>
            </a:r>
            <a:endParaRPr lang="en-US" b="0" i="0" dirty="0">
              <a:solidFill>
                <a:schemeClr val="tx1"/>
              </a:solidFill>
              <a:effectLst/>
              <a:latin typeface="Roboto" panose="020F0502020204030204" pitchFamily="2" charset="0"/>
            </a:endParaRPr>
          </a:p>
          <a:p>
            <a:pPr algn="just"/>
            <a:r>
              <a:rPr lang="en-US" b="0" i="0" dirty="0" err="1">
                <a:solidFill>
                  <a:schemeClr val="tx1"/>
                </a:solidFill>
                <a:effectLst/>
                <a:latin typeface="Roboto" panose="020F0502020204030204" pitchFamily="2" charset="0"/>
              </a:rPr>
              <a:t>Selama</a:t>
            </a:r>
            <a:r>
              <a:rPr lang="en-US" b="0" i="0" dirty="0">
                <a:solidFill>
                  <a:schemeClr val="tx1"/>
                </a:solidFill>
                <a:effectLst/>
                <a:latin typeface="Roboto" panose="020F0502020204030204" pitchFamily="2" charset="0"/>
              </a:rPr>
              <a:t> masa </a:t>
            </a:r>
            <a:r>
              <a:rPr lang="en-US" b="0" i="0" dirty="0" err="1">
                <a:solidFill>
                  <a:schemeClr val="tx1"/>
                </a:solidFill>
                <a:effectLst/>
                <a:latin typeface="Roboto" panose="020F0502020204030204" pitchFamily="2" charset="0"/>
              </a:rPr>
              <a:t>pandemi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tersebut</a:t>
            </a:r>
            <a:r>
              <a:rPr lang="en-US" b="0" i="0" dirty="0">
                <a:solidFill>
                  <a:schemeClr val="tx1"/>
                </a:solidFill>
                <a:effectLst/>
                <a:latin typeface="Roboto" panose="020F0502020204030204" pitchFamily="2" charset="0"/>
              </a:rPr>
              <a:t>, salah </a:t>
            </a:r>
            <a:r>
              <a:rPr lang="en-US" b="0" i="0" dirty="0" err="1">
                <a:solidFill>
                  <a:schemeClr val="tx1"/>
                </a:solidFill>
                <a:effectLst/>
                <a:latin typeface="Roboto" panose="020F0502020204030204" pitchFamily="2" charset="0"/>
              </a:rPr>
              <a:t>satu</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masalah</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utama</a:t>
            </a:r>
            <a:r>
              <a:rPr lang="en-US" b="0" i="0" dirty="0">
                <a:solidFill>
                  <a:schemeClr val="tx1"/>
                </a:solidFill>
                <a:effectLst/>
                <a:latin typeface="Roboto" panose="020F0502020204030204" pitchFamily="2" charset="0"/>
              </a:rPr>
              <a:t> yang </a:t>
            </a:r>
            <a:r>
              <a:rPr lang="en-US" b="0" i="0" dirty="0" err="1">
                <a:solidFill>
                  <a:schemeClr val="tx1"/>
                </a:solidFill>
                <a:effectLst/>
                <a:latin typeface="Roboto" panose="020F0502020204030204" pitchFamily="2" charset="0"/>
              </a:rPr>
              <a:t>dialami</a:t>
            </a:r>
            <a:r>
              <a:rPr lang="en-US" b="0" i="0" dirty="0">
                <a:solidFill>
                  <a:schemeClr val="tx1"/>
                </a:solidFill>
                <a:effectLst/>
                <a:latin typeface="Roboto" panose="020F0502020204030204" pitchFamily="2" charset="0"/>
              </a:rPr>
              <a:t> oleh </a:t>
            </a:r>
            <a:r>
              <a:rPr lang="en-US" b="0" i="0" dirty="0" err="1">
                <a:solidFill>
                  <a:schemeClr val="tx1"/>
                </a:solidFill>
                <a:effectLst/>
                <a:latin typeface="Roboto" panose="020F0502020204030204" pitchFamily="2" charset="0"/>
              </a:rPr>
              <a:t>tenaga</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medis</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adalah</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kekurangan</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sumber</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daya</a:t>
            </a:r>
            <a:r>
              <a:rPr lang="en-US" b="0" i="0" dirty="0">
                <a:solidFill>
                  <a:schemeClr val="tx1"/>
                </a:solidFill>
                <a:effectLst/>
                <a:latin typeface="Roboto" panose="020F0502020204030204" pitchFamily="2" charset="0"/>
              </a:rPr>
              <a:t> dan </a:t>
            </a:r>
            <a:r>
              <a:rPr lang="en-US" b="0" i="0" dirty="0" err="1">
                <a:solidFill>
                  <a:schemeClr val="tx1"/>
                </a:solidFill>
                <a:effectLst/>
                <a:latin typeface="Roboto" panose="020F0502020204030204" pitchFamily="2" charset="0"/>
              </a:rPr>
              <a:t>perencanaan</a:t>
            </a:r>
            <a:r>
              <a:rPr lang="en-US" b="0" i="0" dirty="0">
                <a:solidFill>
                  <a:schemeClr val="tx1"/>
                </a:solidFill>
                <a:effectLst/>
                <a:latin typeface="Roboto" panose="020F0502020204030204" pitchFamily="2" charset="0"/>
              </a:rPr>
              <a:t> yang </a:t>
            </a:r>
            <a:r>
              <a:rPr lang="en-US" b="0" i="0" dirty="0" err="1">
                <a:solidFill>
                  <a:schemeClr val="tx1"/>
                </a:solidFill>
                <a:effectLst/>
                <a:latin typeface="Roboto" panose="020F0502020204030204" pitchFamily="2" charset="0"/>
              </a:rPr>
              <a:t>matang</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untuk</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penyebarannya</a:t>
            </a:r>
            <a:r>
              <a:rPr lang="en-US" b="0" i="0" dirty="0">
                <a:solidFill>
                  <a:schemeClr val="tx1"/>
                </a:solidFill>
                <a:effectLst/>
                <a:latin typeface="Roboto" panose="020F0502020204030204" pitchFamily="2" charset="0"/>
              </a:rPr>
              <a:t>.</a:t>
            </a:r>
          </a:p>
          <a:p>
            <a:pPr algn="just"/>
            <a:r>
              <a:rPr lang="en-US" b="0" i="0" dirty="0" err="1">
                <a:solidFill>
                  <a:schemeClr val="tx1"/>
                </a:solidFill>
                <a:effectLst/>
                <a:latin typeface="Roboto" panose="020F0502020204030204" pitchFamily="2" charset="0"/>
              </a:rPr>
              <a:t>Tujuan</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analisis</a:t>
            </a:r>
            <a:r>
              <a:rPr lang="en-US" b="0" i="0" dirty="0">
                <a:solidFill>
                  <a:schemeClr val="tx1"/>
                </a:solidFill>
                <a:effectLst/>
                <a:latin typeface="Roboto" panose="020F0502020204030204" pitchFamily="2" charset="0"/>
              </a:rPr>
              <a:t> dan </a:t>
            </a:r>
            <a:r>
              <a:rPr lang="en-US" b="0" i="0" dirty="0" err="1">
                <a:solidFill>
                  <a:schemeClr val="tx1"/>
                </a:solidFill>
                <a:effectLst/>
                <a:latin typeface="Roboto" panose="020F0502020204030204" pitchFamily="2" charset="0"/>
              </a:rPr>
              <a:t>pemodelan</a:t>
            </a:r>
            <a:r>
              <a:rPr lang="en-US" b="0" i="0" dirty="0">
                <a:solidFill>
                  <a:schemeClr val="tx1"/>
                </a:solidFill>
                <a:effectLst/>
                <a:latin typeface="Roboto" panose="020F0502020204030204" pitchFamily="2" charset="0"/>
              </a:rPr>
              <a:t> machine learning kali </a:t>
            </a:r>
            <a:r>
              <a:rPr lang="en-US" b="0" i="0" dirty="0" err="1">
                <a:solidFill>
                  <a:schemeClr val="tx1"/>
                </a:solidFill>
                <a:effectLst/>
                <a:latin typeface="Roboto" panose="020F0502020204030204" pitchFamily="2" charset="0"/>
              </a:rPr>
              <a:t>ini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adalah</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memprediksi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apakah</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pasien</a:t>
            </a:r>
            <a:r>
              <a:rPr lang="en-US" b="0" i="0" dirty="0">
                <a:solidFill>
                  <a:schemeClr val="tx1"/>
                </a:solidFill>
                <a:effectLst/>
                <a:latin typeface="Roboto" panose="020F0502020204030204" pitchFamily="2" charset="0"/>
              </a:rPr>
              <a:t> COVID-19 yang </a:t>
            </a:r>
            <a:r>
              <a:rPr lang="en-US" b="0" i="0" dirty="0" err="1">
                <a:solidFill>
                  <a:schemeClr val="tx1"/>
                </a:solidFill>
                <a:effectLst/>
                <a:latin typeface="Roboto" panose="020F0502020204030204" pitchFamily="2" charset="0"/>
              </a:rPr>
              <a:t>tercatat</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dalam</a:t>
            </a:r>
            <a:r>
              <a:rPr lang="en-US" b="0" i="0" dirty="0">
                <a:solidFill>
                  <a:schemeClr val="tx1"/>
                </a:solidFill>
                <a:effectLst/>
                <a:latin typeface="Roboto" panose="020F0502020204030204" pitchFamily="2" charset="0"/>
              </a:rPr>
              <a:t> dataset </a:t>
            </a:r>
            <a:r>
              <a:rPr lang="en-US" b="0" i="0" dirty="0" err="1">
                <a:solidFill>
                  <a:schemeClr val="tx1"/>
                </a:solidFill>
                <a:effectLst/>
                <a:latin typeface="Roboto" panose="020F0502020204030204" pitchFamily="2" charset="0"/>
              </a:rPr>
              <a:t>ini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masuk</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kategori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risti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risiko</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tinggi</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terjangkit</a:t>
            </a:r>
            <a:r>
              <a:rPr lang="en-US" b="0" i="0" dirty="0">
                <a:solidFill>
                  <a:schemeClr val="tx1"/>
                </a:solidFill>
                <a:effectLst/>
                <a:latin typeface="Roboto" panose="020F0502020204030204" pitchFamily="2" charset="0"/>
              </a:rPr>
              <a:t> COVID </a:t>
            </a:r>
            <a:r>
              <a:rPr lang="en-US" b="0" i="0" dirty="0" err="1">
                <a:solidFill>
                  <a:schemeClr val="tx1"/>
                </a:solidFill>
                <a:effectLst/>
                <a:latin typeface="Roboto" panose="020F0502020204030204" pitchFamily="2" charset="0"/>
              </a:rPr>
              <a:t>maupun</a:t>
            </a:r>
            <a:r>
              <a:rPr lang="en-US" b="0" i="0" dirty="0">
                <a:solidFill>
                  <a:schemeClr val="tx1"/>
                </a:solidFill>
                <a:effectLst/>
                <a:latin typeface="Roboto" panose="020F0502020204030204" pitchFamily="2" charset="0"/>
              </a:rPr>
              <a:t> </a:t>
            </a:r>
            <a:r>
              <a:rPr lang="en-US" b="0" i="0" dirty="0" err="1">
                <a:solidFill>
                  <a:schemeClr val="tx1"/>
                </a:solidFill>
                <a:effectLst/>
                <a:latin typeface="Roboto" panose="020F0502020204030204" pitchFamily="2" charset="0"/>
              </a:rPr>
              <a:t>tidak</a:t>
            </a:r>
            <a:r>
              <a:rPr lang="en-US" b="0" i="0" dirty="0">
                <a:solidFill>
                  <a:schemeClr val="tx1"/>
                </a:solidFill>
                <a:effectLst/>
                <a:latin typeface="Roboto" panose="020F0502020204030204" pitchFamily="2" charset="0"/>
              </a:rPr>
              <a:t>.</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pPr algn="just"/>
            <a:r>
              <a:rPr lang="fi-FI" b="0" i="0" dirty="0">
                <a:solidFill>
                  <a:schemeClr val="tx1"/>
                </a:solidFill>
                <a:effectLst/>
                <a:latin typeface="Roboto" panose="020F0502020204030204" pitchFamily="2" charset="0"/>
              </a:rPr>
              <a:t>Dataset untuk analisis kali ini berasal dari pemerintah Meksiko dan  berisi data informasi terkait pasien yang dirahasiakan identitasnya (anonymous) beserta kondisi awalnya (pre-condition).</a:t>
            </a:r>
          </a:p>
          <a:p>
            <a:pPr algn="just"/>
            <a:r>
              <a:rPr lang="en-US" b="0" i="0" dirty="0">
                <a:solidFill>
                  <a:schemeClr val="tx1"/>
                </a:solidFill>
                <a:effectLst/>
                <a:latin typeface="Roboto" panose="020F0502020204030204" pitchFamily="2" charset="0"/>
                <a:hlinkClick r:id="rId2"/>
              </a:rPr>
              <a:t>https://datos.gob.mx/busca/dataset/informacion-referente-a-casos-covid-19-en-mexico</a:t>
            </a:r>
            <a:r>
              <a:rPr lang="en-US" b="0" i="0" dirty="0">
                <a:solidFill>
                  <a:schemeClr val="tx1"/>
                </a:solidFill>
                <a:effectLst/>
                <a:latin typeface="Roboto" panose="020F0502020204030204" pitchFamily="2" charset="0"/>
              </a:rPr>
              <a:t> </a:t>
            </a:r>
          </a:p>
        </p:txBody>
      </p:sp>
    </p:spTree>
    <p:extLst>
      <p:ext uri="{BB962C8B-B14F-4D97-AF65-F5344CB8AC3E}">
        <p14:creationId xmlns:p14="http://schemas.microsoft.com/office/powerpoint/2010/main" val="2212645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Clasiffication</a:t>
            </a:r>
            <a:r>
              <a:rPr lang="en-US" dirty="0"/>
              <a:t> Final dan Diagnosis</a:t>
            </a:r>
          </a:p>
        </p:txBody>
      </p:sp>
      <p:pic>
        <p:nvPicPr>
          <p:cNvPr id="7" name="Content Placeholder 6" descr="A graph with blue rectangular bars">
            <a:extLst>
              <a:ext uri="{FF2B5EF4-FFF2-40B4-BE49-F238E27FC236}">
                <a16:creationId xmlns:a16="http://schemas.microsoft.com/office/drawing/2014/main" id="{0FFB84BA-39EA-58A7-6AF2-4256D2C3D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59" y="2232105"/>
            <a:ext cx="5387899" cy="3881216"/>
          </a:xfrm>
        </p:spPr>
      </p:pic>
      <p:pic>
        <p:nvPicPr>
          <p:cNvPr id="9" name="Picture 8">
            <a:extLst>
              <a:ext uri="{FF2B5EF4-FFF2-40B4-BE49-F238E27FC236}">
                <a16:creationId xmlns:a16="http://schemas.microsoft.com/office/drawing/2014/main" id="{706ADB49-721A-11DE-7DD1-79F7061884C9}"/>
              </a:ext>
            </a:extLst>
          </p:cNvPr>
          <p:cNvPicPr>
            <a:picLocks noChangeAspect="1"/>
          </p:cNvPicPr>
          <p:nvPr/>
        </p:nvPicPr>
        <p:blipFill>
          <a:blip r:embed="rId3"/>
          <a:stretch>
            <a:fillRect/>
          </a:stretch>
        </p:blipFill>
        <p:spPr>
          <a:xfrm>
            <a:off x="6240016" y="2211323"/>
            <a:ext cx="5387899" cy="3901998"/>
          </a:xfrm>
          <a:prstGeom prst="rect">
            <a:avLst/>
          </a:prstGeom>
        </p:spPr>
      </p:pic>
      <p:sp>
        <p:nvSpPr>
          <p:cNvPr id="12" name="TextBox 11">
            <a:extLst>
              <a:ext uri="{FF2B5EF4-FFF2-40B4-BE49-F238E27FC236}">
                <a16:creationId xmlns:a16="http://schemas.microsoft.com/office/drawing/2014/main" id="{756B7F8F-E859-7BC6-37E9-3972EE718734}"/>
              </a:ext>
            </a:extLst>
          </p:cNvPr>
          <p:cNvSpPr txBox="1"/>
          <p:nvPr/>
        </p:nvSpPr>
        <p:spPr>
          <a:xfrm>
            <a:off x="5231904" y="1916832"/>
            <a:ext cx="184731" cy="369332"/>
          </a:xfrm>
          <a:prstGeom prst="rect">
            <a:avLst/>
          </a:prstGeom>
          <a:noFill/>
        </p:spPr>
        <p:txBody>
          <a:bodyPr wrap="square" rtlCol="0">
            <a:spAutoFit/>
          </a:bodyPr>
          <a:lstStyle/>
          <a:p>
            <a:endParaRPr lang="en-ID"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29</TotalTime>
  <Words>230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Medium</vt:lpstr>
      <vt:lpstr>Roboto</vt:lpstr>
      <vt:lpstr>Medical Design 16x9</vt:lpstr>
      <vt:lpstr>Covid 19 Analysis and Modelling</vt:lpstr>
      <vt:lpstr>Tujuan Analisis dan Pembuatan Model Machine Learning</vt:lpstr>
      <vt:lpstr>Dataset</vt:lpstr>
      <vt:lpstr>Data Clasiffication Final dan Diagnosis</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Analysis and Modelling</dc:title>
  <dc:creator>Riyan Fardhany Wirawan</dc:creator>
  <cp:lastModifiedBy>Riyan Fardhany Wirawan</cp:lastModifiedBy>
  <cp:revision>1</cp:revision>
  <dcterms:created xsi:type="dcterms:W3CDTF">2024-03-20T12:38:26Z</dcterms:created>
  <dcterms:modified xsi:type="dcterms:W3CDTF">2024-03-20T13:08:11Z</dcterms:modified>
</cp:coreProperties>
</file>