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109" autoAdjust="0"/>
  </p:normalViewPr>
  <p:slideViewPr>
    <p:cSldViewPr snapToGrid="0">
      <p:cViewPr varScale="1">
        <p:scale>
          <a:sx n="63" d="100"/>
          <a:sy n="63" d="100"/>
        </p:scale>
        <p:origin x="10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D85F-4AE1-9C3F-AEBB-E6AF1787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27FF1-A4D5-A44F-FA1B-5DD83E4B1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3E8A-D73E-D4F3-96FA-4F5E635E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B70C-C377-43CE-BBCF-0262EC25DC8D}" type="datetimeFigureOut">
              <a:rPr lang="en-ID" smtClean="0"/>
              <a:t>19/07/2024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73E8A-7A08-9FDF-547C-6BDCB30F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43DB-D522-D657-8E22-6BC9A747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1E78-D09E-4D14-89A3-A466B7C1C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259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84562-3FA4-66B6-5C7D-2E28E8B13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D540A-B476-08DA-C8B3-98C34BCE4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EA06C-6B50-9D7B-FA66-69546BA1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B70C-C377-43CE-BBCF-0262EC25DC8D}" type="datetimeFigureOut">
              <a:rPr lang="en-ID" smtClean="0"/>
              <a:t>19/07/2024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F4CD0-4339-27AD-0817-0A0C2394E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6B26-8057-88BE-3E8C-1D0FD87C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1E78-D09E-4D14-89A3-A466B7C1C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669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75587-673A-EBE1-EB5B-1284E4418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FB2E4-5B62-6854-90E9-085A09D40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1A48-4E38-8675-65DE-7C6313B5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B70C-C377-43CE-BBCF-0262EC25DC8D}" type="datetimeFigureOut">
              <a:rPr lang="en-ID" smtClean="0"/>
              <a:t>19/07/2024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9277-03F2-CDB8-261C-DE0E1BBB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6967E-C41B-4B6C-3064-E30B55DC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1E78-D09E-4D14-89A3-A466B7C1C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245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B83BA-69F2-E92E-C28D-EA13DF84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D35F-E66A-24D2-4C40-3F051C69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AECB-C6DD-FDF7-31FA-5708DCA1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B70C-C377-43CE-BBCF-0262EC25DC8D}" type="datetimeFigureOut">
              <a:rPr lang="en-ID" smtClean="0"/>
              <a:t>19/07/2024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E1FC-27EF-2BCB-8F86-E12ED05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A5B5E-A072-D659-A9CC-12F9CA12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1E78-D09E-4D14-89A3-A466B7C1C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715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E54E-787A-BA9B-7FD5-E8084A74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5AFB7-AC62-C427-EE4D-8DB65B987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77D1-79AE-E213-8597-D104FB09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B70C-C377-43CE-BBCF-0262EC25DC8D}" type="datetimeFigureOut">
              <a:rPr lang="en-ID" smtClean="0"/>
              <a:t>19/07/2024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62705-91D1-1C1B-B94B-6FD32436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BD6A2-B626-F692-2D38-14B11EDE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1E78-D09E-4D14-89A3-A466B7C1C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752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B40D-FDF9-9D14-FBE2-35705CF07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97F33-7234-51A6-1A57-D40E2B6C7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15A93-1597-3127-20B7-B06F6DCE4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2540D-47EE-9DA0-42E2-32BD764B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B70C-C377-43CE-BBCF-0262EC25DC8D}" type="datetimeFigureOut">
              <a:rPr lang="en-ID" smtClean="0"/>
              <a:t>19/07/2024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72D8-6144-1BA7-3170-2E72FEAA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20F8A-56C1-85C7-4217-37445936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1E78-D09E-4D14-89A3-A466B7C1C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242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3F37-A22B-D88A-204F-9B621F63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ADCB9-B86C-4B8B-B6CD-A0F528BC4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A2067-3261-190C-1CB4-299E9803D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8F2E9-E688-F435-5E88-AAB940A5F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A1496-1632-CA57-1375-70478FD8E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A709A6-71D2-CFAB-CD3C-C3BF37A5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B70C-C377-43CE-BBCF-0262EC25DC8D}" type="datetimeFigureOut">
              <a:rPr lang="en-ID" smtClean="0"/>
              <a:t>19/07/2024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7F2A6-CD96-46A2-FA82-8773E6F1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BBA9D-814F-0E4E-5293-58883398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1E78-D09E-4D14-89A3-A466B7C1C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50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C270-2BDE-310B-E2E2-3CB67588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3C186C-9211-9747-9DDF-2B13264D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B70C-C377-43CE-BBCF-0262EC25DC8D}" type="datetimeFigureOut">
              <a:rPr lang="en-ID" smtClean="0"/>
              <a:t>19/07/2024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4B0BC-F0AF-F4F8-3B25-6699005E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EAC3C-02F1-34AC-1823-7F7F41BF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1E78-D09E-4D14-89A3-A466B7C1C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257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20241-C9D5-300E-6398-602BBB33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B70C-C377-43CE-BBCF-0262EC25DC8D}" type="datetimeFigureOut">
              <a:rPr lang="en-ID" smtClean="0"/>
              <a:t>19/07/2024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4D3A9-E69D-7CBD-DCBE-65BA063F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C0E9F-0D9D-E03A-60BA-CF6484C0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1E78-D09E-4D14-89A3-A466B7C1C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050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5BC6-58CC-9ADE-890B-979BFFD7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7D0C-D02A-F7FD-D0A8-E41C4776C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B657F-85C6-A129-E4FD-99BAA272B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48478-BB82-A1CF-BF07-63B61C2E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B70C-C377-43CE-BBCF-0262EC25DC8D}" type="datetimeFigureOut">
              <a:rPr lang="en-ID" smtClean="0"/>
              <a:t>19/07/2024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C7AF-628B-B4A1-F5CF-991525172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C7F18-195B-2283-2A00-196B2FC7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1E78-D09E-4D14-89A3-A466B7C1C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449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03F3-2AC9-DED4-ACC1-E81E5D3D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657B6-4FF9-756B-E010-AF717DD6F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8D089-9465-6138-9094-62FD42DFF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CBAB7-0D09-47CF-50A2-3AF9F3C9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AB70C-C377-43CE-BBCF-0262EC25DC8D}" type="datetimeFigureOut">
              <a:rPr lang="en-ID" smtClean="0"/>
              <a:t>19/07/2024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B0A70-96DE-DDAF-E631-683B3FE0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4C81A-A28F-5D57-403F-D1E95005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51E78-D09E-4D14-89A3-A466B7C1C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584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9D5573-BE51-5AA1-A372-9D509F2E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A9EC1-F0AF-4BA3-6AEE-915AA7A29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35599-B5C6-B7EE-1080-6F6DAFA98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AB70C-C377-43CE-BBCF-0262EC25DC8D}" type="datetimeFigureOut">
              <a:rPr lang="en-ID" smtClean="0"/>
              <a:t>19/07/2024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30D2-9123-C615-EC74-55F5A78BF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66125-9046-C43B-5EC7-8BDF1839C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51E78-D09E-4D14-89A3-A466B7C1C4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1509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gif"/><Relationship Id="rId13" Type="http://schemas.openxmlformats.org/officeDocument/2006/relationships/image" Target="../media/image6.gif"/><Relationship Id="rId3" Type="http://schemas.openxmlformats.org/officeDocument/2006/relationships/image" Target="../media/image51.png"/><Relationship Id="rId7" Type="http://schemas.openxmlformats.org/officeDocument/2006/relationships/hyperlink" Target="https://www.linkedin.com/in/riyan-sobirin/" TargetMode="External"/><Relationship Id="rId12" Type="http://schemas.openxmlformats.org/officeDocument/2006/relationships/image" Target="../media/image56.gif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riyansobirin02@gmail.com" TargetMode="External"/><Relationship Id="rId11" Type="http://schemas.openxmlformats.org/officeDocument/2006/relationships/image" Target="../media/image4.gif"/><Relationship Id="rId5" Type="http://schemas.openxmlformats.org/officeDocument/2006/relationships/image" Target="../media/image53.png"/><Relationship Id="rId10" Type="http://schemas.openxmlformats.org/officeDocument/2006/relationships/image" Target="../media/image3.gif"/><Relationship Id="rId4" Type="http://schemas.openxmlformats.org/officeDocument/2006/relationships/image" Target="../media/image52.png"/><Relationship Id="rId9" Type="http://schemas.openxmlformats.org/officeDocument/2006/relationships/image" Target="../media/image55.gif"/><Relationship Id="rId14" Type="http://schemas.openxmlformats.org/officeDocument/2006/relationships/hyperlink" Target="https://github.com/riyansobirin/Final-Proyek-Data-Science/blob/main/Case%20Study%2004%20Deep%20learning%20%20Artificial%20Neural%20Network.ipynb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6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gif"/><Relationship Id="rId5" Type="http://schemas.openxmlformats.org/officeDocument/2006/relationships/image" Target="../media/image12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3.gif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3.png"/><Relationship Id="rId16" Type="http://schemas.openxmlformats.org/officeDocument/2006/relationships/image" Target="../media/image24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3.png"/><Relationship Id="rId10" Type="http://schemas.openxmlformats.org/officeDocument/2006/relationships/image" Target="../media/image6.gif"/><Relationship Id="rId4" Type="http://schemas.openxmlformats.org/officeDocument/2006/relationships/image" Target="../media/image15.png"/><Relationship Id="rId9" Type="http://schemas.openxmlformats.org/officeDocument/2006/relationships/image" Target="../media/image18.gif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19.png"/><Relationship Id="rId3" Type="http://schemas.openxmlformats.org/officeDocument/2006/relationships/image" Target="../media/image27.png"/><Relationship Id="rId21" Type="http://schemas.openxmlformats.org/officeDocument/2006/relationships/image" Target="../media/image21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13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1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6.gif"/><Relationship Id="rId5" Type="http://schemas.openxmlformats.org/officeDocument/2006/relationships/image" Target="../media/image14.png"/><Relationship Id="rId10" Type="http://schemas.openxmlformats.org/officeDocument/2006/relationships/image" Target="../media/image42.gif"/><Relationship Id="rId4" Type="http://schemas.openxmlformats.org/officeDocument/2006/relationships/image" Target="../media/image19.png"/><Relationship Id="rId9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6.gif"/><Relationship Id="rId3" Type="http://schemas.openxmlformats.org/officeDocument/2006/relationships/image" Target="../media/image44.png"/><Relationship Id="rId7" Type="http://schemas.openxmlformats.org/officeDocument/2006/relationships/image" Target="../media/image22.png"/><Relationship Id="rId12" Type="http://schemas.openxmlformats.org/officeDocument/2006/relationships/image" Target="../media/image47.gi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4.gif"/><Relationship Id="rId5" Type="http://schemas.openxmlformats.org/officeDocument/2006/relationships/image" Target="../media/image46.jpeg"/><Relationship Id="rId10" Type="http://schemas.openxmlformats.org/officeDocument/2006/relationships/image" Target="../media/image3.gif"/><Relationship Id="rId4" Type="http://schemas.openxmlformats.org/officeDocument/2006/relationships/image" Target="../media/image45.png"/><Relationship Id="rId9" Type="http://schemas.openxmlformats.org/officeDocument/2006/relationships/image" Target="../media/image19.png"/><Relationship Id="rId14" Type="http://schemas.openxmlformats.org/officeDocument/2006/relationships/image" Target="../media/image48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4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335CD1F5-BC4A-4109-6A8D-5514032E9D53}"/>
              </a:ext>
            </a:extLst>
          </p:cNvPr>
          <p:cNvSpPr/>
          <p:nvPr/>
        </p:nvSpPr>
        <p:spPr>
          <a:xfrm>
            <a:off x="0" y="0"/>
            <a:ext cx="9045526" cy="4621237"/>
          </a:xfrm>
          <a:custGeom>
            <a:avLst/>
            <a:gdLst/>
            <a:ahLst/>
            <a:cxnLst/>
            <a:rect l="l" t="t" r="r" b="b"/>
            <a:pathLst>
              <a:path w="12278360" h="8877935">
                <a:moveTo>
                  <a:pt x="12278075" y="8877922"/>
                </a:moveTo>
                <a:lnTo>
                  <a:pt x="0" y="8877922"/>
                </a:lnTo>
                <a:lnTo>
                  <a:pt x="0" y="0"/>
                </a:lnTo>
                <a:lnTo>
                  <a:pt x="11758148" y="0"/>
                </a:lnTo>
                <a:lnTo>
                  <a:pt x="11805373" y="2130"/>
                </a:lnTo>
                <a:lnTo>
                  <a:pt x="11851430" y="8398"/>
                </a:lnTo>
                <a:lnTo>
                  <a:pt x="11896134" y="18617"/>
                </a:lnTo>
                <a:lnTo>
                  <a:pt x="11939298" y="32602"/>
                </a:lnTo>
                <a:lnTo>
                  <a:pt x="11980739" y="50168"/>
                </a:lnTo>
                <a:lnTo>
                  <a:pt x="12020269" y="71128"/>
                </a:lnTo>
                <a:lnTo>
                  <a:pt x="12057703" y="95298"/>
                </a:lnTo>
                <a:lnTo>
                  <a:pt x="12092856" y="122492"/>
                </a:lnTo>
                <a:lnTo>
                  <a:pt x="12125542" y="152524"/>
                </a:lnTo>
                <a:lnTo>
                  <a:pt x="12155575" y="185209"/>
                </a:lnTo>
                <a:lnTo>
                  <a:pt x="12182771" y="220360"/>
                </a:lnTo>
                <a:lnTo>
                  <a:pt x="12206942" y="257793"/>
                </a:lnTo>
                <a:lnTo>
                  <a:pt x="12227904" y="297323"/>
                </a:lnTo>
                <a:lnTo>
                  <a:pt x="12245471" y="338762"/>
                </a:lnTo>
                <a:lnTo>
                  <a:pt x="12259457" y="381926"/>
                </a:lnTo>
                <a:lnTo>
                  <a:pt x="12269677" y="426630"/>
                </a:lnTo>
                <a:lnTo>
                  <a:pt x="12275945" y="472687"/>
                </a:lnTo>
                <a:lnTo>
                  <a:pt x="12278075" y="519912"/>
                </a:lnTo>
                <a:lnTo>
                  <a:pt x="12278075" y="8877922"/>
                </a:lnTo>
                <a:close/>
              </a:path>
            </a:pathLst>
          </a:custGeom>
          <a:solidFill>
            <a:srgbClr val="1CA1F1"/>
          </a:solidFill>
        </p:spPr>
        <p:txBody>
          <a:bodyPr wrap="square" lIns="0" tIns="0" rIns="0" bIns="0" rtlCol="0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AC6B6862-4557-F7D5-BDB0-70B107EDC1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3018" y="263727"/>
            <a:ext cx="2733236" cy="6330546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67061283-F2A7-EC15-80ED-6D93385455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51963" y="436098"/>
            <a:ext cx="2363371" cy="5964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326E23-488B-71CC-18B9-4C7911E07945}"/>
              </a:ext>
            </a:extLst>
          </p:cNvPr>
          <p:cNvSpPr txBox="1"/>
          <p:nvPr/>
        </p:nvSpPr>
        <p:spPr>
          <a:xfrm>
            <a:off x="276666" y="436098"/>
            <a:ext cx="86563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FOR TEXT CLEANSING AND DATA ANALYSIS REPORTS</a:t>
            </a:r>
          </a:p>
          <a:p>
            <a:endParaRPr lang="en-US" dirty="0"/>
          </a:p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Indonesian Abusive and Hate Speech Twitter Text Analysis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	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Riyan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Sobirin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10" name="Picture 9" descr="photo.jpg">
            <a:extLst>
              <a:ext uri="{FF2B5EF4-FFF2-40B4-BE49-F238E27FC236}">
                <a16:creationId xmlns:a16="http://schemas.microsoft.com/office/drawing/2014/main" id="{9F6A2261-9022-8220-5839-030ACC35E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9252" y="4838952"/>
            <a:ext cx="1428736" cy="1428736"/>
          </a:xfrm>
          <a:prstGeom prst="rect">
            <a:avLst/>
          </a:prstGeom>
        </p:spPr>
      </p:pic>
      <p:pic>
        <p:nvPicPr>
          <p:cNvPr id="11" name="Picture 10" descr="computer.gif">
            <a:extLst>
              <a:ext uri="{FF2B5EF4-FFF2-40B4-BE49-F238E27FC236}">
                <a16:creationId xmlns:a16="http://schemas.microsoft.com/office/drawing/2014/main" id="{A286B254-B6BF-B515-7145-3B52C6C24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124" y="4838952"/>
            <a:ext cx="2435353" cy="1785926"/>
          </a:xfrm>
          <a:prstGeom prst="rect">
            <a:avLst/>
          </a:prstGeom>
        </p:spPr>
      </p:pic>
      <p:pic>
        <p:nvPicPr>
          <p:cNvPr id="12" name="Picture 4" descr="C:\Documents and Settings\sd-k2-rg3\My Documents\Downloads\wanita.gif">
            <a:extLst>
              <a:ext uri="{FF2B5EF4-FFF2-40B4-BE49-F238E27FC236}">
                <a16:creationId xmlns:a16="http://schemas.microsoft.com/office/drawing/2014/main" id="{E872BC24-3E08-6CE7-559F-A42543E3BC2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20538" y="5167086"/>
            <a:ext cx="368575" cy="564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indonesia.gif">
            <a:extLst>
              <a:ext uri="{FF2B5EF4-FFF2-40B4-BE49-F238E27FC236}">
                <a16:creationId xmlns:a16="http://schemas.microsoft.com/office/drawing/2014/main" id="{C505A1E3-578E-4A67-64DC-B2027716F0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2263" y="2732479"/>
            <a:ext cx="928694" cy="69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2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5BA034-2123-A9F9-2015-EC95F744E2C7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12192335" cy="6858000"/>
            <a:chOff x="0" y="0"/>
            <a:chExt cx="18288502" cy="10287000"/>
          </a:xfrm>
        </p:grpSpPr>
        <p:pic>
          <p:nvPicPr>
            <p:cNvPr id="5" name="Image 152">
              <a:extLst>
                <a:ext uri="{FF2B5EF4-FFF2-40B4-BE49-F238E27FC236}">
                  <a16:creationId xmlns:a16="http://schemas.microsoft.com/office/drawing/2014/main" id="{3C25DE56-B57B-DE62-EBF0-DFEBE026A02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25351"/>
              <a:ext cx="11382594" cy="7858103"/>
            </a:xfrm>
            <a:prstGeom prst="rect">
              <a:avLst/>
            </a:prstGeom>
          </p:spPr>
        </p:pic>
        <p:sp>
          <p:nvSpPr>
            <p:cNvPr id="6" name="Graphic 153">
              <a:extLst>
                <a:ext uri="{FF2B5EF4-FFF2-40B4-BE49-F238E27FC236}">
                  <a16:creationId xmlns:a16="http://schemas.microsoft.com/office/drawing/2014/main" id="{0DE1F8A8-A030-85FE-F673-032EBCF8B49D}"/>
                </a:ext>
              </a:extLst>
            </p:cNvPr>
            <p:cNvSpPr/>
            <p:nvPr/>
          </p:nvSpPr>
          <p:spPr>
            <a:xfrm>
              <a:off x="8868277" y="0"/>
              <a:ext cx="9420225" cy="10287000"/>
            </a:xfrm>
            <a:custGeom>
              <a:avLst/>
              <a:gdLst/>
              <a:ahLst/>
              <a:cxnLst/>
              <a:rect l="l" t="t" r="r" b="b"/>
              <a:pathLst>
                <a:path w="9420225" h="10287000">
                  <a:moveTo>
                    <a:pt x="9419721" y="10286997"/>
                  </a:moveTo>
                  <a:lnTo>
                    <a:pt x="0" y="10286997"/>
                  </a:lnTo>
                  <a:lnTo>
                    <a:pt x="0" y="0"/>
                  </a:lnTo>
                  <a:lnTo>
                    <a:pt x="9419721" y="0"/>
                  </a:lnTo>
                  <a:lnTo>
                    <a:pt x="9419721" y="10286997"/>
                  </a:lnTo>
                  <a:close/>
                </a:path>
              </a:pathLst>
            </a:custGeom>
            <a:solidFill>
              <a:srgbClr val="F5F7FA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 dirty="0"/>
            </a:p>
          </p:txBody>
        </p:sp>
        <p:pic>
          <p:nvPicPr>
            <p:cNvPr id="8" name="Image 155">
              <a:extLst>
                <a:ext uri="{FF2B5EF4-FFF2-40B4-BE49-F238E27FC236}">
                  <a16:creationId xmlns:a16="http://schemas.microsoft.com/office/drawing/2014/main" id="{666D7D08-0800-BC30-F2C4-BD044E2694E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39998" y="6958946"/>
              <a:ext cx="781049" cy="781049"/>
            </a:xfrm>
            <a:prstGeom prst="rect">
              <a:avLst/>
            </a:prstGeom>
          </p:spPr>
        </p:pic>
        <p:pic>
          <p:nvPicPr>
            <p:cNvPr id="9" name="Image 156">
              <a:extLst>
                <a:ext uri="{FF2B5EF4-FFF2-40B4-BE49-F238E27FC236}">
                  <a16:creationId xmlns:a16="http://schemas.microsoft.com/office/drawing/2014/main" id="{7FF14031-CC8C-FE59-98DB-B167F1D0549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6145" y="8479152"/>
              <a:ext cx="733424" cy="733409"/>
            </a:xfrm>
            <a:prstGeom prst="rect">
              <a:avLst/>
            </a:prstGeom>
          </p:spPr>
        </p:pic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B7AF554D-ADF0-86A9-D99A-A5E223046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801" y="-1311166"/>
            <a:ext cx="6915807" cy="275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12" name="Image 149">
            <a:extLst>
              <a:ext uri="{FF2B5EF4-FFF2-40B4-BE49-F238E27FC236}">
                <a16:creationId xmlns:a16="http://schemas.microsoft.com/office/drawing/2014/main" id="{89A43504-D0AE-1A3B-48CC-354118B0A8B9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144432" y="3580817"/>
            <a:ext cx="685165" cy="6851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E8525B-5689-3B54-9902-50A189E0AD44}"/>
              </a:ext>
            </a:extLst>
          </p:cNvPr>
          <p:cNvSpPr txBox="1"/>
          <p:nvPr/>
        </p:nvSpPr>
        <p:spPr>
          <a:xfrm>
            <a:off x="7829597" y="4714980"/>
            <a:ext cx="3595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u="sng" spc="-10" dirty="0">
                <a:solidFill>
                  <a:srgbClr val="0000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riyansobirin02@gmail.com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80EB76-2F68-5523-BA8A-4654EE99BA00}"/>
              </a:ext>
            </a:extLst>
          </p:cNvPr>
          <p:cNvSpPr txBox="1"/>
          <p:nvPr/>
        </p:nvSpPr>
        <p:spPr>
          <a:xfrm>
            <a:off x="7816061" y="5712571"/>
            <a:ext cx="4375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linkClick r:id="rId7"/>
              </a:rPr>
              <a:t>https://www.linkedin.com/in/riyan-sobirin/</a:t>
            </a:r>
            <a:endParaRPr lang="en-ID" dirty="0"/>
          </a:p>
        </p:txBody>
      </p:sp>
      <p:pic>
        <p:nvPicPr>
          <p:cNvPr id="17" name="Picture 16" descr="tq.gif">
            <a:extLst>
              <a:ext uri="{FF2B5EF4-FFF2-40B4-BE49-F238E27FC236}">
                <a16:creationId xmlns:a16="http://schemas.microsoft.com/office/drawing/2014/main" id="{B5591219-F255-D43C-808C-90F64E956B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198810">
            <a:off x="7061324" y="1738003"/>
            <a:ext cx="4638599" cy="1238974"/>
          </a:xfrm>
          <a:prstGeom prst="rect">
            <a:avLst/>
          </a:prstGeom>
        </p:spPr>
      </p:pic>
      <p:pic>
        <p:nvPicPr>
          <p:cNvPr id="18" name="Picture 17" descr="terimakasih.gif">
            <a:extLst>
              <a:ext uri="{FF2B5EF4-FFF2-40B4-BE49-F238E27FC236}">
                <a16:creationId xmlns:a16="http://schemas.microsoft.com/office/drawing/2014/main" id="{2FE6FAC5-8E14-C92F-49E2-594064DFEF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9243" y="277750"/>
            <a:ext cx="4418616" cy="785818"/>
          </a:xfrm>
          <a:prstGeom prst="rect">
            <a:avLst/>
          </a:prstGeom>
        </p:spPr>
      </p:pic>
      <p:pic>
        <p:nvPicPr>
          <p:cNvPr id="19" name="Picture 18" descr="photo.jpg">
            <a:extLst>
              <a:ext uri="{FF2B5EF4-FFF2-40B4-BE49-F238E27FC236}">
                <a16:creationId xmlns:a16="http://schemas.microsoft.com/office/drawing/2014/main" id="{00F4DFE2-ACC3-09ED-9F9F-54010A5A24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02" y="113848"/>
            <a:ext cx="1428736" cy="1428736"/>
          </a:xfrm>
          <a:prstGeom prst="rect">
            <a:avLst/>
          </a:prstGeom>
        </p:spPr>
      </p:pic>
      <p:pic>
        <p:nvPicPr>
          <p:cNvPr id="20" name="Picture 19" descr="computer.gif">
            <a:extLst>
              <a:ext uri="{FF2B5EF4-FFF2-40B4-BE49-F238E27FC236}">
                <a16:creationId xmlns:a16="http://schemas.microsoft.com/office/drawing/2014/main" id="{2FBA69EC-DED3-583C-16F0-3537508772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1138" y="-13847"/>
            <a:ext cx="2220523" cy="1628384"/>
          </a:xfrm>
          <a:prstGeom prst="rect">
            <a:avLst/>
          </a:prstGeom>
        </p:spPr>
      </p:pic>
      <p:pic>
        <p:nvPicPr>
          <p:cNvPr id="21" name="Picture 3" descr="C:\Documents and Settings\sd-k2-rg3\My Documents\Downloads\dayung.gif">
            <a:extLst>
              <a:ext uri="{FF2B5EF4-FFF2-40B4-BE49-F238E27FC236}">
                <a16:creationId xmlns:a16="http://schemas.microsoft.com/office/drawing/2014/main" id="{81F22800-6CF9-35B5-9D2A-AAE105576F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851445" y="899184"/>
            <a:ext cx="2305170" cy="131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 descr="C:\Documents and Settings\sd-k2-rg3\My Documents\Downloads\dayung.gif">
            <a:extLst>
              <a:ext uri="{FF2B5EF4-FFF2-40B4-BE49-F238E27FC236}">
                <a16:creationId xmlns:a16="http://schemas.microsoft.com/office/drawing/2014/main" id="{7DC06962-79AC-43C0-A28B-226C853CA94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720410" y="353823"/>
            <a:ext cx="601054" cy="34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indonesia.gif">
            <a:extLst>
              <a:ext uri="{FF2B5EF4-FFF2-40B4-BE49-F238E27FC236}">
                <a16:creationId xmlns:a16="http://schemas.microsoft.com/office/drawing/2014/main" id="{B4340585-8A0E-E288-F122-BFE13D4454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22345" y="-13847"/>
            <a:ext cx="2092747" cy="15695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86F07C-87B7-3368-D72E-D051B648FCF8}"/>
              </a:ext>
            </a:extLst>
          </p:cNvPr>
          <p:cNvSpPr txBox="1"/>
          <p:nvPr/>
        </p:nvSpPr>
        <p:spPr>
          <a:xfrm>
            <a:off x="7926690" y="3750900"/>
            <a:ext cx="330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hlinkClick r:id="rId14"/>
              </a:rPr>
              <a:t>https://github.com/riyansobirin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593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9">
            <a:extLst>
              <a:ext uri="{FF2B5EF4-FFF2-40B4-BE49-F238E27FC236}">
                <a16:creationId xmlns:a16="http://schemas.microsoft.com/office/drawing/2014/main" id="{678A8D58-84D3-9F09-23FA-C8D322ED4E79}"/>
              </a:ext>
            </a:extLst>
          </p:cNvPr>
          <p:cNvSpPr/>
          <p:nvPr/>
        </p:nvSpPr>
        <p:spPr>
          <a:xfrm>
            <a:off x="0" y="0"/>
            <a:ext cx="8476343" cy="1397635"/>
          </a:xfrm>
          <a:custGeom>
            <a:avLst/>
            <a:gdLst/>
            <a:ahLst/>
            <a:cxnLst/>
            <a:rect l="l" t="t" r="r" b="b"/>
            <a:pathLst>
              <a:path w="9156700" h="1397635">
                <a:moveTo>
                  <a:pt x="0" y="1397407"/>
                </a:moveTo>
                <a:lnTo>
                  <a:pt x="0" y="0"/>
                </a:lnTo>
                <a:lnTo>
                  <a:pt x="9156355" y="0"/>
                </a:lnTo>
                <a:lnTo>
                  <a:pt x="9156355" y="1397407"/>
                </a:lnTo>
                <a:lnTo>
                  <a:pt x="0" y="1397407"/>
                </a:lnTo>
                <a:close/>
              </a:path>
            </a:pathLst>
          </a:custGeom>
          <a:solidFill>
            <a:srgbClr val="1CA1F1"/>
          </a:solidFill>
        </p:spPr>
        <p:txBody>
          <a:bodyPr wrap="square" lIns="0" tIns="0" rIns="0" bIns="0" rtlCol="0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CB1C7-DC26-83C2-CA14-E3FB1B11D12C}"/>
              </a:ext>
            </a:extLst>
          </p:cNvPr>
          <p:cNvSpPr txBox="1"/>
          <p:nvPr/>
        </p:nvSpPr>
        <p:spPr>
          <a:xfrm>
            <a:off x="261257" y="369332"/>
            <a:ext cx="8011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D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11">
            <a:extLst>
              <a:ext uri="{FF2B5EF4-FFF2-40B4-BE49-F238E27FC236}">
                <a16:creationId xmlns:a16="http://schemas.microsoft.com/office/drawing/2014/main" id="{6820D52B-CD1F-4036-1038-E923490DF5B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1543" y="1766967"/>
            <a:ext cx="4861877" cy="4301535"/>
          </a:xfrm>
          <a:prstGeom prst="rect">
            <a:avLst/>
          </a:prstGeom>
        </p:spPr>
      </p:pic>
      <p:pic>
        <p:nvPicPr>
          <p:cNvPr id="12" name="Image 13">
            <a:extLst>
              <a:ext uri="{FF2B5EF4-FFF2-40B4-BE49-F238E27FC236}">
                <a16:creationId xmlns:a16="http://schemas.microsoft.com/office/drawing/2014/main" id="{351BF6F5-5EDD-4313-5B55-D4DA25D4AD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3420" y="2002971"/>
            <a:ext cx="6546351" cy="40655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BE87D6-19F5-8DD1-3154-82DD0B256989}"/>
              </a:ext>
            </a:extLst>
          </p:cNvPr>
          <p:cNvSpPr txBox="1"/>
          <p:nvPr/>
        </p:nvSpPr>
        <p:spPr>
          <a:xfrm>
            <a:off x="6096000" y="3294743"/>
            <a:ext cx="554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  <a:endParaRPr lang="en-ID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B8A13C-F2E4-F1B4-D929-AFE5F5CEDCD2}"/>
              </a:ext>
            </a:extLst>
          </p:cNvPr>
          <p:cNvSpPr txBox="1"/>
          <p:nvPr/>
        </p:nvSpPr>
        <p:spPr>
          <a:xfrm>
            <a:off x="6096000" y="4281714"/>
            <a:ext cx="5326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en-ID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4CABEA-08C2-C039-7531-69CACC839D58}"/>
              </a:ext>
            </a:extLst>
          </p:cNvPr>
          <p:cNvSpPr txBox="1"/>
          <p:nvPr/>
        </p:nvSpPr>
        <p:spPr>
          <a:xfrm>
            <a:off x="6096000" y="5148660"/>
            <a:ext cx="568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dan Kesimpulan</a:t>
            </a:r>
            <a:endParaRPr lang="en-ID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indonesia.gif">
            <a:extLst>
              <a:ext uri="{FF2B5EF4-FFF2-40B4-BE49-F238E27FC236}">
                <a16:creationId xmlns:a16="http://schemas.microsoft.com/office/drawing/2014/main" id="{168DC696-6172-F80E-FD99-CFA0145E1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363" y="312304"/>
            <a:ext cx="928694" cy="696521"/>
          </a:xfrm>
          <a:prstGeom prst="rect">
            <a:avLst/>
          </a:prstGeom>
        </p:spPr>
      </p:pic>
      <p:pic>
        <p:nvPicPr>
          <p:cNvPr id="22" name="Picture 21" descr="photo.jpg">
            <a:extLst>
              <a:ext uri="{FF2B5EF4-FFF2-40B4-BE49-F238E27FC236}">
                <a16:creationId xmlns:a16="http://schemas.microsoft.com/office/drawing/2014/main" id="{BDA1CF38-F66C-0E53-C81B-5D38E7B5A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8228" y="192693"/>
            <a:ext cx="1428736" cy="1428736"/>
          </a:xfrm>
          <a:prstGeom prst="rect">
            <a:avLst/>
          </a:prstGeom>
        </p:spPr>
      </p:pic>
      <p:pic>
        <p:nvPicPr>
          <p:cNvPr id="23" name="Picture 22" descr="computer.gif">
            <a:extLst>
              <a:ext uri="{FF2B5EF4-FFF2-40B4-BE49-F238E27FC236}">
                <a16:creationId xmlns:a16="http://schemas.microsoft.com/office/drawing/2014/main" id="{A94FA1A4-3B1C-E15B-D35F-9448F622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6647" y="99043"/>
            <a:ext cx="2435353" cy="1785926"/>
          </a:xfrm>
          <a:prstGeom prst="rect">
            <a:avLst/>
          </a:prstGeom>
        </p:spPr>
      </p:pic>
      <p:pic>
        <p:nvPicPr>
          <p:cNvPr id="24" name="Picture 4" descr="C:\Documents and Settings\sd-k2-rg3\My Documents\Downloads\guru.gif">
            <a:extLst>
              <a:ext uri="{FF2B5EF4-FFF2-40B4-BE49-F238E27FC236}">
                <a16:creationId xmlns:a16="http://schemas.microsoft.com/office/drawing/2014/main" id="{8F70DE45-3512-87FC-5DE2-FBFAA179148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156766" y="403266"/>
            <a:ext cx="532083" cy="67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089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51B1D73-6E01-D705-3A67-732D39E056D4}"/>
              </a:ext>
            </a:extLst>
          </p:cNvPr>
          <p:cNvGrpSpPr>
            <a:grpSpLocks/>
          </p:cNvGrpSpPr>
          <p:nvPr/>
        </p:nvGrpSpPr>
        <p:grpSpPr>
          <a:xfrm>
            <a:off x="1" y="1"/>
            <a:ext cx="7024914" cy="1132114"/>
            <a:chOff x="0" y="0"/>
            <a:chExt cx="9144000" cy="1397635"/>
          </a:xfrm>
        </p:grpSpPr>
        <p:sp>
          <p:nvSpPr>
            <p:cNvPr id="4" name="Graphic 16">
              <a:extLst>
                <a:ext uri="{FF2B5EF4-FFF2-40B4-BE49-F238E27FC236}">
                  <a16:creationId xmlns:a16="http://schemas.microsoft.com/office/drawing/2014/main" id="{20D74F8F-4E10-76BF-9234-434970BE141A}"/>
                </a:ext>
              </a:extLst>
            </p:cNvPr>
            <p:cNvSpPr/>
            <p:nvPr/>
          </p:nvSpPr>
          <p:spPr>
            <a:xfrm>
              <a:off x="0" y="0"/>
              <a:ext cx="9144000" cy="1397635"/>
            </a:xfrm>
            <a:custGeom>
              <a:avLst/>
              <a:gdLst/>
              <a:ahLst/>
              <a:cxnLst/>
              <a:rect l="l" t="t" r="r" b="b"/>
              <a:pathLst>
                <a:path w="9144000" h="1397635">
                  <a:moveTo>
                    <a:pt x="8445332" y="1397407"/>
                  </a:moveTo>
                  <a:lnTo>
                    <a:pt x="0" y="1397407"/>
                  </a:lnTo>
                  <a:lnTo>
                    <a:pt x="0" y="0"/>
                  </a:lnTo>
                  <a:lnTo>
                    <a:pt x="8445306" y="0"/>
                  </a:lnTo>
                  <a:lnTo>
                    <a:pt x="8493143" y="1611"/>
                  </a:lnTo>
                  <a:lnTo>
                    <a:pt x="8540114" y="6378"/>
                  </a:lnTo>
                  <a:lnTo>
                    <a:pt x="8586117" y="14195"/>
                  </a:lnTo>
                  <a:lnTo>
                    <a:pt x="8631046" y="24958"/>
                  </a:lnTo>
                  <a:lnTo>
                    <a:pt x="8674798" y="38563"/>
                  </a:lnTo>
                  <a:lnTo>
                    <a:pt x="8717268" y="54907"/>
                  </a:lnTo>
                  <a:lnTo>
                    <a:pt x="8758354" y="73885"/>
                  </a:lnTo>
                  <a:lnTo>
                    <a:pt x="8797949" y="95393"/>
                  </a:lnTo>
                  <a:lnTo>
                    <a:pt x="8835952" y="119327"/>
                  </a:lnTo>
                  <a:lnTo>
                    <a:pt x="8872256" y="145583"/>
                  </a:lnTo>
                  <a:lnTo>
                    <a:pt x="8906759" y="174057"/>
                  </a:lnTo>
                  <a:lnTo>
                    <a:pt x="8939356" y="204645"/>
                  </a:lnTo>
                  <a:lnTo>
                    <a:pt x="8969944" y="237243"/>
                  </a:lnTo>
                  <a:lnTo>
                    <a:pt x="8998417" y="271746"/>
                  </a:lnTo>
                  <a:lnTo>
                    <a:pt x="9024673" y="308052"/>
                  </a:lnTo>
                  <a:lnTo>
                    <a:pt x="9048607" y="346054"/>
                  </a:lnTo>
                  <a:lnTo>
                    <a:pt x="9070114" y="385651"/>
                  </a:lnTo>
                  <a:lnTo>
                    <a:pt x="9089092" y="426736"/>
                  </a:lnTo>
                  <a:lnTo>
                    <a:pt x="9105436" y="469208"/>
                  </a:lnTo>
                  <a:lnTo>
                    <a:pt x="9119041" y="512960"/>
                  </a:lnTo>
                  <a:lnTo>
                    <a:pt x="9129804" y="557890"/>
                  </a:lnTo>
                  <a:lnTo>
                    <a:pt x="9137621" y="603893"/>
                  </a:lnTo>
                  <a:lnTo>
                    <a:pt x="9142387" y="650866"/>
                  </a:lnTo>
                  <a:lnTo>
                    <a:pt x="9143999" y="698703"/>
                  </a:lnTo>
                  <a:lnTo>
                    <a:pt x="9142387" y="746541"/>
                  </a:lnTo>
                  <a:lnTo>
                    <a:pt x="9137621" y="793514"/>
                  </a:lnTo>
                  <a:lnTo>
                    <a:pt x="9129804" y="839517"/>
                  </a:lnTo>
                  <a:lnTo>
                    <a:pt x="9119041" y="884447"/>
                  </a:lnTo>
                  <a:lnTo>
                    <a:pt x="9105436" y="928200"/>
                  </a:lnTo>
                  <a:lnTo>
                    <a:pt x="9089092" y="970671"/>
                  </a:lnTo>
                  <a:lnTo>
                    <a:pt x="9070114" y="1011757"/>
                  </a:lnTo>
                  <a:lnTo>
                    <a:pt x="9048607" y="1051354"/>
                  </a:lnTo>
                  <a:lnTo>
                    <a:pt x="9024673" y="1089357"/>
                  </a:lnTo>
                  <a:lnTo>
                    <a:pt x="8998417" y="1125662"/>
                  </a:lnTo>
                  <a:lnTo>
                    <a:pt x="8969944" y="1160165"/>
                  </a:lnTo>
                  <a:lnTo>
                    <a:pt x="8939356" y="1192763"/>
                  </a:lnTo>
                  <a:lnTo>
                    <a:pt x="8906759" y="1223351"/>
                  </a:lnTo>
                  <a:lnTo>
                    <a:pt x="8872256" y="1251825"/>
                  </a:lnTo>
                  <a:lnTo>
                    <a:pt x="8835952" y="1278081"/>
                  </a:lnTo>
                  <a:lnTo>
                    <a:pt x="8797949" y="1302015"/>
                  </a:lnTo>
                  <a:lnTo>
                    <a:pt x="8758354" y="1323523"/>
                  </a:lnTo>
                  <a:lnTo>
                    <a:pt x="8717268" y="1342501"/>
                  </a:lnTo>
                  <a:lnTo>
                    <a:pt x="8674798" y="1358845"/>
                  </a:lnTo>
                  <a:lnTo>
                    <a:pt x="8631046" y="1372450"/>
                  </a:lnTo>
                  <a:lnTo>
                    <a:pt x="8586117" y="1383213"/>
                  </a:lnTo>
                  <a:lnTo>
                    <a:pt x="8540114" y="1391030"/>
                  </a:lnTo>
                  <a:lnTo>
                    <a:pt x="8493143" y="1395796"/>
                  </a:lnTo>
                  <a:lnTo>
                    <a:pt x="8445332" y="1397407"/>
                  </a:lnTo>
                  <a:close/>
                </a:path>
              </a:pathLst>
            </a:custGeom>
            <a:solidFill>
              <a:srgbClr val="1CA1F1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5" name="Textbox 17">
              <a:extLst>
                <a:ext uri="{FF2B5EF4-FFF2-40B4-BE49-F238E27FC236}">
                  <a16:creationId xmlns:a16="http://schemas.microsoft.com/office/drawing/2014/main" id="{D97A0CD6-E3CF-FFAA-DC28-B35B8DCE30B7}"/>
                </a:ext>
              </a:extLst>
            </p:cNvPr>
            <p:cNvSpPr txBox="1"/>
            <p:nvPr/>
          </p:nvSpPr>
          <p:spPr>
            <a:xfrm>
              <a:off x="0" y="0"/>
              <a:ext cx="9144000" cy="139763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49885">
                <a:spcBef>
                  <a:spcPts val="1530"/>
                </a:spcBef>
                <a:spcAft>
                  <a:spcPts val="0"/>
                </a:spcAft>
              </a:pPr>
              <a:r>
                <a:rPr lang="id-ID" sz="6000" b="1" spc="-10">
                  <a:solidFill>
                    <a:srgbClr val="13171A"/>
                  </a:solidFill>
                  <a:effectLst/>
                  <a:latin typeface="Liberation Sans Narrow"/>
                  <a:ea typeface="Roboto" panose="02000000000000000000" pitchFamily="2" charset="0"/>
                  <a:cs typeface="Roboto" panose="02000000000000000000" pitchFamily="2" charset="0"/>
                </a:rPr>
                <a:t>Pendahuluan</a:t>
              </a:r>
              <a:endParaRPr lang="en-ID" sz="1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8A2E20D-E65B-1B73-1B74-2934EADB37F3}"/>
              </a:ext>
            </a:extLst>
          </p:cNvPr>
          <p:cNvSpPr txBox="1"/>
          <p:nvPr/>
        </p:nvSpPr>
        <p:spPr>
          <a:xfrm>
            <a:off x="0" y="1132115"/>
            <a:ext cx="11930743" cy="2742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9020" algn="just">
              <a:spcBef>
                <a:spcPts val="815"/>
              </a:spcBef>
            </a:pPr>
            <a:r>
              <a:rPr lang="id-ID" sz="2400" b="1" kern="0" dirty="0">
                <a:solidFill>
                  <a:srgbClr val="13171A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Latar</a:t>
            </a:r>
            <a:r>
              <a:rPr lang="id-ID" sz="2400" b="1" kern="0" spc="-5" dirty="0">
                <a:solidFill>
                  <a:srgbClr val="13171A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d-ID" sz="2400" b="1" kern="0" spc="-10" dirty="0">
                <a:solidFill>
                  <a:srgbClr val="13171A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Belakang</a:t>
            </a:r>
            <a:endParaRPr lang="en-ID" sz="2400" b="1" kern="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1028700" marR="729615" algn="just">
              <a:lnSpc>
                <a:spcPct val="105000"/>
              </a:lnSpc>
              <a:spcBef>
                <a:spcPts val="1380"/>
              </a:spcBef>
              <a:spcAft>
                <a:spcPts val="0"/>
              </a:spcAft>
            </a:pP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Ujaran</a:t>
            </a:r>
            <a:r>
              <a:rPr lang="id-ID" sz="1400" spc="-1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kebencian</a:t>
            </a:r>
            <a:r>
              <a:rPr lang="id-ID" sz="1400" spc="-1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adalah</a:t>
            </a:r>
            <a:r>
              <a:rPr lang="id-ID" sz="1400" spc="-1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suatu</a:t>
            </a:r>
            <a:r>
              <a:rPr lang="id-ID" sz="1400" spc="-1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bentuk</a:t>
            </a:r>
            <a:r>
              <a:rPr lang="id-ID" sz="1400" spc="-1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ekspresi</a:t>
            </a:r>
            <a:r>
              <a:rPr lang="id-ID" sz="1400" spc="-1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yang</a:t>
            </a:r>
            <a:r>
              <a:rPr lang="id-ID" sz="1400" spc="-1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dilakukan</a:t>
            </a:r>
            <a:r>
              <a:rPr lang="id-ID" sz="1400" spc="-1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untuk</a:t>
            </a:r>
            <a:r>
              <a:rPr lang="id-ID" sz="1400" spc="-1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menghilangkan</a:t>
            </a:r>
            <a:r>
              <a:rPr lang="id-ID" sz="1400" spc="-1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kebencian</a:t>
            </a:r>
            <a:r>
              <a:rPr lang="id-ID" sz="1400" spc="-1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dan</a:t>
            </a:r>
            <a:r>
              <a:rPr lang="id-ID" sz="1400" spc="-1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melakukan</a:t>
            </a:r>
            <a:r>
              <a:rPr lang="id-ID" sz="1400" spc="-1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tindakan</a:t>
            </a:r>
            <a:r>
              <a:rPr lang="id-ID" sz="1400" spc="-1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kekerasan</a:t>
            </a:r>
            <a:r>
              <a:rPr lang="id-ID" sz="1400" spc="-1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serta menentang seseorang atau sekelompok orang dengan berbagai alasan. Kasus ujaran kebencian sangat sering ditemui di </a:t>
            </a:r>
            <a:r>
              <a:rPr lang="en-US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platform 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media sosial, salah satunya di Twitter.</a:t>
            </a:r>
            <a:endParaRPr lang="en-ID" sz="140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algn="just">
              <a:spcBef>
                <a:spcPts val="120"/>
              </a:spcBef>
            </a:pPr>
            <a:r>
              <a:rPr lang="id-ID" sz="14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 </a:t>
            </a:r>
            <a:endParaRPr lang="en-ID" sz="140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1028700" marR="730250" algn="just">
              <a:lnSpc>
                <a:spcPct val="105000"/>
              </a:lnSpc>
              <a:spcBef>
                <a:spcPts val="5"/>
              </a:spcBef>
              <a:spcAft>
                <a:spcPts val="0"/>
              </a:spcAft>
            </a:pP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Dalam laporan berjudul 'Digital </a:t>
            </a:r>
            <a:r>
              <a:rPr lang="id-ID" sz="1400" dirty="0" err="1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Civility</a:t>
            </a:r>
            <a:r>
              <a:rPr lang="id-ID" sz="1400" dirty="0"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Index (DCI) yang diterbitkan oleh Microsoft pada tahun 2020, Indonesia menempati peringkat terendah se-Asia Tenggara untuk tingkat kesopanan atau peringkat ke-29 dari 32 negara yang disurvei. </a:t>
            </a:r>
            <a:endParaRPr lang="en-US" sz="1400" dirty="0">
              <a:solidFill>
                <a:srgbClr val="13171A"/>
              </a:solidFill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1028700" marR="730250" algn="just">
              <a:lnSpc>
                <a:spcPct val="105000"/>
              </a:lnSpc>
              <a:spcBef>
                <a:spcPts val="5"/>
              </a:spcBef>
              <a:spcAft>
                <a:spcPts val="0"/>
              </a:spcAft>
            </a:pPr>
            <a:endParaRPr lang="en-US" sz="1400" dirty="0">
              <a:solidFill>
                <a:srgbClr val="13171A"/>
              </a:solidFill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1028700" marR="730250" algn="just">
              <a:lnSpc>
                <a:spcPct val="105000"/>
              </a:lnSpc>
              <a:spcBef>
                <a:spcPts val="5"/>
              </a:spcBef>
              <a:spcAft>
                <a:spcPts val="0"/>
              </a:spcAft>
            </a:pPr>
            <a:r>
              <a:rPr lang="sv-SE" sz="14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Berdasarkan hal tersebut, saya akan menganalisis apakah tweet tersebut mengandung ujaran kebencian atau kata-kata kasar</a:t>
            </a:r>
            <a:endParaRPr lang="en-ID" sz="140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>
              <a:spcBef>
                <a:spcPts val="110"/>
              </a:spcBef>
            </a:pPr>
            <a:r>
              <a:rPr lang="id-ID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endParaRPr lang="en-ID" sz="18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73EB00-4DA3-D5DE-B6CC-724BA98E36AD}"/>
              </a:ext>
            </a:extLst>
          </p:cNvPr>
          <p:cNvSpPr txBox="1"/>
          <p:nvPr/>
        </p:nvSpPr>
        <p:spPr>
          <a:xfrm>
            <a:off x="1008744" y="3562716"/>
            <a:ext cx="48042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Berapa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perbandingan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tweet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mengandung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kata- kata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kasar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ujaran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kebencian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tweet yang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sv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Kepada siapa tweet ujaran kebencian tersebut dituju?</a:t>
            </a:r>
          </a:p>
          <a:p>
            <a:pPr algn="just"/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paling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dibicarakan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ujaran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kebencian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tweet?</a:t>
            </a:r>
          </a:p>
          <a:p>
            <a:pPr algn="just"/>
            <a:endParaRPr lang="en-ID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caranya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maksud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ID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tweet?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3705BC-F94D-E3B6-D1FB-484A6CA9942F}"/>
              </a:ext>
            </a:extLst>
          </p:cNvPr>
          <p:cNvSpPr txBox="1"/>
          <p:nvPr/>
        </p:nvSpPr>
        <p:spPr>
          <a:xfrm>
            <a:off x="6662058" y="3562716"/>
            <a:ext cx="5384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terkandung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tweet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ditulis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oleh orang-orang Indonesia.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Ujaran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Kebencian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ditujukan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siapa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Tingkat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Ujaran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Kebencian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dibicarakan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sv-S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Memproses text pada tweet agar kata-kata yang digunakan lebih baku</a:t>
            </a:r>
          </a:p>
        </p:txBody>
      </p:sp>
      <p:pic>
        <p:nvPicPr>
          <p:cNvPr id="27" name="Picture 26" descr="indonesia.gif">
            <a:extLst>
              <a:ext uri="{FF2B5EF4-FFF2-40B4-BE49-F238E27FC236}">
                <a16:creationId xmlns:a16="http://schemas.microsoft.com/office/drawing/2014/main" id="{21BCA855-6C4C-1208-EA49-2159AD977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8164" y="217797"/>
            <a:ext cx="928694" cy="696521"/>
          </a:xfrm>
          <a:prstGeom prst="rect">
            <a:avLst/>
          </a:prstGeom>
        </p:spPr>
      </p:pic>
      <p:pic>
        <p:nvPicPr>
          <p:cNvPr id="28" name="Picture 27" descr="teacher_spinning_globe.gif">
            <a:extLst>
              <a:ext uri="{FF2B5EF4-FFF2-40B4-BE49-F238E27FC236}">
                <a16:creationId xmlns:a16="http://schemas.microsoft.com/office/drawing/2014/main" id="{AD81E208-C668-84EE-BF24-03329A7C2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600" y="11631"/>
            <a:ext cx="1632858" cy="1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6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C2F359B-A6C1-6ADF-1373-8BD3A5EF044D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9156700" cy="1397635"/>
            <a:chOff x="0" y="0"/>
            <a:chExt cx="9156700" cy="1397635"/>
          </a:xfrm>
        </p:grpSpPr>
        <p:sp>
          <p:nvSpPr>
            <p:cNvPr id="4" name="Graphic 26">
              <a:extLst>
                <a:ext uri="{FF2B5EF4-FFF2-40B4-BE49-F238E27FC236}">
                  <a16:creationId xmlns:a16="http://schemas.microsoft.com/office/drawing/2014/main" id="{19237AFA-F459-AF58-0C09-A944D546D0AC}"/>
                </a:ext>
              </a:extLst>
            </p:cNvPr>
            <p:cNvSpPr/>
            <p:nvPr/>
          </p:nvSpPr>
          <p:spPr>
            <a:xfrm>
              <a:off x="0" y="0"/>
              <a:ext cx="9156700" cy="1397635"/>
            </a:xfrm>
            <a:custGeom>
              <a:avLst/>
              <a:gdLst/>
              <a:ahLst/>
              <a:cxnLst/>
              <a:rect l="l" t="t" r="r" b="b"/>
              <a:pathLst>
                <a:path w="9156700" h="1397635">
                  <a:moveTo>
                    <a:pt x="0" y="1397407"/>
                  </a:moveTo>
                  <a:lnTo>
                    <a:pt x="0" y="0"/>
                  </a:lnTo>
                  <a:lnTo>
                    <a:pt x="9156355" y="0"/>
                  </a:lnTo>
                  <a:lnTo>
                    <a:pt x="9156355" y="1397407"/>
                  </a:lnTo>
                  <a:lnTo>
                    <a:pt x="0" y="1397407"/>
                  </a:lnTo>
                  <a:close/>
                </a:path>
              </a:pathLst>
            </a:custGeom>
            <a:solidFill>
              <a:srgbClr val="1CA1F1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5" name="Textbox 27">
              <a:extLst>
                <a:ext uri="{FF2B5EF4-FFF2-40B4-BE49-F238E27FC236}">
                  <a16:creationId xmlns:a16="http://schemas.microsoft.com/office/drawing/2014/main" id="{D3077E33-CDC0-F95B-9A5F-E7D35EDC110B}"/>
                </a:ext>
              </a:extLst>
            </p:cNvPr>
            <p:cNvSpPr txBox="1"/>
            <p:nvPr/>
          </p:nvSpPr>
          <p:spPr>
            <a:xfrm>
              <a:off x="0" y="0"/>
              <a:ext cx="9156700" cy="139763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49885">
                <a:spcBef>
                  <a:spcPts val="1530"/>
                </a:spcBef>
                <a:spcAft>
                  <a:spcPts val="0"/>
                </a:spcAft>
              </a:pPr>
              <a:r>
                <a:rPr lang="en-US" sz="6000" b="1" dirty="0" err="1">
                  <a:solidFill>
                    <a:srgbClr val="13171A"/>
                  </a:solidFill>
                  <a:latin typeface="Liberation Sans Narrow"/>
                  <a:ea typeface="Roboto" panose="02000000000000000000" pitchFamily="2" charset="0"/>
                  <a:cs typeface="Roboto" panose="02000000000000000000" pitchFamily="2" charset="0"/>
                </a:rPr>
                <a:t>Pendahuluan</a:t>
              </a:r>
              <a:endParaRPr lang="en-ID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pic>
        <p:nvPicPr>
          <p:cNvPr id="3073" name="Image 28">
            <a:extLst>
              <a:ext uri="{FF2B5EF4-FFF2-40B4-BE49-F238E27FC236}">
                <a16:creationId xmlns:a16="http://schemas.microsoft.com/office/drawing/2014/main" id="{BE8A85A0-BE14-447E-EBE2-695B717A8B6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37" y="3075569"/>
            <a:ext cx="3875313" cy="33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FB247749-F6ED-D088-23B7-D02A934B5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5110" y="1516511"/>
            <a:ext cx="5811606" cy="75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49007" tIns="3174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rgbClr val="13171A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Batasan </a:t>
            </a:r>
            <a:r>
              <a:rPr lang="en-US" altLang="en-US" sz="2800" b="1" dirty="0" err="1">
                <a:solidFill>
                  <a:srgbClr val="13171A"/>
                </a:solidFill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Masalah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6F3825-DBEE-7D66-0419-0EE005BA63F9}"/>
              </a:ext>
            </a:extLst>
          </p:cNvPr>
          <p:cNvSpPr txBox="1"/>
          <p:nvPr/>
        </p:nvSpPr>
        <p:spPr>
          <a:xfrm>
            <a:off x="5056180" y="1935938"/>
            <a:ext cx="68767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Kaggle</a:t>
            </a:r>
          </a:p>
          <a:p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13,169 row dan 13 column yang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tweet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Indonesia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klasifikasi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nya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missing values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</a:t>
            </a:r>
          </a:p>
          <a:p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125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duplikat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dan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duplikat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hilangkan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13,169 data </a:t>
            </a:r>
            <a:r>
              <a:rPr lang="en-ID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13,044 data)</a:t>
            </a:r>
          </a:p>
        </p:txBody>
      </p:sp>
      <p:pic>
        <p:nvPicPr>
          <p:cNvPr id="15" name="Picture 14" descr="photo.jpg">
            <a:extLst>
              <a:ext uri="{FF2B5EF4-FFF2-40B4-BE49-F238E27FC236}">
                <a16:creationId xmlns:a16="http://schemas.microsoft.com/office/drawing/2014/main" id="{E1AED611-74C2-B905-8830-357B61FF0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023" y="-15551"/>
            <a:ext cx="1428736" cy="1428736"/>
          </a:xfrm>
          <a:prstGeom prst="rect">
            <a:avLst/>
          </a:prstGeom>
        </p:spPr>
      </p:pic>
      <p:pic>
        <p:nvPicPr>
          <p:cNvPr id="16" name="Picture 15" descr="computer.gif">
            <a:extLst>
              <a:ext uri="{FF2B5EF4-FFF2-40B4-BE49-F238E27FC236}">
                <a16:creationId xmlns:a16="http://schemas.microsoft.com/office/drawing/2014/main" id="{F4ABBF44-AEDB-A0E2-44BA-8F848FE4F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391" y="130730"/>
            <a:ext cx="2140951" cy="1570031"/>
          </a:xfrm>
          <a:prstGeom prst="rect">
            <a:avLst/>
          </a:prstGeom>
        </p:spPr>
      </p:pic>
      <p:pic>
        <p:nvPicPr>
          <p:cNvPr id="17" name="Picture 3" descr="C:\Documents and Settings\sd-k2-rg3\My Documents\Downloads\sulap.gif">
            <a:extLst>
              <a:ext uri="{FF2B5EF4-FFF2-40B4-BE49-F238E27FC236}">
                <a16:creationId xmlns:a16="http://schemas.microsoft.com/office/drawing/2014/main" id="{3307B689-0690-D2A1-0B90-D1DF09F591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321902" y="520857"/>
            <a:ext cx="560180" cy="373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indonesia.gif">
            <a:extLst>
              <a:ext uri="{FF2B5EF4-FFF2-40B4-BE49-F238E27FC236}">
                <a16:creationId xmlns:a16="http://schemas.microsoft.com/office/drawing/2014/main" id="{327E54A9-D84B-8F37-66F5-C2893910F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4250" y="172596"/>
            <a:ext cx="928694" cy="696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CAE9C5-156E-81DC-D8F2-5145C18322C9}"/>
              </a:ext>
            </a:extLst>
          </p:cNvPr>
          <p:cNvSpPr txBox="1"/>
          <p:nvPr/>
        </p:nvSpPr>
        <p:spPr>
          <a:xfrm>
            <a:off x="735693" y="239264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13171A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Deskripsi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3171A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366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23A1AF4-6B0A-4EA1-CA59-0C2FCDDC6DC9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7620000" cy="1009757"/>
            <a:chOff x="0" y="0"/>
            <a:chExt cx="8938260" cy="1397635"/>
          </a:xfrm>
        </p:grpSpPr>
        <p:sp>
          <p:nvSpPr>
            <p:cNvPr id="3" name="Graphic 88">
              <a:extLst>
                <a:ext uri="{FF2B5EF4-FFF2-40B4-BE49-F238E27FC236}">
                  <a16:creationId xmlns:a16="http://schemas.microsoft.com/office/drawing/2014/main" id="{7152B30F-10CB-5D27-46BB-4FAA78C92D1C}"/>
                </a:ext>
              </a:extLst>
            </p:cNvPr>
            <p:cNvSpPr/>
            <p:nvPr/>
          </p:nvSpPr>
          <p:spPr>
            <a:xfrm>
              <a:off x="0" y="0"/>
              <a:ext cx="8938260" cy="1397635"/>
            </a:xfrm>
            <a:custGeom>
              <a:avLst/>
              <a:gdLst/>
              <a:ahLst/>
              <a:cxnLst/>
              <a:rect l="l" t="t" r="r" b="b"/>
              <a:pathLst>
                <a:path w="8938260" h="1397635">
                  <a:moveTo>
                    <a:pt x="0" y="1397407"/>
                  </a:moveTo>
                  <a:lnTo>
                    <a:pt x="0" y="0"/>
                  </a:lnTo>
                  <a:lnTo>
                    <a:pt x="8938010" y="0"/>
                  </a:lnTo>
                  <a:lnTo>
                    <a:pt x="8938010" y="1397407"/>
                  </a:lnTo>
                  <a:lnTo>
                    <a:pt x="0" y="1397407"/>
                  </a:lnTo>
                  <a:close/>
                </a:path>
              </a:pathLst>
            </a:custGeom>
            <a:solidFill>
              <a:srgbClr val="1CA1F1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4" name="Textbox 89">
              <a:extLst>
                <a:ext uri="{FF2B5EF4-FFF2-40B4-BE49-F238E27FC236}">
                  <a16:creationId xmlns:a16="http://schemas.microsoft.com/office/drawing/2014/main" id="{9685F411-74DD-F928-121D-5FC7F929B90F}"/>
                </a:ext>
              </a:extLst>
            </p:cNvPr>
            <p:cNvSpPr txBox="1"/>
            <p:nvPr/>
          </p:nvSpPr>
          <p:spPr>
            <a:xfrm>
              <a:off x="0" y="0"/>
              <a:ext cx="8938260" cy="139763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49885">
                <a:spcBef>
                  <a:spcPts val="1515"/>
                </a:spcBef>
                <a:spcAft>
                  <a:spcPts val="0"/>
                </a:spcAft>
              </a:pPr>
              <a:r>
                <a:rPr lang="id-ID" sz="6000" b="1">
                  <a:solidFill>
                    <a:srgbClr val="13171A"/>
                  </a:solidFill>
                  <a:effectLst/>
                  <a:latin typeface="Trebuchet MS" panose="020B0603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Metode</a:t>
              </a:r>
              <a:r>
                <a:rPr lang="id-ID" sz="6000" b="1" spc="50">
                  <a:solidFill>
                    <a:srgbClr val="13171A"/>
                  </a:solidFill>
                  <a:effectLst/>
                  <a:latin typeface="Trebuchet MS" panose="020B0603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id-ID" sz="6000" b="1" spc="-10">
                  <a:solidFill>
                    <a:srgbClr val="13171A"/>
                  </a:solidFill>
                  <a:effectLst/>
                  <a:latin typeface="Trebuchet MS" panose="020B0603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Penelitian</a:t>
              </a:r>
              <a:endParaRPr lang="en-ID" sz="110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7" name="Rectangle 16">
            <a:extLst>
              <a:ext uri="{FF2B5EF4-FFF2-40B4-BE49-F238E27FC236}">
                <a16:creationId xmlns:a16="http://schemas.microsoft.com/office/drawing/2014/main" id="{136942F8-65B4-4BD5-D25F-931EB5A7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67872" y="-701040"/>
            <a:ext cx="10640472" cy="30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5CA5CB6E-D950-8C06-5331-C534987AC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45" y="913974"/>
            <a:ext cx="3790351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13171A"/>
              </a:solidFill>
              <a:effectLst/>
              <a:latin typeface="Trebuchet MS" panose="020B0603020202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13171A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Text Processing And Cleansing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>
                <a:solidFill>
                  <a:srgbClr val="13171A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With API Flask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>
                <a:solidFill>
                  <a:srgbClr val="13171A"/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Swagger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057F844-FA70-2780-B816-60D4D96D1F8D}"/>
              </a:ext>
            </a:extLst>
          </p:cNvPr>
          <p:cNvGrpSpPr>
            <a:grpSpLocks/>
          </p:cNvGrpSpPr>
          <p:nvPr/>
        </p:nvGrpSpPr>
        <p:grpSpPr>
          <a:xfrm>
            <a:off x="7251240" y="256194"/>
            <a:ext cx="4960259" cy="3658432"/>
            <a:chOff x="0" y="0"/>
            <a:chExt cx="7720330" cy="1436022"/>
          </a:xfrm>
        </p:grpSpPr>
        <p:sp>
          <p:nvSpPr>
            <p:cNvPr id="28" name="Graphic 106">
              <a:extLst>
                <a:ext uri="{FF2B5EF4-FFF2-40B4-BE49-F238E27FC236}">
                  <a16:creationId xmlns:a16="http://schemas.microsoft.com/office/drawing/2014/main" id="{756DCFFE-37D8-87F2-00B5-9410F4BE3B98}"/>
                </a:ext>
              </a:extLst>
            </p:cNvPr>
            <p:cNvSpPr/>
            <p:nvPr/>
          </p:nvSpPr>
          <p:spPr>
            <a:xfrm>
              <a:off x="574835" y="0"/>
              <a:ext cx="7145493" cy="1436022"/>
            </a:xfrm>
            <a:custGeom>
              <a:avLst/>
              <a:gdLst/>
              <a:ahLst/>
              <a:cxnLst/>
              <a:rect l="l" t="t" r="r" b="b"/>
              <a:pathLst>
                <a:path w="7720330" h="1069975">
                  <a:moveTo>
                    <a:pt x="7189743" y="1069451"/>
                  </a:moveTo>
                  <a:lnTo>
                    <a:pt x="534728" y="1069451"/>
                  </a:lnTo>
                  <a:lnTo>
                    <a:pt x="486057" y="1067266"/>
                  </a:lnTo>
                  <a:lnTo>
                    <a:pt x="438610" y="1060835"/>
                  </a:lnTo>
                  <a:lnTo>
                    <a:pt x="392576" y="1050349"/>
                  </a:lnTo>
                  <a:lnTo>
                    <a:pt x="348144" y="1035995"/>
                  </a:lnTo>
                  <a:lnTo>
                    <a:pt x="305502" y="1017963"/>
                  </a:lnTo>
                  <a:lnTo>
                    <a:pt x="264840" y="996441"/>
                  </a:lnTo>
                  <a:lnTo>
                    <a:pt x="226346" y="971618"/>
                  </a:lnTo>
                  <a:lnTo>
                    <a:pt x="190209" y="943684"/>
                  </a:lnTo>
                  <a:lnTo>
                    <a:pt x="156618" y="912826"/>
                  </a:lnTo>
                  <a:lnTo>
                    <a:pt x="125761" y="879233"/>
                  </a:lnTo>
                  <a:lnTo>
                    <a:pt x="97827" y="843095"/>
                  </a:lnTo>
                  <a:lnTo>
                    <a:pt x="73005" y="804600"/>
                  </a:lnTo>
                  <a:lnTo>
                    <a:pt x="51485" y="763937"/>
                  </a:lnTo>
                  <a:lnTo>
                    <a:pt x="33453" y="721295"/>
                  </a:lnTo>
                  <a:lnTo>
                    <a:pt x="19100" y="676862"/>
                  </a:lnTo>
                  <a:lnTo>
                    <a:pt x="8615" y="630828"/>
                  </a:lnTo>
                  <a:lnTo>
                    <a:pt x="2185" y="583381"/>
                  </a:lnTo>
                  <a:lnTo>
                    <a:pt x="0" y="534710"/>
                  </a:lnTo>
                  <a:lnTo>
                    <a:pt x="2185" y="486039"/>
                  </a:lnTo>
                  <a:lnTo>
                    <a:pt x="8615" y="438593"/>
                  </a:lnTo>
                  <a:lnTo>
                    <a:pt x="19100" y="392560"/>
                  </a:lnTo>
                  <a:lnTo>
                    <a:pt x="33453" y="348129"/>
                  </a:lnTo>
                  <a:lnTo>
                    <a:pt x="51485" y="305488"/>
                  </a:lnTo>
                  <a:lnTo>
                    <a:pt x="73005" y="264828"/>
                  </a:lnTo>
                  <a:lnTo>
                    <a:pt x="97827" y="226335"/>
                  </a:lnTo>
                  <a:lnTo>
                    <a:pt x="125761" y="190199"/>
                  </a:lnTo>
                  <a:lnTo>
                    <a:pt x="156618" y="156609"/>
                  </a:lnTo>
                  <a:lnTo>
                    <a:pt x="190209" y="125754"/>
                  </a:lnTo>
                  <a:lnTo>
                    <a:pt x="226346" y="97822"/>
                  </a:lnTo>
                  <a:lnTo>
                    <a:pt x="264840" y="73001"/>
                  </a:lnTo>
                  <a:lnTo>
                    <a:pt x="305502" y="51481"/>
                  </a:lnTo>
                  <a:lnTo>
                    <a:pt x="348144" y="33451"/>
                  </a:lnTo>
                  <a:lnTo>
                    <a:pt x="392576" y="19099"/>
                  </a:lnTo>
                  <a:lnTo>
                    <a:pt x="438610" y="8614"/>
                  </a:lnTo>
                  <a:lnTo>
                    <a:pt x="486057" y="2184"/>
                  </a:lnTo>
                  <a:lnTo>
                    <a:pt x="534724" y="0"/>
                  </a:lnTo>
                  <a:lnTo>
                    <a:pt x="7189748" y="0"/>
                  </a:lnTo>
                  <a:lnTo>
                    <a:pt x="7238414" y="2184"/>
                  </a:lnTo>
                  <a:lnTo>
                    <a:pt x="7285861" y="8614"/>
                  </a:lnTo>
                  <a:lnTo>
                    <a:pt x="7331895" y="19099"/>
                  </a:lnTo>
                  <a:lnTo>
                    <a:pt x="7376328" y="33451"/>
                  </a:lnTo>
                  <a:lnTo>
                    <a:pt x="7418970" y="51481"/>
                  </a:lnTo>
                  <a:lnTo>
                    <a:pt x="7459633" y="73001"/>
                  </a:lnTo>
                  <a:lnTo>
                    <a:pt x="7498128" y="97822"/>
                  </a:lnTo>
                  <a:lnTo>
                    <a:pt x="7534266" y="125754"/>
                  </a:lnTo>
                  <a:lnTo>
                    <a:pt x="7567859" y="156609"/>
                  </a:lnTo>
                  <a:lnTo>
                    <a:pt x="7598717" y="190199"/>
                  </a:lnTo>
                  <a:lnTo>
                    <a:pt x="7626652" y="226335"/>
                  </a:lnTo>
                  <a:lnTo>
                    <a:pt x="7651474" y="264828"/>
                  </a:lnTo>
                  <a:lnTo>
                    <a:pt x="7672996" y="305488"/>
                  </a:lnTo>
                  <a:lnTo>
                    <a:pt x="7691028" y="348129"/>
                  </a:lnTo>
                  <a:lnTo>
                    <a:pt x="7705382" y="392560"/>
                  </a:lnTo>
                  <a:lnTo>
                    <a:pt x="7715868" y="438593"/>
                  </a:lnTo>
                  <a:lnTo>
                    <a:pt x="7720112" y="469906"/>
                  </a:lnTo>
                  <a:lnTo>
                    <a:pt x="7720112" y="599514"/>
                  </a:lnTo>
                  <a:lnTo>
                    <a:pt x="7705382" y="676862"/>
                  </a:lnTo>
                  <a:lnTo>
                    <a:pt x="7691028" y="721295"/>
                  </a:lnTo>
                  <a:lnTo>
                    <a:pt x="7672996" y="763937"/>
                  </a:lnTo>
                  <a:lnTo>
                    <a:pt x="7651474" y="804600"/>
                  </a:lnTo>
                  <a:lnTo>
                    <a:pt x="7626652" y="843095"/>
                  </a:lnTo>
                  <a:lnTo>
                    <a:pt x="7598717" y="879233"/>
                  </a:lnTo>
                  <a:lnTo>
                    <a:pt x="7567859" y="912826"/>
                  </a:lnTo>
                  <a:lnTo>
                    <a:pt x="7534266" y="943684"/>
                  </a:lnTo>
                  <a:lnTo>
                    <a:pt x="7498128" y="971618"/>
                  </a:lnTo>
                  <a:lnTo>
                    <a:pt x="7459633" y="996441"/>
                  </a:lnTo>
                  <a:lnTo>
                    <a:pt x="7418970" y="1017963"/>
                  </a:lnTo>
                  <a:lnTo>
                    <a:pt x="7376328" y="1035995"/>
                  </a:lnTo>
                  <a:lnTo>
                    <a:pt x="7331895" y="1050349"/>
                  </a:lnTo>
                  <a:lnTo>
                    <a:pt x="7285861" y="1060835"/>
                  </a:lnTo>
                  <a:lnTo>
                    <a:pt x="7238414" y="1067266"/>
                  </a:lnTo>
                  <a:lnTo>
                    <a:pt x="7189743" y="1069451"/>
                  </a:lnTo>
                  <a:close/>
                </a:path>
              </a:pathLst>
            </a:custGeom>
            <a:solidFill>
              <a:srgbClr val="AAB8C2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pic>
          <p:nvPicPr>
            <p:cNvPr id="29" name="Image 107">
              <a:extLst>
                <a:ext uri="{FF2B5EF4-FFF2-40B4-BE49-F238E27FC236}">
                  <a16:creationId xmlns:a16="http://schemas.microsoft.com/office/drawing/2014/main" id="{E55779A5-04DF-15E5-8FDF-B336923E16C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3815" y="285966"/>
              <a:ext cx="1298364" cy="419238"/>
            </a:xfrm>
            <a:prstGeom prst="rect">
              <a:avLst/>
            </a:prstGeom>
          </p:spPr>
        </p:pic>
        <p:pic>
          <p:nvPicPr>
            <p:cNvPr id="30" name="Image 108">
              <a:extLst>
                <a:ext uri="{FF2B5EF4-FFF2-40B4-BE49-F238E27FC236}">
                  <a16:creationId xmlns:a16="http://schemas.microsoft.com/office/drawing/2014/main" id="{ED10E447-EDB3-BFE5-24DA-43F0B9BE951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0669" y="209338"/>
              <a:ext cx="1227065" cy="628649"/>
            </a:xfrm>
            <a:prstGeom prst="rect">
              <a:avLst/>
            </a:prstGeom>
          </p:spPr>
        </p:pic>
        <p:pic>
          <p:nvPicPr>
            <p:cNvPr id="31" name="Image 109">
              <a:extLst>
                <a:ext uri="{FF2B5EF4-FFF2-40B4-BE49-F238E27FC236}">
                  <a16:creationId xmlns:a16="http://schemas.microsoft.com/office/drawing/2014/main" id="{6C4C2D8C-B5A7-5DE3-43C0-C361CAF20D5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9999" y="371038"/>
              <a:ext cx="797330" cy="323709"/>
            </a:xfrm>
            <a:prstGeom prst="rect">
              <a:avLst/>
            </a:prstGeom>
          </p:spPr>
        </p:pic>
        <p:pic>
          <p:nvPicPr>
            <p:cNvPr id="32" name="Image 110">
              <a:extLst>
                <a:ext uri="{FF2B5EF4-FFF2-40B4-BE49-F238E27FC236}">
                  <a16:creationId xmlns:a16="http://schemas.microsoft.com/office/drawing/2014/main" id="{E9EEC6DB-97B3-9E66-5367-D42C6FB0052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8044" y="342563"/>
              <a:ext cx="1191972" cy="404105"/>
            </a:xfrm>
            <a:prstGeom prst="rect">
              <a:avLst/>
            </a:prstGeom>
          </p:spPr>
        </p:pic>
        <p:pic>
          <p:nvPicPr>
            <p:cNvPr id="33" name="Image 111">
              <a:extLst>
                <a:ext uri="{FF2B5EF4-FFF2-40B4-BE49-F238E27FC236}">
                  <a16:creationId xmlns:a16="http://schemas.microsoft.com/office/drawing/2014/main" id="{6EAD7023-E644-D513-93E7-340E3C7EB07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3781" y="363488"/>
              <a:ext cx="1085942" cy="404105"/>
            </a:xfrm>
            <a:prstGeom prst="rect">
              <a:avLst/>
            </a:prstGeom>
          </p:spPr>
        </p:pic>
        <p:sp>
          <p:nvSpPr>
            <p:cNvPr id="34" name="Textbox 112">
              <a:extLst>
                <a:ext uri="{FF2B5EF4-FFF2-40B4-BE49-F238E27FC236}">
                  <a16:creationId xmlns:a16="http://schemas.microsoft.com/office/drawing/2014/main" id="{F2DB67A0-7970-75EE-9C18-95CE2AE80895}"/>
                </a:ext>
              </a:extLst>
            </p:cNvPr>
            <p:cNvSpPr txBox="1"/>
            <p:nvPr/>
          </p:nvSpPr>
          <p:spPr>
            <a:xfrm>
              <a:off x="0" y="0"/>
              <a:ext cx="7720330" cy="10699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85420">
                <a:spcBef>
                  <a:spcPts val="2575"/>
                </a:spcBef>
                <a:spcAft>
                  <a:spcPts val="0"/>
                </a:spcAft>
              </a:pPr>
              <a:endParaRPr lang="en-ID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D7C142D-0EC3-2330-47B2-8FE5FEFDB5D0}"/>
              </a:ext>
            </a:extLst>
          </p:cNvPr>
          <p:cNvSpPr txBox="1"/>
          <p:nvPr/>
        </p:nvSpPr>
        <p:spPr>
          <a:xfrm>
            <a:off x="8979585" y="344354"/>
            <a:ext cx="237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 And Libraries :</a:t>
            </a:r>
            <a:endParaRPr lang="en-ID" dirty="0"/>
          </a:p>
        </p:txBody>
      </p:sp>
      <p:pic>
        <p:nvPicPr>
          <p:cNvPr id="36" name="Picture 35" descr="photo.jpg">
            <a:extLst>
              <a:ext uri="{FF2B5EF4-FFF2-40B4-BE49-F238E27FC236}">
                <a16:creationId xmlns:a16="http://schemas.microsoft.com/office/drawing/2014/main" id="{41A9C33B-CE09-68E7-A4EA-D75ED07AF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1999" y="4859888"/>
            <a:ext cx="1009756" cy="1009756"/>
          </a:xfrm>
          <a:prstGeom prst="rect">
            <a:avLst/>
          </a:prstGeom>
        </p:spPr>
      </p:pic>
      <p:pic>
        <p:nvPicPr>
          <p:cNvPr id="37" name="Picture 36" descr="computer.gif">
            <a:extLst>
              <a:ext uri="{FF2B5EF4-FFF2-40B4-BE49-F238E27FC236}">
                <a16:creationId xmlns:a16="http://schemas.microsoft.com/office/drawing/2014/main" id="{6C9DFA6C-2C1B-D9C1-9CDE-C330A012CA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5365" y="4985438"/>
            <a:ext cx="1848727" cy="1355734"/>
          </a:xfrm>
          <a:prstGeom prst="rect">
            <a:avLst/>
          </a:prstGeom>
        </p:spPr>
      </p:pic>
      <p:pic>
        <p:nvPicPr>
          <p:cNvPr id="38" name="Picture 4" descr="C:\Documents and Settings\sd-k2-rg3\My Documents\Downloads\paints.gif">
            <a:extLst>
              <a:ext uri="{FF2B5EF4-FFF2-40B4-BE49-F238E27FC236}">
                <a16:creationId xmlns:a16="http://schemas.microsoft.com/office/drawing/2014/main" id="{E2E4E549-5C9B-EE6A-284E-F91C0826B80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296170" y="5263641"/>
            <a:ext cx="435200" cy="399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 descr="indonesia.gif">
            <a:extLst>
              <a:ext uri="{FF2B5EF4-FFF2-40B4-BE49-F238E27FC236}">
                <a16:creationId xmlns:a16="http://schemas.microsoft.com/office/drawing/2014/main" id="{975A7556-6341-9EA1-CBCB-EF7F76C5BD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9560" y="4352301"/>
            <a:ext cx="928694" cy="696521"/>
          </a:xfrm>
          <a:prstGeom prst="rect">
            <a:avLst/>
          </a:prstGeom>
        </p:spPr>
      </p:pic>
      <p:pic>
        <p:nvPicPr>
          <p:cNvPr id="44" name="Image 68">
            <a:extLst>
              <a:ext uri="{FF2B5EF4-FFF2-40B4-BE49-F238E27FC236}">
                <a16:creationId xmlns:a16="http://schemas.microsoft.com/office/drawing/2014/main" id="{A8AEE833-3820-F262-5E9B-D11AA3577293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38360" y="2411834"/>
            <a:ext cx="747822" cy="1017166"/>
          </a:xfrm>
          <a:prstGeom prst="rect">
            <a:avLst/>
          </a:prstGeom>
        </p:spPr>
      </p:pic>
      <p:pic>
        <p:nvPicPr>
          <p:cNvPr id="45" name="Image 70">
            <a:extLst>
              <a:ext uri="{FF2B5EF4-FFF2-40B4-BE49-F238E27FC236}">
                <a16:creationId xmlns:a16="http://schemas.microsoft.com/office/drawing/2014/main" id="{149CC4D4-C303-5660-6DEA-EDF1A60A5B67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848517" y="2551228"/>
            <a:ext cx="711594" cy="797463"/>
          </a:xfrm>
          <a:prstGeom prst="rect">
            <a:avLst/>
          </a:prstGeom>
        </p:spPr>
      </p:pic>
      <p:pic>
        <p:nvPicPr>
          <p:cNvPr id="46" name="Image 71">
            <a:extLst>
              <a:ext uri="{FF2B5EF4-FFF2-40B4-BE49-F238E27FC236}">
                <a16:creationId xmlns:a16="http://schemas.microsoft.com/office/drawing/2014/main" id="{01128D72-C27D-599A-A1CB-469A0CB59D7B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754321" y="2595875"/>
            <a:ext cx="747822" cy="799167"/>
          </a:xfrm>
          <a:prstGeom prst="rect">
            <a:avLst/>
          </a:prstGeom>
        </p:spPr>
      </p:pic>
      <p:pic>
        <p:nvPicPr>
          <p:cNvPr id="47" name="Image 138">
            <a:extLst>
              <a:ext uri="{FF2B5EF4-FFF2-40B4-BE49-F238E27FC236}">
                <a16:creationId xmlns:a16="http://schemas.microsoft.com/office/drawing/2014/main" id="{FC58E6C5-18C4-4C52-B873-2198D287A603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752553" y="2683716"/>
            <a:ext cx="428624" cy="561959"/>
          </a:xfrm>
          <a:prstGeom prst="rect">
            <a:avLst/>
          </a:prstGeom>
        </p:spPr>
      </p:pic>
      <p:pic>
        <p:nvPicPr>
          <p:cNvPr id="48" name="Image 139">
            <a:extLst>
              <a:ext uri="{FF2B5EF4-FFF2-40B4-BE49-F238E27FC236}">
                <a16:creationId xmlns:a16="http://schemas.microsoft.com/office/drawing/2014/main" id="{B21BE4B1-3532-3795-0A2B-B03CB3CCE67F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389295" y="2714478"/>
            <a:ext cx="561974" cy="561959"/>
          </a:xfrm>
          <a:prstGeom prst="rect">
            <a:avLst/>
          </a:prstGeom>
        </p:spPr>
      </p:pic>
      <p:pic>
        <p:nvPicPr>
          <p:cNvPr id="49" name="Picture 4" descr="C:\Documents and Settings\sd-k2-rg3\My Documents\Downloads\tari.gif">
            <a:extLst>
              <a:ext uri="{FF2B5EF4-FFF2-40B4-BE49-F238E27FC236}">
                <a16:creationId xmlns:a16="http://schemas.microsoft.com/office/drawing/2014/main" id="{9BCD3DEA-FE8B-6527-4590-F74E3F6D273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04800" y="3893837"/>
            <a:ext cx="2711706" cy="2339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3949ED-3608-179C-FF1F-278FF4DB5C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69" y="1028700"/>
            <a:ext cx="4442131" cy="578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1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35CCE04-7041-B82E-4252-1ABD3D47A2E1}"/>
              </a:ext>
            </a:extLst>
          </p:cNvPr>
          <p:cNvGrpSpPr>
            <a:grpSpLocks/>
          </p:cNvGrpSpPr>
          <p:nvPr/>
        </p:nvGrpSpPr>
        <p:grpSpPr>
          <a:xfrm>
            <a:off x="1" y="0"/>
            <a:ext cx="7650809" cy="1397635"/>
            <a:chOff x="0" y="0"/>
            <a:chExt cx="9144000" cy="1397635"/>
          </a:xfrm>
        </p:grpSpPr>
        <p:sp>
          <p:nvSpPr>
            <p:cNvPr id="3" name="Graphic 36">
              <a:extLst>
                <a:ext uri="{FF2B5EF4-FFF2-40B4-BE49-F238E27FC236}">
                  <a16:creationId xmlns:a16="http://schemas.microsoft.com/office/drawing/2014/main" id="{CBEBB60A-7BEC-E52E-7043-1AD5621679F0}"/>
                </a:ext>
              </a:extLst>
            </p:cNvPr>
            <p:cNvSpPr/>
            <p:nvPr/>
          </p:nvSpPr>
          <p:spPr>
            <a:xfrm>
              <a:off x="0" y="0"/>
              <a:ext cx="9144000" cy="1397635"/>
            </a:xfrm>
            <a:custGeom>
              <a:avLst/>
              <a:gdLst/>
              <a:ahLst/>
              <a:cxnLst/>
              <a:rect l="l" t="t" r="r" b="b"/>
              <a:pathLst>
                <a:path w="9144000" h="1397635">
                  <a:moveTo>
                    <a:pt x="8445378" y="1397407"/>
                  </a:moveTo>
                  <a:lnTo>
                    <a:pt x="0" y="1397407"/>
                  </a:lnTo>
                  <a:lnTo>
                    <a:pt x="0" y="0"/>
                  </a:lnTo>
                  <a:lnTo>
                    <a:pt x="8445306" y="0"/>
                  </a:lnTo>
                  <a:lnTo>
                    <a:pt x="8493143" y="1611"/>
                  </a:lnTo>
                  <a:lnTo>
                    <a:pt x="8540114" y="6378"/>
                  </a:lnTo>
                  <a:lnTo>
                    <a:pt x="8586117" y="14195"/>
                  </a:lnTo>
                  <a:lnTo>
                    <a:pt x="8631046" y="24958"/>
                  </a:lnTo>
                  <a:lnTo>
                    <a:pt x="8674798" y="38564"/>
                  </a:lnTo>
                  <a:lnTo>
                    <a:pt x="8717268" y="54907"/>
                  </a:lnTo>
                  <a:lnTo>
                    <a:pt x="8758354" y="73885"/>
                  </a:lnTo>
                  <a:lnTo>
                    <a:pt x="8797949" y="95394"/>
                  </a:lnTo>
                  <a:lnTo>
                    <a:pt x="8835952" y="119328"/>
                  </a:lnTo>
                  <a:lnTo>
                    <a:pt x="8872256" y="145584"/>
                  </a:lnTo>
                  <a:lnTo>
                    <a:pt x="8906759" y="174058"/>
                  </a:lnTo>
                  <a:lnTo>
                    <a:pt x="8939356" y="204646"/>
                  </a:lnTo>
                  <a:lnTo>
                    <a:pt x="8969944" y="237244"/>
                  </a:lnTo>
                  <a:lnTo>
                    <a:pt x="8998417" y="271747"/>
                  </a:lnTo>
                  <a:lnTo>
                    <a:pt x="9024673" y="308053"/>
                  </a:lnTo>
                  <a:lnTo>
                    <a:pt x="9048607" y="346055"/>
                  </a:lnTo>
                  <a:lnTo>
                    <a:pt x="9070114" y="385652"/>
                  </a:lnTo>
                  <a:lnTo>
                    <a:pt x="9089092" y="426738"/>
                  </a:lnTo>
                  <a:lnTo>
                    <a:pt x="9105436" y="469209"/>
                  </a:lnTo>
                  <a:lnTo>
                    <a:pt x="9119041" y="512962"/>
                  </a:lnTo>
                  <a:lnTo>
                    <a:pt x="9129804" y="557892"/>
                  </a:lnTo>
                  <a:lnTo>
                    <a:pt x="9137621" y="603895"/>
                  </a:lnTo>
                  <a:lnTo>
                    <a:pt x="9142387" y="650867"/>
                  </a:lnTo>
                  <a:lnTo>
                    <a:pt x="9143999" y="698705"/>
                  </a:lnTo>
                  <a:lnTo>
                    <a:pt x="9142387" y="746542"/>
                  </a:lnTo>
                  <a:lnTo>
                    <a:pt x="9137621" y="793515"/>
                  </a:lnTo>
                  <a:lnTo>
                    <a:pt x="9129804" y="839518"/>
                  </a:lnTo>
                  <a:lnTo>
                    <a:pt x="9119041" y="884448"/>
                  </a:lnTo>
                  <a:lnTo>
                    <a:pt x="9105436" y="928200"/>
                  </a:lnTo>
                  <a:lnTo>
                    <a:pt x="9089092" y="970672"/>
                  </a:lnTo>
                  <a:lnTo>
                    <a:pt x="9070114" y="1011758"/>
                  </a:lnTo>
                  <a:lnTo>
                    <a:pt x="9048607" y="1051354"/>
                  </a:lnTo>
                  <a:lnTo>
                    <a:pt x="9024673" y="1089357"/>
                  </a:lnTo>
                  <a:lnTo>
                    <a:pt x="8998417" y="1125662"/>
                  </a:lnTo>
                  <a:lnTo>
                    <a:pt x="8969944" y="1160166"/>
                  </a:lnTo>
                  <a:lnTo>
                    <a:pt x="8939356" y="1192763"/>
                  </a:lnTo>
                  <a:lnTo>
                    <a:pt x="8906759" y="1223351"/>
                  </a:lnTo>
                  <a:lnTo>
                    <a:pt x="8872256" y="1251825"/>
                  </a:lnTo>
                  <a:lnTo>
                    <a:pt x="8835952" y="1278082"/>
                  </a:lnTo>
                  <a:lnTo>
                    <a:pt x="8797949" y="1302016"/>
                  </a:lnTo>
                  <a:lnTo>
                    <a:pt x="8758354" y="1323524"/>
                  </a:lnTo>
                  <a:lnTo>
                    <a:pt x="8717268" y="1342502"/>
                  </a:lnTo>
                  <a:lnTo>
                    <a:pt x="8674798" y="1358846"/>
                  </a:lnTo>
                  <a:lnTo>
                    <a:pt x="8631046" y="1372451"/>
                  </a:lnTo>
                  <a:lnTo>
                    <a:pt x="8586117" y="1383215"/>
                  </a:lnTo>
                  <a:lnTo>
                    <a:pt x="8540114" y="1391032"/>
                  </a:lnTo>
                  <a:lnTo>
                    <a:pt x="8493143" y="1395798"/>
                  </a:lnTo>
                  <a:lnTo>
                    <a:pt x="8445378" y="1397407"/>
                  </a:lnTo>
                  <a:close/>
                </a:path>
              </a:pathLst>
            </a:custGeom>
            <a:solidFill>
              <a:srgbClr val="1CA1F1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4" name="Textbox 37">
              <a:extLst>
                <a:ext uri="{FF2B5EF4-FFF2-40B4-BE49-F238E27FC236}">
                  <a16:creationId xmlns:a16="http://schemas.microsoft.com/office/drawing/2014/main" id="{9920440A-3BEF-90BD-8003-EA923D931305}"/>
                </a:ext>
              </a:extLst>
            </p:cNvPr>
            <p:cNvSpPr txBox="1"/>
            <p:nvPr/>
          </p:nvSpPr>
          <p:spPr>
            <a:xfrm>
              <a:off x="0" y="0"/>
              <a:ext cx="9144000" cy="139763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49885">
                <a:spcBef>
                  <a:spcPts val="1530"/>
                </a:spcBef>
                <a:spcAft>
                  <a:spcPts val="0"/>
                </a:spcAft>
              </a:pPr>
              <a:r>
                <a:rPr lang="en-US" sz="6000" b="1" spc="310" dirty="0">
                  <a:solidFill>
                    <a:srgbClr val="13171A"/>
                  </a:solidFill>
                  <a:effectLst/>
                  <a:latin typeface="Liberation Sans Narrow"/>
                  <a:ea typeface="Roboto" panose="02000000000000000000" pitchFamily="2" charset="0"/>
                  <a:cs typeface="Roboto" panose="02000000000000000000" pitchFamily="2" charset="0"/>
                </a:rPr>
                <a:t>Hasil</a:t>
              </a:r>
              <a:r>
                <a:rPr lang="id-ID" sz="6000" b="1" spc="310" dirty="0">
                  <a:solidFill>
                    <a:srgbClr val="13171A"/>
                  </a:solidFill>
                  <a:effectLst/>
                  <a:latin typeface="Liberation Sans Narrow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id-ID" sz="6000" b="1" spc="-10" dirty="0">
                  <a:solidFill>
                    <a:srgbClr val="13171A"/>
                  </a:solidFill>
                  <a:effectLst/>
                  <a:latin typeface="Liberation Sans Narrow"/>
                  <a:ea typeface="Roboto" panose="02000000000000000000" pitchFamily="2" charset="0"/>
                  <a:cs typeface="Roboto" panose="02000000000000000000" pitchFamily="2" charset="0"/>
                </a:rPr>
                <a:t>Penelitian</a:t>
              </a:r>
              <a:endParaRPr lang="en-ID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6AC5F7F-52DD-AAE4-D849-DC8856C2042F}"/>
              </a:ext>
            </a:extLst>
          </p:cNvPr>
          <p:cNvGrpSpPr>
            <a:grpSpLocks/>
          </p:cNvGrpSpPr>
          <p:nvPr/>
        </p:nvGrpSpPr>
        <p:grpSpPr>
          <a:xfrm>
            <a:off x="705747" y="2361271"/>
            <a:ext cx="4909228" cy="3297836"/>
            <a:chOff x="0" y="0"/>
            <a:chExt cx="6687184" cy="4474845"/>
          </a:xfrm>
        </p:grpSpPr>
        <p:pic>
          <p:nvPicPr>
            <p:cNvPr id="6" name="Image 39">
              <a:extLst>
                <a:ext uri="{FF2B5EF4-FFF2-40B4-BE49-F238E27FC236}">
                  <a16:creationId xmlns:a16="http://schemas.microsoft.com/office/drawing/2014/main" id="{AD841627-44EC-A79F-4452-B150B26D6E3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686854" cy="4474433"/>
            </a:xfrm>
            <a:prstGeom prst="rect">
              <a:avLst/>
            </a:prstGeom>
          </p:spPr>
        </p:pic>
        <p:sp>
          <p:nvSpPr>
            <p:cNvPr id="7" name="Graphic 40">
              <a:extLst>
                <a:ext uri="{FF2B5EF4-FFF2-40B4-BE49-F238E27FC236}">
                  <a16:creationId xmlns:a16="http://schemas.microsoft.com/office/drawing/2014/main" id="{F1303815-808E-2E5D-8525-3FBCCE4603FC}"/>
                </a:ext>
              </a:extLst>
            </p:cNvPr>
            <p:cNvSpPr/>
            <p:nvPr/>
          </p:nvSpPr>
          <p:spPr>
            <a:xfrm>
              <a:off x="4763927" y="397788"/>
              <a:ext cx="792480" cy="680085"/>
            </a:xfrm>
            <a:custGeom>
              <a:avLst/>
              <a:gdLst/>
              <a:ahLst/>
              <a:cxnLst/>
              <a:rect l="l" t="t" r="r" b="b"/>
              <a:pathLst>
                <a:path w="792480" h="680085">
                  <a:moveTo>
                    <a:pt x="0" y="680062"/>
                  </a:moveTo>
                  <a:lnTo>
                    <a:pt x="792075" y="0"/>
                  </a:lnTo>
                </a:path>
              </a:pathLst>
            </a:custGeom>
            <a:ln w="33152">
              <a:solidFill>
                <a:srgbClr val="13171A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pic>
          <p:nvPicPr>
            <p:cNvPr id="8" name="Image 41">
              <a:extLst>
                <a:ext uri="{FF2B5EF4-FFF2-40B4-BE49-F238E27FC236}">
                  <a16:creationId xmlns:a16="http://schemas.microsoft.com/office/drawing/2014/main" id="{20A60D7B-A83B-4E7D-F4E9-E28F4D4DBE8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3219" y="1049010"/>
              <a:ext cx="133337" cy="133324"/>
            </a:xfrm>
            <a:prstGeom prst="rect">
              <a:avLst/>
            </a:prstGeom>
          </p:spPr>
        </p:pic>
        <p:pic>
          <p:nvPicPr>
            <p:cNvPr id="9" name="Image 42">
              <a:extLst>
                <a:ext uri="{FF2B5EF4-FFF2-40B4-BE49-F238E27FC236}">
                  <a16:creationId xmlns:a16="http://schemas.microsoft.com/office/drawing/2014/main" id="{8136E78D-0E5E-D942-5B03-19564E166F0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33356" y="293323"/>
              <a:ext cx="133337" cy="133324"/>
            </a:xfrm>
            <a:prstGeom prst="rect">
              <a:avLst/>
            </a:prstGeom>
          </p:spPr>
        </p:pic>
        <p:sp>
          <p:nvSpPr>
            <p:cNvPr id="10" name="Graphic 43">
              <a:extLst>
                <a:ext uri="{FF2B5EF4-FFF2-40B4-BE49-F238E27FC236}">
                  <a16:creationId xmlns:a16="http://schemas.microsoft.com/office/drawing/2014/main" id="{C819579B-7D9C-ABF0-88D6-1C27D6914B56}"/>
                </a:ext>
              </a:extLst>
            </p:cNvPr>
            <p:cNvSpPr/>
            <p:nvPr/>
          </p:nvSpPr>
          <p:spPr>
            <a:xfrm>
              <a:off x="5110368" y="2981888"/>
              <a:ext cx="1012825" cy="1184910"/>
            </a:xfrm>
            <a:custGeom>
              <a:avLst/>
              <a:gdLst/>
              <a:ahLst/>
              <a:cxnLst/>
              <a:rect l="l" t="t" r="r" b="b"/>
              <a:pathLst>
                <a:path w="1012825" h="1184910">
                  <a:moveTo>
                    <a:pt x="0" y="0"/>
                  </a:moveTo>
                  <a:lnTo>
                    <a:pt x="1012290" y="1184727"/>
                  </a:lnTo>
                </a:path>
              </a:pathLst>
            </a:custGeom>
            <a:ln w="33104">
              <a:solidFill>
                <a:srgbClr val="13171A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pic>
          <p:nvPicPr>
            <p:cNvPr id="11" name="Image 44">
              <a:extLst>
                <a:ext uri="{FF2B5EF4-FFF2-40B4-BE49-F238E27FC236}">
                  <a16:creationId xmlns:a16="http://schemas.microsoft.com/office/drawing/2014/main" id="{4D46CC78-8E89-D53B-C8FF-FEFF8109608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06185" y="2871334"/>
              <a:ext cx="133187" cy="133143"/>
            </a:xfrm>
            <a:prstGeom prst="rect">
              <a:avLst/>
            </a:prstGeom>
          </p:spPr>
        </p:pic>
        <p:pic>
          <p:nvPicPr>
            <p:cNvPr id="12" name="Image 45">
              <a:extLst>
                <a:ext uri="{FF2B5EF4-FFF2-40B4-BE49-F238E27FC236}">
                  <a16:creationId xmlns:a16="http://schemas.microsoft.com/office/drawing/2014/main" id="{F2781662-354D-B0F0-1BC4-70CBDF7774B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3659" y="4144056"/>
              <a:ext cx="133187" cy="133143"/>
            </a:xfrm>
            <a:prstGeom prst="rect">
              <a:avLst/>
            </a:prstGeom>
          </p:spPr>
        </p:pic>
        <p:sp>
          <p:nvSpPr>
            <p:cNvPr id="13" name="Graphic 46">
              <a:extLst>
                <a:ext uri="{FF2B5EF4-FFF2-40B4-BE49-F238E27FC236}">
                  <a16:creationId xmlns:a16="http://schemas.microsoft.com/office/drawing/2014/main" id="{7301CF71-67EE-8959-4010-543A2C7933E8}"/>
                </a:ext>
              </a:extLst>
            </p:cNvPr>
            <p:cNvSpPr/>
            <p:nvPr/>
          </p:nvSpPr>
          <p:spPr>
            <a:xfrm>
              <a:off x="1025665" y="1431363"/>
              <a:ext cx="1779905" cy="727710"/>
            </a:xfrm>
            <a:custGeom>
              <a:avLst/>
              <a:gdLst/>
              <a:ahLst/>
              <a:cxnLst/>
              <a:rect l="l" t="t" r="r" b="b"/>
              <a:pathLst>
                <a:path w="1779905" h="727710">
                  <a:moveTo>
                    <a:pt x="1779321" y="727494"/>
                  </a:moveTo>
                  <a:lnTo>
                    <a:pt x="0" y="0"/>
                  </a:lnTo>
                </a:path>
              </a:pathLst>
            </a:custGeom>
            <a:ln w="33146">
              <a:solidFill>
                <a:srgbClr val="13171A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pic>
          <p:nvPicPr>
            <p:cNvPr id="14" name="Image 47">
              <a:extLst>
                <a:ext uri="{FF2B5EF4-FFF2-40B4-BE49-F238E27FC236}">
                  <a16:creationId xmlns:a16="http://schemas.microsoft.com/office/drawing/2014/main" id="{90CE7EF2-EBC9-6DF9-07FE-10EB667A485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92365" y="2114472"/>
              <a:ext cx="132693" cy="132650"/>
            </a:xfrm>
            <a:prstGeom prst="rect">
              <a:avLst/>
            </a:prstGeom>
          </p:spPr>
        </p:pic>
        <p:pic>
          <p:nvPicPr>
            <p:cNvPr id="15" name="Image 48">
              <a:extLst>
                <a:ext uri="{FF2B5EF4-FFF2-40B4-BE49-F238E27FC236}">
                  <a16:creationId xmlns:a16="http://schemas.microsoft.com/office/drawing/2014/main" id="{591C9498-6F68-367F-D875-1B56020E019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5603" y="1343054"/>
              <a:ext cx="132693" cy="132650"/>
            </a:xfrm>
            <a:prstGeom prst="rect">
              <a:avLst/>
            </a:prstGeom>
          </p:spPr>
        </p:pic>
        <p:sp>
          <p:nvSpPr>
            <p:cNvPr id="16" name="Graphic 49">
              <a:extLst>
                <a:ext uri="{FF2B5EF4-FFF2-40B4-BE49-F238E27FC236}">
                  <a16:creationId xmlns:a16="http://schemas.microsoft.com/office/drawing/2014/main" id="{DE7E3EFC-974C-54F2-A8DD-A7C8960AF962}"/>
                </a:ext>
              </a:extLst>
            </p:cNvPr>
            <p:cNvSpPr/>
            <p:nvPr/>
          </p:nvSpPr>
          <p:spPr>
            <a:xfrm>
              <a:off x="3805321" y="3528657"/>
              <a:ext cx="190500" cy="628015"/>
            </a:xfrm>
            <a:custGeom>
              <a:avLst/>
              <a:gdLst/>
              <a:ahLst/>
              <a:cxnLst/>
              <a:rect l="l" t="t" r="r" b="b"/>
              <a:pathLst>
                <a:path w="190500" h="628015">
                  <a:moveTo>
                    <a:pt x="0" y="627410"/>
                  </a:moveTo>
                  <a:lnTo>
                    <a:pt x="190202" y="0"/>
                  </a:lnTo>
                </a:path>
              </a:pathLst>
            </a:custGeom>
            <a:ln w="33022">
              <a:solidFill>
                <a:srgbClr val="13171A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pic>
          <p:nvPicPr>
            <p:cNvPr id="17" name="Image 50">
              <a:extLst>
                <a:ext uri="{FF2B5EF4-FFF2-40B4-BE49-F238E27FC236}">
                  <a16:creationId xmlns:a16="http://schemas.microsoft.com/office/drawing/2014/main" id="{B013D584-11F0-44BC-B5B0-C50F741E91C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21904" y="4144884"/>
              <a:ext cx="133294" cy="132954"/>
            </a:xfrm>
            <a:prstGeom prst="rect">
              <a:avLst/>
            </a:prstGeom>
          </p:spPr>
        </p:pic>
        <p:pic>
          <p:nvPicPr>
            <p:cNvPr id="18" name="Image 51">
              <a:extLst>
                <a:ext uri="{FF2B5EF4-FFF2-40B4-BE49-F238E27FC236}">
                  <a16:creationId xmlns:a16="http://schemas.microsoft.com/office/drawing/2014/main" id="{558AC4BE-48E1-B7A3-83D4-C0054E1A5EF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45632" y="3406900"/>
              <a:ext cx="133294" cy="132954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E05831-D96E-F3F1-42E9-9A6F5142EF57}"/>
              </a:ext>
            </a:extLst>
          </p:cNvPr>
          <p:cNvGrpSpPr>
            <a:grpSpLocks/>
          </p:cNvGrpSpPr>
          <p:nvPr/>
        </p:nvGrpSpPr>
        <p:grpSpPr>
          <a:xfrm>
            <a:off x="7451836" y="2046869"/>
            <a:ext cx="4023491" cy="3611934"/>
            <a:chOff x="0" y="0"/>
            <a:chExt cx="5220335" cy="4925695"/>
          </a:xfrm>
        </p:grpSpPr>
        <p:pic>
          <p:nvPicPr>
            <p:cNvPr id="20" name="Image 53">
              <a:extLst>
                <a:ext uri="{FF2B5EF4-FFF2-40B4-BE49-F238E27FC236}">
                  <a16:creationId xmlns:a16="http://schemas.microsoft.com/office/drawing/2014/main" id="{C650D8EC-7B51-8CE3-413B-5E4A074EC2B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5219973" cy="4925506"/>
            </a:xfrm>
            <a:prstGeom prst="rect">
              <a:avLst/>
            </a:prstGeom>
          </p:spPr>
        </p:pic>
        <p:sp>
          <p:nvSpPr>
            <p:cNvPr id="21" name="Graphic 54">
              <a:extLst>
                <a:ext uri="{FF2B5EF4-FFF2-40B4-BE49-F238E27FC236}">
                  <a16:creationId xmlns:a16="http://schemas.microsoft.com/office/drawing/2014/main" id="{4AD14384-1FC6-F2C8-C02B-BD2C0D1ED36D}"/>
                </a:ext>
              </a:extLst>
            </p:cNvPr>
            <p:cNvSpPr/>
            <p:nvPr/>
          </p:nvSpPr>
          <p:spPr>
            <a:xfrm>
              <a:off x="378308" y="884362"/>
              <a:ext cx="1146175" cy="924560"/>
            </a:xfrm>
            <a:custGeom>
              <a:avLst/>
              <a:gdLst/>
              <a:ahLst/>
              <a:cxnLst/>
              <a:rect l="l" t="t" r="r" b="b"/>
              <a:pathLst>
                <a:path w="1146175" h="924560">
                  <a:moveTo>
                    <a:pt x="1146036" y="924250"/>
                  </a:moveTo>
                  <a:lnTo>
                    <a:pt x="0" y="0"/>
                  </a:lnTo>
                </a:path>
              </a:pathLst>
            </a:custGeom>
            <a:ln w="35696">
              <a:solidFill>
                <a:srgbClr val="13171A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pic>
          <p:nvPicPr>
            <p:cNvPr id="22" name="Image 55">
              <a:extLst>
                <a:ext uri="{FF2B5EF4-FFF2-40B4-BE49-F238E27FC236}">
                  <a16:creationId xmlns:a16="http://schemas.microsoft.com/office/drawing/2014/main" id="{5FA39F44-2105-880D-19BE-76210FB37B1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1465" y="1776335"/>
              <a:ext cx="142994" cy="142986"/>
            </a:xfrm>
            <a:prstGeom prst="rect">
              <a:avLst/>
            </a:prstGeom>
          </p:spPr>
        </p:pic>
        <p:pic>
          <p:nvPicPr>
            <p:cNvPr id="23" name="Image 56">
              <a:extLst>
                <a:ext uri="{FF2B5EF4-FFF2-40B4-BE49-F238E27FC236}">
                  <a16:creationId xmlns:a16="http://schemas.microsoft.com/office/drawing/2014/main" id="{EC6451EC-AAA5-74EC-38F1-779AB8DEE6BB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8162" y="773646"/>
              <a:ext cx="142994" cy="142986"/>
            </a:xfrm>
            <a:prstGeom prst="rect">
              <a:avLst/>
            </a:prstGeom>
          </p:spPr>
        </p:pic>
        <p:sp>
          <p:nvSpPr>
            <p:cNvPr id="24" name="Graphic 57">
              <a:extLst>
                <a:ext uri="{FF2B5EF4-FFF2-40B4-BE49-F238E27FC236}">
                  <a16:creationId xmlns:a16="http://schemas.microsoft.com/office/drawing/2014/main" id="{5C10F577-DEE4-153C-59D7-C9BA7DEBBCD7}"/>
                </a:ext>
              </a:extLst>
            </p:cNvPr>
            <p:cNvSpPr/>
            <p:nvPr/>
          </p:nvSpPr>
          <p:spPr>
            <a:xfrm>
              <a:off x="3819050" y="3646790"/>
              <a:ext cx="1060450" cy="531495"/>
            </a:xfrm>
            <a:custGeom>
              <a:avLst/>
              <a:gdLst/>
              <a:ahLst/>
              <a:cxnLst/>
              <a:rect l="l" t="t" r="r" b="b"/>
              <a:pathLst>
                <a:path w="1060450" h="531495">
                  <a:moveTo>
                    <a:pt x="0" y="0"/>
                  </a:moveTo>
                  <a:lnTo>
                    <a:pt x="1060417" y="531497"/>
                  </a:lnTo>
                </a:path>
              </a:pathLst>
            </a:custGeom>
            <a:ln w="35711">
              <a:solidFill>
                <a:srgbClr val="13171A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pic>
          <p:nvPicPr>
            <p:cNvPr id="25" name="Image 58">
              <a:extLst>
                <a:ext uri="{FF2B5EF4-FFF2-40B4-BE49-F238E27FC236}">
                  <a16:creationId xmlns:a16="http://schemas.microsoft.com/office/drawing/2014/main" id="{30611D15-F7BC-8AB6-8FB3-3CA2A17826E2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91433" y="3547194"/>
              <a:ext cx="143275" cy="143101"/>
            </a:xfrm>
            <a:prstGeom prst="rect">
              <a:avLst/>
            </a:prstGeom>
          </p:spPr>
        </p:pic>
        <p:pic>
          <p:nvPicPr>
            <p:cNvPr id="26" name="Image 59">
              <a:extLst>
                <a:ext uri="{FF2B5EF4-FFF2-40B4-BE49-F238E27FC236}">
                  <a16:creationId xmlns:a16="http://schemas.microsoft.com/office/drawing/2014/main" id="{5FFFF651-DB89-7B69-3BBB-5FB89F9309A9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3825" y="4134804"/>
              <a:ext cx="143275" cy="143101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42F5FA1-1F3F-3A89-307C-69AF75DE142A}"/>
              </a:ext>
            </a:extLst>
          </p:cNvPr>
          <p:cNvSpPr txBox="1"/>
          <p:nvPr/>
        </p:nvSpPr>
        <p:spPr>
          <a:xfrm>
            <a:off x="-223626" y="1379030"/>
            <a:ext cx="6153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49020">
              <a:spcBef>
                <a:spcPts val="815"/>
              </a:spcBef>
            </a:pPr>
            <a:r>
              <a:rPr lang="id-ID" sz="1800" b="1" kern="0" dirty="0">
                <a:solidFill>
                  <a:srgbClr val="13171A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Analisis</a:t>
            </a:r>
            <a:r>
              <a:rPr lang="id-ID" sz="1800" b="1" kern="0" spc="140" dirty="0">
                <a:solidFill>
                  <a:srgbClr val="13171A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d-ID" sz="1800" b="1" kern="0" spc="-20" dirty="0">
                <a:solidFill>
                  <a:srgbClr val="13171A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Data</a:t>
            </a:r>
            <a:endParaRPr lang="en-ID" sz="1800" b="1" kern="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EC6909-7C65-2AE3-1A1C-25FCD9FCE40C}"/>
              </a:ext>
            </a:extLst>
          </p:cNvPr>
          <p:cNvGrpSpPr>
            <a:grpSpLocks/>
          </p:cNvGrpSpPr>
          <p:nvPr/>
        </p:nvGrpSpPr>
        <p:grpSpPr>
          <a:xfrm>
            <a:off x="6699219" y="1748362"/>
            <a:ext cx="88140" cy="4097803"/>
            <a:chOff x="0" y="0"/>
            <a:chExt cx="152391" cy="6629530"/>
          </a:xfrm>
        </p:grpSpPr>
        <p:sp>
          <p:nvSpPr>
            <p:cNvPr id="33" name="Graphic 61">
              <a:extLst>
                <a:ext uri="{FF2B5EF4-FFF2-40B4-BE49-F238E27FC236}">
                  <a16:creationId xmlns:a16="http://schemas.microsoft.com/office/drawing/2014/main" id="{FE6A883C-D8BD-B62E-7161-03C74EFC925B}"/>
                </a:ext>
              </a:extLst>
            </p:cNvPr>
            <p:cNvSpPr/>
            <p:nvPr/>
          </p:nvSpPr>
          <p:spPr>
            <a:xfrm>
              <a:off x="76195" y="142815"/>
              <a:ext cx="1270" cy="6344285"/>
            </a:xfrm>
            <a:custGeom>
              <a:avLst/>
              <a:gdLst/>
              <a:ahLst/>
              <a:cxnLst/>
              <a:rect l="l" t="t" r="r" b="b"/>
              <a:pathLst>
                <a:path h="6344285">
                  <a:moveTo>
                    <a:pt x="0" y="0"/>
                  </a:moveTo>
                  <a:lnTo>
                    <a:pt x="0" y="6343902"/>
                  </a:lnTo>
                </a:path>
              </a:pathLst>
            </a:custGeom>
            <a:ln w="38082">
              <a:solidFill>
                <a:srgbClr val="657786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pic>
          <p:nvPicPr>
            <p:cNvPr id="34" name="Image 62">
              <a:extLst>
                <a:ext uri="{FF2B5EF4-FFF2-40B4-BE49-F238E27FC236}">
                  <a16:creationId xmlns:a16="http://schemas.microsoft.com/office/drawing/2014/main" id="{73905F50-370B-8AFE-57CC-A024FDCA0777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0"/>
              <a:ext cx="152391" cy="152340"/>
            </a:xfrm>
            <a:prstGeom prst="rect">
              <a:avLst/>
            </a:prstGeom>
          </p:spPr>
        </p:pic>
        <p:pic>
          <p:nvPicPr>
            <p:cNvPr id="35" name="Image 63">
              <a:extLst>
                <a:ext uri="{FF2B5EF4-FFF2-40B4-BE49-F238E27FC236}">
                  <a16:creationId xmlns:a16="http://schemas.microsoft.com/office/drawing/2014/main" id="{1EE1233E-32D9-E6F1-62F4-7072E88C412D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6477190"/>
              <a:ext cx="152391" cy="152340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20657F-4A74-3B68-5030-197207175FCA}"/>
              </a:ext>
            </a:extLst>
          </p:cNvPr>
          <p:cNvSpPr txBox="1"/>
          <p:nvPr/>
        </p:nvSpPr>
        <p:spPr>
          <a:xfrm>
            <a:off x="886852" y="1879138"/>
            <a:ext cx="5102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800" b="1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Perbandingan</a:t>
            </a:r>
            <a:r>
              <a:rPr lang="id-ID" sz="1800" b="1" spc="5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b="1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Tipe</a:t>
            </a:r>
            <a:r>
              <a:rPr lang="id-ID" sz="1800" b="1" spc="5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b="1" spc="-1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Tweet</a:t>
            </a:r>
            <a:endParaRPr lang="en-ID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AFF30C-88BC-5A09-393C-DCDBAD489737}"/>
              </a:ext>
            </a:extLst>
          </p:cNvPr>
          <p:cNvSpPr txBox="1"/>
          <p:nvPr/>
        </p:nvSpPr>
        <p:spPr>
          <a:xfrm>
            <a:off x="-489275" y="3040003"/>
            <a:ext cx="3375239" cy="93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09650"/>
            <a:r>
              <a:rPr lang="id-ID" sz="1800" spc="-2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3262</a:t>
            </a:r>
            <a:endParaRPr lang="en-ID" sz="1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77900">
              <a:spcBef>
                <a:spcPts val="145"/>
              </a:spcBef>
              <a:spcAft>
                <a:spcPts val="0"/>
              </a:spcAft>
            </a:pPr>
            <a:r>
              <a:rPr lang="id-ID" sz="1800" spc="-1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tweet</a:t>
            </a:r>
            <a:endParaRPr lang="en-ID" sz="1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D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79FD1B4-2570-821E-4AE3-4293B7D9DFE0}"/>
              </a:ext>
            </a:extLst>
          </p:cNvPr>
          <p:cNvSpPr txBox="1"/>
          <p:nvPr/>
        </p:nvSpPr>
        <p:spPr>
          <a:xfrm>
            <a:off x="3958207" y="2131563"/>
            <a:ext cx="1851156" cy="936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9650"/>
            <a:r>
              <a:rPr lang="en-US" spc="-20" dirty="0">
                <a:solidFill>
                  <a:srgbClr val="1317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5783</a:t>
            </a:r>
            <a:endParaRPr lang="en-ID" sz="1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77900">
              <a:spcBef>
                <a:spcPts val="145"/>
              </a:spcBef>
              <a:spcAft>
                <a:spcPts val="0"/>
              </a:spcAft>
            </a:pPr>
            <a:r>
              <a:rPr lang="id-ID" sz="1800" spc="-1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tweet</a:t>
            </a:r>
            <a:endParaRPr lang="en-ID" sz="1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D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C08963F-B59B-3979-C7C1-E46443051B0A}"/>
              </a:ext>
            </a:extLst>
          </p:cNvPr>
          <p:cNvSpPr txBox="1"/>
          <p:nvPr/>
        </p:nvSpPr>
        <p:spPr>
          <a:xfrm>
            <a:off x="4300609" y="5406897"/>
            <a:ext cx="1952842" cy="936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9650"/>
            <a:r>
              <a:rPr lang="en-US" spc="-20" dirty="0">
                <a:solidFill>
                  <a:srgbClr val="1317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1743</a:t>
            </a:r>
            <a:endParaRPr lang="en-ID" sz="1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77900">
              <a:spcBef>
                <a:spcPts val="145"/>
              </a:spcBef>
              <a:spcAft>
                <a:spcPts val="0"/>
              </a:spcAft>
            </a:pPr>
            <a:r>
              <a:rPr lang="id-ID" sz="1800" spc="-1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tweet</a:t>
            </a:r>
            <a:endParaRPr lang="en-ID" sz="1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D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BEA8984-2E25-0A5B-17AF-D97C8C8129AF}"/>
              </a:ext>
            </a:extLst>
          </p:cNvPr>
          <p:cNvSpPr txBox="1"/>
          <p:nvPr/>
        </p:nvSpPr>
        <p:spPr>
          <a:xfrm>
            <a:off x="1900989" y="5506994"/>
            <a:ext cx="1809325" cy="936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9650"/>
            <a:r>
              <a:rPr lang="en-US" spc="-20" dirty="0">
                <a:solidFill>
                  <a:srgbClr val="1317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2256</a:t>
            </a:r>
            <a:endParaRPr lang="en-ID" sz="1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77900">
              <a:spcBef>
                <a:spcPts val="145"/>
              </a:spcBef>
              <a:spcAft>
                <a:spcPts val="0"/>
              </a:spcAft>
            </a:pPr>
            <a:r>
              <a:rPr lang="id-ID" sz="1800" spc="-1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tweet</a:t>
            </a:r>
            <a:endParaRPr lang="en-ID" sz="1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D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83B1E6-0050-1A21-F052-0D43D18B087A}"/>
              </a:ext>
            </a:extLst>
          </p:cNvPr>
          <p:cNvGrpSpPr>
            <a:grpSpLocks/>
          </p:cNvGrpSpPr>
          <p:nvPr/>
        </p:nvGrpSpPr>
        <p:grpSpPr>
          <a:xfrm>
            <a:off x="7650810" y="167625"/>
            <a:ext cx="4490169" cy="746775"/>
            <a:chOff x="0" y="0"/>
            <a:chExt cx="6751320" cy="1069975"/>
          </a:xfrm>
        </p:grpSpPr>
        <p:sp>
          <p:nvSpPr>
            <p:cNvPr id="79" name="Graphic 66">
              <a:extLst>
                <a:ext uri="{FF2B5EF4-FFF2-40B4-BE49-F238E27FC236}">
                  <a16:creationId xmlns:a16="http://schemas.microsoft.com/office/drawing/2014/main" id="{BEC3D8D6-95CF-CADB-8258-383972CA8D36}"/>
                </a:ext>
              </a:extLst>
            </p:cNvPr>
            <p:cNvSpPr/>
            <p:nvPr/>
          </p:nvSpPr>
          <p:spPr>
            <a:xfrm>
              <a:off x="0" y="0"/>
              <a:ext cx="6751320" cy="1069975"/>
            </a:xfrm>
            <a:custGeom>
              <a:avLst/>
              <a:gdLst/>
              <a:ahLst/>
              <a:cxnLst/>
              <a:rect l="l" t="t" r="r" b="b"/>
              <a:pathLst>
                <a:path w="6751320" h="1069975">
                  <a:moveTo>
                    <a:pt x="6225295" y="1069451"/>
                  </a:moveTo>
                  <a:lnTo>
                    <a:pt x="534728" y="1069451"/>
                  </a:lnTo>
                  <a:lnTo>
                    <a:pt x="486057" y="1067266"/>
                  </a:lnTo>
                  <a:lnTo>
                    <a:pt x="438610" y="1060836"/>
                  </a:lnTo>
                  <a:lnTo>
                    <a:pt x="392576" y="1050351"/>
                  </a:lnTo>
                  <a:lnTo>
                    <a:pt x="348144" y="1035999"/>
                  </a:lnTo>
                  <a:lnTo>
                    <a:pt x="305502" y="1017969"/>
                  </a:lnTo>
                  <a:lnTo>
                    <a:pt x="264840" y="996449"/>
                  </a:lnTo>
                  <a:lnTo>
                    <a:pt x="226346" y="971629"/>
                  </a:lnTo>
                  <a:lnTo>
                    <a:pt x="190209" y="943696"/>
                  </a:lnTo>
                  <a:lnTo>
                    <a:pt x="156618" y="912841"/>
                  </a:lnTo>
                  <a:lnTo>
                    <a:pt x="125761" y="879251"/>
                  </a:lnTo>
                  <a:lnTo>
                    <a:pt x="97827" y="843115"/>
                  </a:lnTo>
                  <a:lnTo>
                    <a:pt x="73005" y="804623"/>
                  </a:lnTo>
                  <a:lnTo>
                    <a:pt x="51485" y="763962"/>
                  </a:lnTo>
                  <a:lnTo>
                    <a:pt x="33453" y="721322"/>
                  </a:lnTo>
                  <a:lnTo>
                    <a:pt x="19100" y="676890"/>
                  </a:lnTo>
                  <a:lnTo>
                    <a:pt x="8615" y="630857"/>
                  </a:lnTo>
                  <a:lnTo>
                    <a:pt x="2185" y="583411"/>
                  </a:lnTo>
                  <a:lnTo>
                    <a:pt x="0" y="534741"/>
                  </a:lnTo>
                  <a:lnTo>
                    <a:pt x="2185" y="486069"/>
                  </a:lnTo>
                  <a:lnTo>
                    <a:pt x="8615" y="438622"/>
                  </a:lnTo>
                  <a:lnTo>
                    <a:pt x="19100" y="392588"/>
                  </a:lnTo>
                  <a:lnTo>
                    <a:pt x="33453" y="348155"/>
                  </a:lnTo>
                  <a:lnTo>
                    <a:pt x="51485" y="305513"/>
                  </a:lnTo>
                  <a:lnTo>
                    <a:pt x="73005" y="264850"/>
                  </a:lnTo>
                  <a:lnTo>
                    <a:pt x="97827" y="226355"/>
                  </a:lnTo>
                  <a:lnTo>
                    <a:pt x="125761" y="190217"/>
                  </a:lnTo>
                  <a:lnTo>
                    <a:pt x="156618" y="156625"/>
                  </a:lnTo>
                  <a:lnTo>
                    <a:pt x="190209" y="125767"/>
                  </a:lnTo>
                  <a:lnTo>
                    <a:pt x="226346" y="97832"/>
                  </a:lnTo>
                  <a:lnTo>
                    <a:pt x="264840" y="73009"/>
                  </a:lnTo>
                  <a:lnTo>
                    <a:pt x="305502" y="51487"/>
                  </a:lnTo>
                  <a:lnTo>
                    <a:pt x="348144" y="33455"/>
                  </a:lnTo>
                  <a:lnTo>
                    <a:pt x="392576" y="19101"/>
                  </a:lnTo>
                  <a:lnTo>
                    <a:pt x="438610" y="8615"/>
                  </a:lnTo>
                  <a:lnTo>
                    <a:pt x="486057" y="2185"/>
                  </a:lnTo>
                  <a:lnTo>
                    <a:pt x="534724" y="0"/>
                  </a:lnTo>
                  <a:lnTo>
                    <a:pt x="6225299" y="0"/>
                  </a:lnTo>
                  <a:lnTo>
                    <a:pt x="6273966" y="2185"/>
                  </a:lnTo>
                  <a:lnTo>
                    <a:pt x="6321412" y="8615"/>
                  </a:lnTo>
                  <a:lnTo>
                    <a:pt x="6367445" y="19101"/>
                  </a:lnTo>
                  <a:lnTo>
                    <a:pt x="6411876" y="33455"/>
                  </a:lnTo>
                  <a:lnTo>
                    <a:pt x="6454516" y="51487"/>
                  </a:lnTo>
                  <a:lnTo>
                    <a:pt x="6495177" y="73009"/>
                  </a:lnTo>
                  <a:lnTo>
                    <a:pt x="6533670" y="97832"/>
                  </a:lnTo>
                  <a:lnTo>
                    <a:pt x="6569806" y="125767"/>
                  </a:lnTo>
                  <a:lnTo>
                    <a:pt x="6603396" y="156625"/>
                  </a:lnTo>
                  <a:lnTo>
                    <a:pt x="6634251" y="190217"/>
                  </a:lnTo>
                  <a:lnTo>
                    <a:pt x="6662183" y="226355"/>
                  </a:lnTo>
                  <a:lnTo>
                    <a:pt x="6687004" y="264850"/>
                  </a:lnTo>
                  <a:lnTo>
                    <a:pt x="6708523" y="305513"/>
                  </a:lnTo>
                  <a:lnTo>
                    <a:pt x="6726554" y="348155"/>
                  </a:lnTo>
                  <a:lnTo>
                    <a:pt x="6740906" y="392588"/>
                  </a:lnTo>
                  <a:lnTo>
                    <a:pt x="6750921" y="436557"/>
                  </a:lnTo>
                  <a:lnTo>
                    <a:pt x="6750921" y="632922"/>
                  </a:lnTo>
                  <a:lnTo>
                    <a:pt x="6740906" y="676890"/>
                  </a:lnTo>
                  <a:lnTo>
                    <a:pt x="6726554" y="721322"/>
                  </a:lnTo>
                  <a:lnTo>
                    <a:pt x="6708523" y="763962"/>
                  </a:lnTo>
                  <a:lnTo>
                    <a:pt x="6687004" y="804623"/>
                  </a:lnTo>
                  <a:lnTo>
                    <a:pt x="6662183" y="843115"/>
                  </a:lnTo>
                  <a:lnTo>
                    <a:pt x="6634251" y="879251"/>
                  </a:lnTo>
                  <a:lnTo>
                    <a:pt x="6603396" y="912841"/>
                  </a:lnTo>
                  <a:lnTo>
                    <a:pt x="6569806" y="943696"/>
                  </a:lnTo>
                  <a:lnTo>
                    <a:pt x="6533670" y="971629"/>
                  </a:lnTo>
                  <a:lnTo>
                    <a:pt x="6495177" y="996449"/>
                  </a:lnTo>
                  <a:lnTo>
                    <a:pt x="6454516" y="1017969"/>
                  </a:lnTo>
                  <a:lnTo>
                    <a:pt x="6411876" y="1035999"/>
                  </a:lnTo>
                  <a:lnTo>
                    <a:pt x="6367445" y="1050351"/>
                  </a:lnTo>
                  <a:lnTo>
                    <a:pt x="6321412" y="1060836"/>
                  </a:lnTo>
                  <a:lnTo>
                    <a:pt x="6273966" y="1067266"/>
                  </a:lnTo>
                  <a:lnTo>
                    <a:pt x="6225295" y="1069451"/>
                  </a:lnTo>
                  <a:close/>
                </a:path>
              </a:pathLst>
            </a:custGeom>
            <a:solidFill>
              <a:srgbClr val="AAB8C2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pic>
          <p:nvPicPr>
            <p:cNvPr id="80" name="Image 67">
              <a:extLst>
                <a:ext uri="{FF2B5EF4-FFF2-40B4-BE49-F238E27FC236}">
                  <a16:creationId xmlns:a16="http://schemas.microsoft.com/office/drawing/2014/main" id="{14EBCEDD-1C63-737A-B88A-0A7A3E2DF3D9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14364" y="251475"/>
              <a:ext cx="561974" cy="561959"/>
            </a:xfrm>
            <a:prstGeom prst="rect">
              <a:avLst/>
            </a:prstGeom>
          </p:spPr>
        </p:pic>
        <p:pic>
          <p:nvPicPr>
            <p:cNvPr id="81" name="Image 68">
              <a:extLst>
                <a:ext uri="{FF2B5EF4-FFF2-40B4-BE49-F238E27FC236}">
                  <a16:creationId xmlns:a16="http://schemas.microsoft.com/office/drawing/2014/main" id="{933CE9EF-B0F1-2F35-4D8B-7D38A01B4B3C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23725" y="251475"/>
              <a:ext cx="485774" cy="561959"/>
            </a:xfrm>
            <a:prstGeom prst="rect">
              <a:avLst/>
            </a:prstGeom>
          </p:spPr>
        </p:pic>
        <p:pic>
          <p:nvPicPr>
            <p:cNvPr id="82" name="Image 69">
              <a:extLst>
                <a:ext uri="{FF2B5EF4-FFF2-40B4-BE49-F238E27FC236}">
                  <a16:creationId xmlns:a16="http://schemas.microsoft.com/office/drawing/2014/main" id="{63FCF8EE-E83A-85F9-A428-093AD80F174B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55332" y="222107"/>
              <a:ext cx="466724" cy="628649"/>
            </a:xfrm>
            <a:prstGeom prst="rect">
              <a:avLst/>
            </a:prstGeom>
          </p:spPr>
        </p:pic>
        <p:pic>
          <p:nvPicPr>
            <p:cNvPr id="83" name="Image 70">
              <a:extLst>
                <a:ext uri="{FF2B5EF4-FFF2-40B4-BE49-F238E27FC236}">
                  <a16:creationId xmlns:a16="http://schemas.microsoft.com/office/drawing/2014/main" id="{20CE2E70-C517-6DA9-2388-6A1D7AEF96E5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67157" y="268071"/>
              <a:ext cx="552449" cy="552449"/>
            </a:xfrm>
            <a:prstGeom prst="rect">
              <a:avLst/>
            </a:prstGeom>
          </p:spPr>
        </p:pic>
        <p:pic>
          <p:nvPicPr>
            <p:cNvPr id="84" name="Image 71">
              <a:extLst>
                <a:ext uri="{FF2B5EF4-FFF2-40B4-BE49-F238E27FC236}">
                  <a16:creationId xmlns:a16="http://schemas.microsoft.com/office/drawing/2014/main" id="{A78BDFC5-D824-19E2-45AC-65653D51AD39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59937" y="272338"/>
              <a:ext cx="523874" cy="523859"/>
            </a:xfrm>
            <a:prstGeom prst="rect">
              <a:avLst/>
            </a:prstGeom>
          </p:spPr>
        </p:pic>
        <p:sp>
          <p:nvSpPr>
            <p:cNvPr id="85" name="Textbox 72">
              <a:extLst>
                <a:ext uri="{FF2B5EF4-FFF2-40B4-BE49-F238E27FC236}">
                  <a16:creationId xmlns:a16="http://schemas.microsoft.com/office/drawing/2014/main" id="{98DA129B-D457-3430-0478-1A362892B894}"/>
                </a:ext>
              </a:extLst>
            </p:cNvPr>
            <p:cNvSpPr txBox="1"/>
            <p:nvPr/>
          </p:nvSpPr>
          <p:spPr>
            <a:xfrm>
              <a:off x="0" y="0"/>
              <a:ext cx="6751320" cy="10699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85420">
                <a:spcBef>
                  <a:spcPts val="2575"/>
                </a:spcBef>
                <a:spcAft>
                  <a:spcPts val="0"/>
                </a:spcAft>
              </a:pPr>
              <a:endParaRPr lang="en-ID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65893479-FB85-B108-D1D9-E4D9C947AF87}"/>
              </a:ext>
            </a:extLst>
          </p:cNvPr>
          <p:cNvSpPr txBox="1"/>
          <p:nvPr/>
        </p:nvSpPr>
        <p:spPr>
          <a:xfrm>
            <a:off x="201734" y="6258482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b="1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Terdapat</a:t>
            </a:r>
            <a:r>
              <a:rPr lang="id-ID" sz="1800" b="1" spc="-35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b="1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7261</a:t>
            </a:r>
            <a:r>
              <a:rPr lang="id-ID" sz="1800" b="1" spc="-35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b="1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(5</a:t>
            </a:r>
            <a:r>
              <a:rPr lang="en-US" sz="1800" b="1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id-ID" sz="1800" b="1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%)</a:t>
            </a:r>
            <a:r>
              <a:rPr lang="id-ID" sz="1800" b="1" spc="-35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b="1" dirty="0" err="1">
                <a:solidFill>
                  <a:srgbClr val="FF161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tweet</a:t>
            </a:r>
            <a:r>
              <a:rPr lang="id-ID" sz="1800" b="1" spc="-35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b="1" spc="-10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negatif</a:t>
            </a:r>
            <a:endParaRPr lang="en-ID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5349C09-6CDD-8BA6-5FB1-D9DE99C5563C}"/>
              </a:ext>
            </a:extLst>
          </p:cNvPr>
          <p:cNvSpPr txBox="1"/>
          <p:nvPr/>
        </p:nvSpPr>
        <p:spPr>
          <a:xfrm>
            <a:off x="6096000" y="5951310"/>
            <a:ext cx="6339840" cy="562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91590">
              <a:lnSpc>
                <a:spcPts val="4335"/>
              </a:lnSpc>
              <a:spcBef>
                <a:spcPts val="30"/>
              </a:spcBef>
              <a:spcAft>
                <a:spcPts val="0"/>
              </a:spcAft>
              <a:tabLst>
                <a:tab pos="10012680" algn="l"/>
              </a:tabLst>
            </a:pPr>
            <a:r>
              <a:rPr lang="id-ID" sz="1800" b="1" kern="0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Trebuchet MS" panose="020B0603020202020204" pitchFamily="34" charset="0"/>
                <a:cs typeface="Trebuchet MS" panose="020B0603020202020204" pitchFamily="34" charset="0"/>
              </a:rPr>
              <a:t>Total</a:t>
            </a:r>
            <a:r>
              <a:rPr lang="id-ID" sz="1800" b="1" kern="0" spc="-50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d-ID" sz="1800" b="1" kern="0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Trebuchet MS" panose="020B0603020202020204" pitchFamily="34" charset="0"/>
                <a:cs typeface="Trebuchet MS" panose="020B0603020202020204" pitchFamily="34" charset="0"/>
              </a:rPr>
              <a:t>5518</a:t>
            </a:r>
            <a:r>
              <a:rPr lang="id-ID" sz="1800" b="1" kern="0" spc="-45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d-ID" sz="1800" b="1" kern="0" dirty="0" err="1">
                <a:solidFill>
                  <a:srgbClr val="FF1616"/>
                </a:solidFill>
                <a:effectLst/>
                <a:latin typeface="Roboto" panose="02000000000000000000" pitchFamily="2" charset="0"/>
                <a:ea typeface="Trebuchet MS" panose="020B0603020202020204" pitchFamily="34" charset="0"/>
                <a:cs typeface="Trebuchet MS" panose="020B0603020202020204" pitchFamily="34" charset="0"/>
              </a:rPr>
              <a:t>tweet</a:t>
            </a:r>
            <a:r>
              <a:rPr lang="id-ID" sz="1800" b="1" kern="0" spc="-45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d-ID" sz="1800" b="1" kern="0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Trebuchet MS" panose="020B0603020202020204" pitchFamily="34" charset="0"/>
                <a:cs typeface="Trebuchet MS" panose="020B0603020202020204" pitchFamily="34" charset="0"/>
              </a:rPr>
              <a:t>mengandung</a:t>
            </a:r>
            <a:r>
              <a:rPr lang="id-ID" sz="1800" b="1" kern="0" spc="-45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d-ID" sz="1800" b="1" kern="0" dirty="0" err="1">
                <a:solidFill>
                  <a:srgbClr val="FF1616"/>
                </a:solidFill>
                <a:effectLst/>
                <a:latin typeface="Roboto" panose="02000000000000000000" pitchFamily="2" charset="0"/>
                <a:ea typeface="Trebuchet MS" panose="020B0603020202020204" pitchFamily="34" charset="0"/>
                <a:cs typeface="Trebuchet MS" panose="020B0603020202020204" pitchFamily="34" charset="0"/>
              </a:rPr>
              <a:t>hate</a:t>
            </a:r>
            <a:r>
              <a:rPr lang="id-ID" sz="1800" b="1" kern="0" spc="-50" dirty="0">
                <a:solidFill>
                  <a:srgbClr val="FF1616"/>
                </a:solidFill>
                <a:effectLst/>
                <a:latin typeface="Roboto" panose="02000000000000000000" pitchFamily="2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id-ID" sz="1800" b="1" kern="0" spc="-10" dirty="0" err="1">
                <a:solidFill>
                  <a:srgbClr val="FF1616"/>
                </a:solidFill>
                <a:effectLst/>
                <a:latin typeface="Roboto" panose="02000000000000000000" pitchFamily="2" charset="0"/>
                <a:ea typeface="Trebuchet MS" panose="020B0603020202020204" pitchFamily="34" charset="0"/>
                <a:cs typeface="Trebuchet MS" panose="020B0603020202020204" pitchFamily="34" charset="0"/>
              </a:rPr>
              <a:t>speech</a:t>
            </a:r>
            <a:endParaRPr lang="en-ID" sz="1800" b="1" kern="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445CC2-8341-3BB9-C647-54C8212675E9}"/>
              </a:ext>
            </a:extLst>
          </p:cNvPr>
          <p:cNvSpPr txBox="1"/>
          <p:nvPr/>
        </p:nvSpPr>
        <p:spPr>
          <a:xfrm>
            <a:off x="5924582" y="2137571"/>
            <a:ext cx="1839346" cy="936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9650"/>
            <a:r>
              <a:rPr lang="en-US" spc="-20" dirty="0">
                <a:solidFill>
                  <a:srgbClr val="1317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3540</a:t>
            </a:r>
            <a:endParaRPr lang="en-ID" sz="1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77900">
              <a:spcBef>
                <a:spcPts val="145"/>
              </a:spcBef>
              <a:spcAft>
                <a:spcPts val="0"/>
              </a:spcAft>
            </a:pPr>
            <a:r>
              <a:rPr lang="id-ID" sz="1800" spc="-1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tweet</a:t>
            </a:r>
            <a:endParaRPr lang="en-ID" sz="1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D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B211911-B0B9-18DC-0009-B9F19890CCBF}"/>
              </a:ext>
            </a:extLst>
          </p:cNvPr>
          <p:cNvSpPr txBox="1"/>
          <p:nvPr/>
        </p:nvSpPr>
        <p:spPr>
          <a:xfrm>
            <a:off x="10352163" y="4708304"/>
            <a:ext cx="2049539" cy="936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9650"/>
            <a:r>
              <a:rPr lang="en-US" spc="-20" dirty="0">
                <a:solidFill>
                  <a:srgbClr val="1317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1978</a:t>
            </a:r>
            <a:endParaRPr lang="en-ID" sz="1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77900">
              <a:spcBef>
                <a:spcPts val="145"/>
              </a:spcBef>
              <a:spcAft>
                <a:spcPts val="0"/>
              </a:spcAft>
            </a:pPr>
            <a:r>
              <a:rPr lang="id-ID" sz="1800" spc="-1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tweet</a:t>
            </a:r>
            <a:endParaRPr lang="en-ID" sz="10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D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184399-8DA1-8206-EC9C-0462C73CFFFC}"/>
              </a:ext>
            </a:extLst>
          </p:cNvPr>
          <p:cNvSpPr txBox="1"/>
          <p:nvPr/>
        </p:nvSpPr>
        <p:spPr>
          <a:xfrm>
            <a:off x="7743410" y="354722"/>
            <a:ext cx="211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 and Libraries :</a:t>
            </a:r>
            <a:endParaRPr lang="en-ID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9DD209E-2073-0669-A6E2-21EA18C9D98E}"/>
              </a:ext>
            </a:extLst>
          </p:cNvPr>
          <p:cNvSpPr txBox="1"/>
          <p:nvPr/>
        </p:nvSpPr>
        <p:spPr>
          <a:xfrm>
            <a:off x="7035911" y="1719017"/>
            <a:ext cx="5090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800" b="1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Perbandingan</a:t>
            </a:r>
            <a:r>
              <a:rPr lang="id-ID" sz="1800" b="1" spc="18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b="1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Target</a:t>
            </a:r>
            <a:r>
              <a:rPr lang="id-ID" sz="1800" b="1" spc="185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b="1" spc="-1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Tweet</a:t>
            </a:r>
            <a:endParaRPr lang="en-ID" b="1" dirty="0"/>
          </a:p>
        </p:txBody>
      </p:sp>
      <p:pic>
        <p:nvPicPr>
          <p:cNvPr id="98" name="Picture 97" descr="indonesia.gif">
            <a:extLst>
              <a:ext uri="{FF2B5EF4-FFF2-40B4-BE49-F238E27FC236}">
                <a16:creationId xmlns:a16="http://schemas.microsoft.com/office/drawing/2014/main" id="{3CF574A9-671B-914A-EA29-C2BAA65AE1A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1879" y="1956610"/>
            <a:ext cx="928694" cy="69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3BF548-8377-D098-E7D8-60C4C218839F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7223760" cy="1397635"/>
            <a:chOff x="0" y="0"/>
            <a:chExt cx="9144000" cy="1397635"/>
          </a:xfrm>
        </p:grpSpPr>
        <p:sp>
          <p:nvSpPr>
            <p:cNvPr id="3" name="Graphic 74">
              <a:extLst>
                <a:ext uri="{FF2B5EF4-FFF2-40B4-BE49-F238E27FC236}">
                  <a16:creationId xmlns:a16="http://schemas.microsoft.com/office/drawing/2014/main" id="{EAAC01F8-4AEA-7A99-63D5-E5A4035EBFDE}"/>
                </a:ext>
              </a:extLst>
            </p:cNvPr>
            <p:cNvSpPr/>
            <p:nvPr/>
          </p:nvSpPr>
          <p:spPr>
            <a:xfrm>
              <a:off x="0" y="0"/>
              <a:ext cx="9144000" cy="1397635"/>
            </a:xfrm>
            <a:custGeom>
              <a:avLst/>
              <a:gdLst/>
              <a:ahLst/>
              <a:cxnLst/>
              <a:rect l="l" t="t" r="r" b="b"/>
              <a:pathLst>
                <a:path w="9144000" h="1397635">
                  <a:moveTo>
                    <a:pt x="8445383" y="1397407"/>
                  </a:moveTo>
                  <a:lnTo>
                    <a:pt x="0" y="1397407"/>
                  </a:lnTo>
                  <a:lnTo>
                    <a:pt x="0" y="0"/>
                  </a:lnTo>
                  <a:lnTo>
                    <a:pt x="8445306" y="0"/>
                  </a:lnTo>
                  <a:lnTo>
                    <a:pt x="8493143" y="1611"/>
                  </a:lnTo>
                  <a:lnTo>
                    <a:pt x="8540114" y="6378"/>
                  </a:lnTo>
                  <a:lnTo>
                    <a:pt x="8586117" y="14195"/>
                  </a:lnTo>
                  <a:lnTo>
                    <a:pt x="8631046" y="24958"/>
                  </a:lnTo>
                  <a:lnTo>
                    <a:pt x="8674798" y="38563"/>
                  </a:lnTo>
                  <a:lnTo>
                    <a:pt x="8717268" y="54907"/>
                  </a:lnTo>
                  <a:lnTo>
                    <a:pt x="8758354" y="73885"/>
                  </a:lnTo>
                  <a:lnTo>
                    <a:pt x="8797949" y="95393"/>
                  </a:lnTo>
                  <a:lnTo>
                    <a:pt x="8835952" y="119327"/>
                  </a:lnTo>
                  <a:lnTo>
                    <a:pt x="8872256" y="145583"/>
                  </a:lnTo>
                  <a:lnTo>
                    <a:pt x="8906759" y="174057"/>
                  </a:lnTo>
                  <a:lnTo>
                    <a:pt x="8939356" y="204645"/>
                  </a:lnTo>
                  <a:lnTo>
                    <a:pt x="8969944" y="237243"/>
                  </a:lnTo>
                  <a:lnTo>
                    <a:pt x="8998417" y="271746"/>
                  </a:lnTo>
                  <a:lnTo>
                    <a:pt x="9024673" y="308051"/>
                  </a:lnTo>
                  <a:lnTo>
                    <a:pt x="9048607" y="346054"/>
                  </a:lnTo>
                  <a:lnTo>
                    <a:pt x="9070114" y="385651"/>
                  </a:lnTo>
                  <a:lnTo>
                    <a:pt x="9089092" y="426737"/>
                  </a:lnTo>
                  <a:lnTo>
                    <a:pt x="9105436" y="469208"/>
                  </a:lnTo>
                  <a:lnTo>
                    <a:pt x="9119041" y="512961"/>
                  </a:lnTo>
                  <a:lnTo>
                    <a:pt x="9129804" y="557891"/>
                  </a:lnTo>
                  <a:lnTo>
                    <a:pt x="9137621" y="603894"/>
                  </a:lnTo>
                  <a:lnTo>
                    <a:pt x="9142387" y="650867"/>
                  </a:lnTo>
                  <a:lnTo>
                    <a:pt x="9143999" y="698705"/>
                  </a:lnTo>
                  <a:lnTo>
                    <a:pt x="9142387" y="746542"/>
                  </a:lnTo>
                  <a:lnTo>
                    <a:pt x="9137621" y="793515"/>
                  </a:lnTo>
                  <a:lnTo>
                    <a:pt x="9129804" y="839518"/>
                  </a:lnTo>
                  <a:lnTo>
                    <a:pt x="9119041" y="884448"/>
                  </a:lnTo>
                  <a:lnTo>
                    <a:pt x="9105436" y="928201"/>
                  </a:lnTo>
                  <a:lnTo>
                    <a:pt x="9089092" y="970672"/>
                  </a:lnTo>
                  <a:lnTo>
                    <a:pt x="9070114" y="1011758"/>
                  </a:lnTo>
                  <a:lnTo>
                    <a:pt x="9048607" y="1051354"/>
                  </a:lnTo>
                  <a:lnTo>
                    <a:pt x="9024673" y="1089357"/>
                  </a:lnTo>
                  <a:lnTo>
                    <a:pt x="8998417" y="1125662"/>
                  </a:lnTo>
                  <a:lnTo>
                    <a:pt x="8969944" y="1160166"/>
                  </a:lnTo>
                  <a:lnTo>
                    <a:pt x="8939356" y="1192764"/>
                  </a:lnTo>
                  <a:lnTo>
                    <a:pt x="8906759" y="1223352"/>
                  </a:lnTo>
                  <a:lnTo>
                    <a:pt x="8872256" y="1251826"/>
                  </a:lnTo>
                  <a:lnTo>
                    <a:pt x="8835952" y="1278082"/>
                  </a:lnTo>
                  <a:lnTo>
                    <a:pt x="8797949" y="1302016"/>
                  </a:lnTo>
                  <a:lnTo>
                    <a:pt x="8758354" y="1323524"/>
                  </a:lnTo>
                  <a:lnTo>
                    <a:pt x="8717268" y="1342502"/>
                  </a:lnTo>
                  <a:lnTo>
                    <a:pt x="8674798" y="1358846"/>
                  </a:lnTo>
                  <a:lnTo>
                    <a:pt x="8631046" y="1372452"/>
                  </a:lnTo>
                  <a:lnTo>
                    <a:pt x="8586117" y="1383215"/>
                  </a:lnTo>
                  <a:lnTo>
                    <a:pt x="8540114" y="1391032"/>
                  </a:lnTo>
                  <a:lnTo>
                    <a:pt x="8493143" y="1395798"/>
                  </a:lnTo>
                  <a:lnTo>
                    <a:pt x="8445383" y="1397407"/>
                  </a:lnTo>
                  <a:close/>
                </a:path>
              </a:pathLst>
            </a:custGeom>
            <a:solidFill>
              <a:srgbClr val="1CA1F1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4" name="Textbox 75">
              <a:extLst>
                <a:ext uri="{FF2B5EF4-FFF2-40B4-BE49-F238E27FC236}">
                  <a16:creationId xmlns:a16="http://schemas.microsoft.com/office/drawing/2014/main" id="{50891F8D-60F5-B8F1-788E-486EA09215FF}"/>
                </a:ext>
              </a:extLst>
            </p:cNvPr>
            <p:cNvSpPr txBox="1"/>
            <p:nvPr/>
          </p:nvSpPr>
          <p:spPr>
            <a:xfrm>
              <a:off x="0" y="0"/>
              <a:ext cx="9144000" cy="139763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49885">
                <a:spcBef>
                  <a:spcPts val="1515"/>
                </a:spcBef>
                <a:spcAft>
                  <a:spcPts val="0"/>
                </a:spcAft>
              </a:pPr>
              <a:r>
                <a:rPr lang="en-US" sz="6000" b="1" spc="50" dirty="0">
                  <a:solidFill>
                    <a:srgbClr val="13171A"/>
                  </a:solidFill>
                  <a:latin typeface="Trebuchet MS" panose="020B0603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Hasil</a:t>
              </a:r>
              <a:r>
                <a:rPr lang="id-ID" sz="6000" b="1" spc="50" dirty="0">
                  <a:solidFill>
                    <a:srgbClr val="13171A"/>
                  </a:solidFill>
                  <a:effectLst/>
                  <a:latin typeface="Trebuchet MS" panose="020B0603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id-ID" sz="6000" b="1" spc="-10" dirty="0">
                  <a:solidFill>
                    <a:srgbClr val="13171A"/>
                  </a:solidFill>
                  <a:effectLst/>
                  <a:latin typeface="Trebuchet MS" panose="020B0603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Penelitian</a:t>
              </a:r>
              <a:endParaRPr lang="en-ID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6CD065B6-AEB3-B307-2943-BC042D881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6964" y="1267299"/>
            <a:ext cx="8678400" cy="277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5121" name="Image 76">
            <a:extLst>
              <a:ext uri="{FF2B5EF4-FFF2-40B4-BE49-F238E27FC236}">
                <a16:creationId xmlns:a16="http://schemas.microsoft.com/office/drawing/2014/main" id="{9CD82A72-41F1-D20B-208B-3A401FAFC3F6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2135876"/>
            <a:ext cx="8678400" cy="4584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8BDA795-8711-EDEF-5DDE-0D2FB0EDB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00" y="1474368"/>
            <a:ext cx="8678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rgbClr val="13171A"/>
                </a:solidFill>
                <a:effectLst/>
                <a:latin typeface="Trebuchet MS" panose="020B06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Analisis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3171A"/>
                </a:solidFill>
                <a:effectLst/>
                <a:latin typeface="Trebuchet MS" panose="020B0603020202020204" pitchFamily="34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265C91-B418-BE5F-59CB-D99A8D0DCA59}"/>
              </a:ext>
            </a:extLst>
          </p:cNvPr>
          <p:cNvGrpSpPr>
            <a:grpSpLocks/>
          </p:cNvGrpSpPr>
          <p:nvPr/>
        </p:nvGrpSpPr>
        <p:grpSpPr>
          <a:xfrm>
            <a:off x="7440724" y="260262"/>
            <a:ext cx="4490169" cy="746775"/>
            <a:chOff x="0" y="0"/>
            <a:chExt cx="6751320" cy="1069975"/>
          </a:xfrm>
        </p:grpSpPr>
        <p:sp>
          <p:nvSpPr>
            <p:cNvPr id="16" name="Graphic 66">
              <a:extLst>
                <a:ext uri="{FF2B5EF4-FFF2-40B4-BE49-F238E27FC236}">
                  <a16:creationId xmlns:a16="http://schemas.microsoft.com/office/drawing/2014/main" id="{2A48DD17-1830-CA17-1A44-373293FB5B71}"/>
                </a:ext>
              </a:extLst>
            </p:cNvPr>
            <p:cNvSpPr/>
            <p:nvPr/>
          </p:nvSpPr>
          <p:spPr>
            <a:xfrm>
              <a:off x="0" y="0"/>
              <a:ext cx="6751320" cy="1069975"/>
            </a:xfrm>
            <a:custGeom>
              <a:avLst/>
              <a:gdLst/>
              <a:ahLst/>
              <a:cxnLst/>
              <a:rect l="l" t="t" r="r" b="b"/>
              <a:pathLst>
                <a:path w="6751320" h="1069975">
                  <a:moveTo>
                    <a:pt x="6225295" y="1069451"/>
                  </a:moveTo>
                  <a:lnTo>
                    <a:pt x="534728" y="1069451"/>
                  </a:lnTo>
                  <a:lnTo>
                    <a:pt x="486057" y="1067266"/>
                  </a:lnTo>
                  <a:lnTo>
                    <a:pt x="438610" y="1060836"/>
                  </a:lnTo>
                  <a:lnTo>
                    <a:pt x="392576" y="1050351"/>
                  </a:lnTo>
                  <a:lnTo>
                    <a:pt x="348144" y="1035999"/>
                  </a:lnTo>
                  <a:lnTo>
                    <a:pt x="305502" y="1017969"/>
                  </a:lnTo>
                  <a:lnTo>
                    <a:pt x="264840" y="996449"/>
                  </a:lnTo>
                  <a:lnTo>
                    <a:pt x="226346" y="971629"/>
                  </a:lnTo>
                  <a:lnTo>
                    <a:pt x="190209" y="943696"/>
                  </a:lnTo>
                  <a:lnTo>
                    <a:pt x="156618" y="912841"/>
                  </a:lnTo>
                  <a:lnTo>
                    <a:pt x="125761" y="879251"/>
                  </a:lnTo>
                  <a:lnTo>
                    <a:pt x="97827" y="843115"/>
                  </a:lnTo>
                  <a:lnTo>
                    <a:pt x="73005" y="804623"/>
                  </a:lnTo>
                  <a:lnTo>
                    <a:pt x="51485" y="763962"/>
                  </a:lnTo>
                  <a:lnTo>
                    <a:pt x="33453" y="721322"/>
                  </a:lnTo>
                  <a:lnTo>
                    <a:pt x="19100" y="676890"/>
                  </a:lnTo>
                  <a:lnTo>
                    <a:pt x="8615" y="630857"/>
                  </a:lnTo>
                  <a:lnTo>
                    <a:pt x="2185" y="583411"/>
                  </a:lnTo>
                  <a:lnTo>
                    <a:pt x="0" y="534741"/>
                  </a:lnTo>
                  <a:lnTo>
                    <a:pt x="2185" y="486069"/>
                  </a:lnTo>
                  <a:lnTo>
                    <a:pt x="8615" y="438622"/>
                  </a:lnTo>
                  <a:lnTo>
                    <a:pt x="19100" y="392588"/>
                  </a:lnTo>
                  <a:lnTo>
                    <a:pt x="33453" y="348155"/>
                  </a:lnTo>
                  <a:lnTo>
                    <a:pt x="51485" y="305513"/>
                  </a:lnTo>
                  <a:lnTo>
                    <a:pt x="73005" y="264850"/>
                  </a:lnTo>
                  <a:lnTo>
                    <a:pt x="97827" y="226355"/>
                  </a:lnTo>
                  <a:lnTo>
                    <a:pt x="125761" y="190217"/>
                  </a:lnTo>
                  <a:lnTo>
                    <a:pt x="156618" y="156625"/>
                  </a:lnTo>
                  <a:lnTo>
                    <a:pt x="190209" y="125767"/>
                  </a:lnTo>
                  <a:lnTo>
                    <a:pt x="226346" y="97832"/>
                  </a:lnTo>
                  <a:lnTo>
                    <a:pt x="264840" y="73009"/>
                  </a:lnTo>
                  <a:lnTo>
                    <a:pt x="305502" y="51487"/>
                  </a:lnTo>
                  <a:lnTo>
                    <a:pt x="348144" y="33455"/>
                  </a:lnTo>
                  <a:lnTo>
                    <a:pt x="392576" y="19101"/>
                  </a:lnTo>
                  <a:lnTo>
                    <a:pt x="438610" y="8615"/>
                  </a:lnTo>
                  <a:lnTo>
                    <a:pt x="486057" y="2185"/>
                  </a:lnTo>
                  <a:lnTo>
                    <a:pt x="534724" y="0"/>
                  </a:lnTo>
                  <a:lnTo>
                    <a:pt x="6225299" y="0"/>
                  </a:lnTo>
                  <a:lnTo>
                    <a:pt x="6273966" y="2185"/>
                  </a:lnTo>
                  <a:lnTo>
                    <a:pt x="6321412" y="8615"/>
                  </a:lnTo>
                  <a:lnTo>
                    <a:pt x="6367445" y="19101"/>
                  </a:lnTo>
                  <a:lnTo>
                    <a:pt x="6411876" y="33455"/>
                  </a:lnTo>
                  <a:lnTo>
                    <a:pt x="6454516" y="51487"/>
                  </a:lnTo>
                  <a:lnTo>
                    <a:pt x="6495177" y="73009"/>
                  </a:lnTo>
                  <a:lnTo>
                    <a:pt x="6533670" y="97832"/>
                  </a:lnTo>
                  <a:lnTo>
                    <a:pt x="6569806" y="125767"/>
                  </a:lnTo>
                  <a:lnTo>
                    <a:pt x="6603396" y="156625"/>
                  </a:lnTo>
                  <a:lnTo>
                    <a:pt x="6634251" y="190217"/>
                  </a:lnTo>
                  <a:lnTo>
                    <a:pt x="6662183" y="226355"/>
                  </a:lnTo>
                  <a:lnTo>
                    <a:pt x="6687004" y="264850"/>
                  </a:lnTo>
                  <a:lnTo>
                    <a:pt x="6708523" y="305513"/>
                  </a:lnTo>
                  <a:lnTo>
                    <a:pt x="6726554" y="348155"/>
                  </a:lnTo>
                  <a:lnTo>
                    <a:pt x="6740906" y="392588"/>
                  </a:lnTo>
                  <a:lnTo>
                    <a:pt x="6750921" y="436557"/>
                  </a:lnTo>
                  <a:lnTo>
                    <a:pt x="6750921" y="632922"/>
                  </a:lnTo>
                  <a:lnTo>
                    <a:pt x="6740906" y="676890"/>
                  </a:lnTo>
                  <a:lnTo>
                    <a:pt x="6726554" y="721322"/>
                  </a:lnTo>
                  <a:lnTo>
                    <a:pt x="6708523" y="763962"/>
                  </a:lnTo>
                  <a:lnTo>
                    <a:pt x="6687004" y="804623"/>
                  </a:lnTo>
                  <a:lnTo>
                    <a:pt x="6662183" y="843115"/>
                  </a:lnTo>
                  <a:lnTo>
                    <a:pt x="6634251" y="879251"/>
                  </a:lnTo>
                  <a:lnTo>
                    <a:pt x="6603396" y="912841"/>
                  </a:lnTo>
                  <a:lnTo>
                    <a:pt x="6569806" y="943696"/>
                  </a:lnTo>
                  <a:lnTo>
                    <a:pt x="6533670" y="971629"/>
                  </a:lnTo>
                  <a:lnTo>
                    <a:pt x="6495177" y="996449"/>
                  </a:lnTo>
                  <a:lnTo>
                    <a:pt x="6454516" y="1017969"/>
                  </a:lnTo>
                  <a:lnTo>
                    <a:pt x="6411876" y="1035999"/>
                  </a:lnTo>
                  <a:lnTo>
                    <a:pt x="6367445" y="1050351"/>
                  </a:lnTo>
                  <a:lnTo>
                    <a:pt x="6321412" y="1060836"/>
                  </a:lnTo>
                  <a:lnTo>
                    <a:pt x="6273966" y="1067266"/>
                  </a:lnTo>
                  <a:lnTo>
                    <a:pt x="6225295" y="1069451"/>
                  </a:lnTo>
                  <a:close/>
                </a:path>
              </a:pathLst>
            </a:custGeom>
            <a:solidFill>
              <a:srgbClr val="AAB8C2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pic>
          <p:nvPicPr>
            <p:cNvPr id="17" name="Image 67">
              <a:extLst>
                <a:ext uri="{FF2B5EF4-FFF2-40B4-BE49-F238E27FC236}">
                  <a16:creationId xmlns:a16="http://schemas.microsoft.com/office/drawing/2014/main" id="{F212FD94-F6AD-679A-D444-64B9E159AB4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4364" y="251475"/>
              <a:ext cx="561974" cy="561959"/>
            </a:xfrm>
            <a:prstGeom prst="rect">
              <a:avLst/>
            </a:prstGeom>
          </p:spPr>
        </p:pic>
        <p:pic>
          <p:nvPicPr>
            <p:cNvPr id="18" name="Image 68">
              <a:extLst>
                <a:ext uri="{FF2B5EF4-FFF2-40B4-BE49-F238E27FC236}">
                  <a16:creationId xmlns:a16="http://schemas.microsoft.com/office/drawing/2014/main" id="{2077ECE7-E149-A19E-74B7-3B174AA7ECA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3725" y="251475"/>
              <a:ext cx="485774" cy="561959"/>
            </a:xfrm>
            <a:prstGeom prst="rect">
              <a:avLst/>
            </a:prstGeom>
          </p:spPr>
        </p:pic>
        <p:pic>
          <p:nvPicPr>
            <p:cNvPr id="19" name="Image 69">
              <a:extLst>
                <a:ext uri="{FF2B5EF4-FFF2-40B4-BE49-F238E27FC236}">
                  <a16:creationId xmlns:a16="http://schemas.microsoft.com/office/drawing/2014/main" id="{E23989BC-B1FF-50C4-2F28-09890A093CD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55332" y="222107"/>
              <a:ext cx="466724" cy="628649"/>
            </a:xfrm>
            <a:prstGeom prst="rect">
              <a:avLst/>
            </a:prstGeom>
          </p:spPr>
        </p:pic>
        <p:pic>
          <p:nvPicPr>
            <p:cNvPr id="20" name="Image 70">
              <a:extLst>
                <a:ext uri="{FF2B5EF4-FFF2-40B4-BE49-F238E27FC236}">
                  <a16:creationId xmlns:a16="http://schemas.microsoft.com/office/drawing/2014/main" id="{399C4FCF-2A87-BE31-EE32-C12EEC7D0CC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67157" y="268071"/>
              <a:ext cx="552449" cy="552449"/>
            </a:xfrm>
            <a:prstGeom prst="rect">
              <a:avLst/>
            </a:prstGeom>
          </p:spPr>
        </p:pic>
        <p:pic>
          <p:nvPicPr>
            <p:cNvPr id="21" name="Image 71">
              <a:extLst>
                <a:ext uri="{FF2B5EF4-FFF2-40B4-BE49-F238E27FC236}">
                  <a16:creationId xmlns:a16="http://schemas.microsoft.com/office/drawing/2014/main" id="{0293C445-2F25-46C4-FF8B-4D350927AC0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59937" y="272338"/>
              <a:ext cx="523874" cy="523859"/>
            </a:xfrm>
            <a:prstGeom prst="rect">
              <a:avLst/>
            </a:prstGeom>
          </p:spPr>
        </p:pic>
        <p:sp>
          <p:nvSpPr>
            <p:cNvPr id="22" name="Textbox 72">
              <a:extLst>
                <a:ext uri="{FF2B5EF4-FFF2-40B4-BE49-F238E27FC236}">
                  <a16:creationId xmlns:a16="http://schemas.microsoft.com/office/drawing/2014/main" id="{F17ECB34-B2BE-191D-85B5-980F7AB3605C}"/>
                </a:ext>
              </a:extLst>
            </p:cNvPr>
            <p:cNvSpPr txBox="1"/>
            <p:nvPr/>
          </p:nvSpPr>
          <p:spPr>
            <a:xfrm>
              <a:off x="0" y="0"/>
              <a:ext cx="6751320" cy="10699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85420">
                <a:spcBef>
                  <a:spcPts val="2575"/>
                </a:spcBef>
                <a:spcAft>
                  <a:spcPts val="0"/>
                </a:spcAft>
              </a:pPr>
              <a:endParaRPr lang="en-ID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C547796-EC40-A211-8655-5573598B8C46}"/>
              </a:ext>
            </a:extLst>
          </p:cNvPr>
          <p:cNvSpPr txBox="1"/>
          <p:nvPr/>
        </p:nvSpPr>
        <p:spPr>
          <a:xfrm>
            <a:off x="7511178" y="435776"/>
            <a:ext cx="2180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Tools and Libraries :</a:t>
            </a:r>
            <a:endParaRPr lang="en-ID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F90E98-FA94-0471-11A5-2D4280AC2B0E}"/>
              </a:ext>
            </a:extLst>
          </p:cNvPr>
          <p:cNvSpPr txBox="1"/>
          <p:nvPr/>
        </p:nvSpPr>
        <p:spPr>
          <a:xfrm>
            <a:off x="8911200" y="2135876"/>
            <a:ext cx="3219840" cy="4440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0810" marR="722630" algn="ctr">
              <a:lnSpc>
                <a:spcPct val="105000"/>
              </a:lnSpc>
              <a:spcBef>
                <a:spcPts val="5"/>
              </a:spcBef>
              <a:spcAft>
                <a:spcPts val="0"/>
              </a:spcAft>
            </a:pPr>
            <a:r>
              <a:rPr lang="id-ID" sz="180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Topik ujaran kebencian yang sering diperbincangkan adalah topik yang </a:t>
            </a:r>
            <a:r>
              <a:rPr lang="id-ID" sz="180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general</a:t>
            </a:r>
            <a:r>
              <a:rPr lang="id-ID" sz="180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id-ID" sz="180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Other</a:t>
            </a:r>
            <a:r>
              <a:rPr lang="id-ID" sz="180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diikuti dengan </a:t>
            </a:r>
            <a:r>
              <a:rPr lang="id-ID" sz="180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id-ID" sz="180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topik agama. Begitu pula dari tingkat ujaran kebencian yang dibahas mayoritas pada topik </a:t>
            </a:r>
            <a:r>
              <a:rPr lang="id-ID" sz="180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general</a:t>
            </a:r>
            <a:r>
              <a:rPr lang="id-ID" sz="180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id-ID" sz="180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Other</a:t>
            </a:r>
            <a:r>
              <a:rPr lang="id-ID" sz="180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dan diikuti topik agama.</a:t>
            </a:r>
            <a:endParaRPr lang="en-ID" sz="9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5" name="Picture 34" descr="photo.jpg">
            <a:extLst>
              <a:ext uri="{FF2B5EF4-FFF2-40B4-BE49-F238E27FC236}">
                <a16:creationId xmlns:a16="http://schemas.microsoft.com/office/drawing/2014/main" id="{7DDCF20D-23D8-4274-F918-BC484AB9C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1665" y="1101389"/>
            <a:ext cx="748190" cy="748190"/>
          </a:xfrm>
          <a:prstGeom prst="rect">
            <a:avLst/>
          </a:prstGeom>
        </p:spPr>
      </p:pic>
      <p:pic>
        <p:nvPicPr>
          <p:cNvPr id="36" name="Picture 35" descr="computer.gif">
            <a:extLst>
              <a:ext uri="{FF2B5EF4-FFF2-40B4-BE49-F238E27FC236}">
                <a16:creationId xmlns:a16="http://schemas.microsoft.com/office/drawing/2014/main" id="{4D9D3D78-28B4-4446-4FFA-17C36C501D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9126" y="980622"/>
            <a:ext cx="1710958" cy="1254703"/>
          </a:xfrm>
          <a:prstGeom prst="rect">
            <a:avLst/>
          </a:prstGeom>
        </p:spPr>
      </p:pic>
      <p:pic>
        <p:nvPicPr>
          <p:cNvPr id="37" name="Picture 4" descr="C:\Documents and Settings\sd-k2-rg3\My Documents\Downloads\baby.gif">
            <a:extLst>
              <a:ext uri="{FF2B5EF4-FFF2-40B4-BE49-F238E27FC236}">
                <a16:creationId xmlns:a16="http://schemas.microsoft.com/office/drawing/2014/main" id="{D5535E97-37CA-619A-73C2-EC9BB68A11C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729441" y="1139395"/>
            <a:ext cx="557875" cy="456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 descr="indonesia.gif">
            <a:extLst>
              <a:ext uri="{FF2B5EF4-FFF2-40B4-BE49-F238E27FC236}">
                <a16:creationId xmlns:a16="http://schemas.microsoft.com/office/drawing/2014/main" id="{B7D753DA-A9E2-4F4E-F793-4A29F87349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07653" y="3429000"/>
            <a:ext cx="928694" cy="69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1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D4D587-98AC-D012-D33E-71A8A81F0345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6263640" cy="1397635"/>
            <a:chOff x="0" y="0"/>
            <a:chExt cx="9144000" cy="1397635"/>
          </a:xfrm>
        </p:grpSpPr>
        <p:sp>
          <p:nvSpPr>
            <p:cNvPr id="3" name="Graphic 114">
              <a:extLst>
                <a:ext uri="{FF2B5EF4-FFF2-40B4-BE49-F238E27FC236}">
                  <a16:creationId xmlns:a16="http://schemas.microsoft.com/office/drawing/2014/main" id="{7D3F7AB4-ACDD-A424-445C-4F9461C1E33B}"/>
                </a:ext>
              </a:extLst>
            </p:cNvPr>
            <p:cNvSpPr/>
            <p:nvPr/>
          </p:nvSpPr>
          <p:spPr>
            <a:xfrm>
              <a:off x="0" y="0"/>
              <a:ext cx="9144000" cy="1397635"/>
            </a:xfrm>
            <a:custGeom>
              <a:avLst/>
              <a:gdLst/>
              <a:ahLst/>
              <a:cxnLst/>
              <a:rect l="l" t="t" r="r" b="b"/>
              <a:pathLst>
                <a:path w="9144000" h="1397635">
                  <a:moveTo>
                    <a:pt x="8445332" y="1397407"/>
                  </a:moveTo>
                  <a:lnTo>
                    <a:pt x="0" y="1397407"/>
                  </a:lnTo>
                  <a:lnTo>
                    <a:pt x="0" y="0"/>
                  </a:lnTo>
                  <a:lnTo>
                    <a:pt x="8445306" y="0"/>
                  </a:lnTo>
                  <a:lnTo>
                    <a:pt x="8493143" y="1611"/>
                  </a:lnTo>
                  <a:lnTo>
                    <a:pt x="8540114" y="6378"/>
                  </a:lnTo>
                  <a:lnTo>
                    <a:pt x="8586117" y="14195"/>
                  </a:lnTo>
                  <a:lnTo>
                    <a:pt x="8631046" y="24958"/>
                  </a:lnTo>
                  <a:lnTo>
                    <a:pt x="8674798" y="38563"/>
                  </a:lnTo>
                  <a:lnTo>
                    <a:pt x="8717268" y="54907"/>
                  </a:lnTo>
                  <a:lnTo>
                    <a:pt x="8758354" y="73885"/>
                  </a:lnTo>
                  <a:lnTo>
                    <a:pt x="8797949" y="95393"/>
                  </a:lnTo>
                  <a:lnTo>
                    <a:pt x="8835952" y="119327"/>
                  </a:lnTo>
                  <a:lnTo>
                    <a:pt x="8872256" y="145583"/>
                  </a:lnTo>
                  <a:lnTo>
                    <a:pt x="8906759" y="174057"/>
                  </a:lnTo>
                  <a:lnTo>
                    <a:pt x="8939356" y="204645"/>
                  </a:lnTo>
                  <a:lnTo>
                    <a:pt x="8969944" y="237243"/>
                  </a:lnTo>
                  <a:lnTo>
                    <a:pt x="8998417" y="271746"/>
                  </a:lnTo>
                  <a:lnTo>
                    <a:pt x="9024673" y="308052"/>
                  </a:lnTo>
                  <a:lnTo>
                    <a:pt x="9048607" y="346054"/>
                  </a:lnTo>
                  <a:lnTo>
                    <a:pt x="9070114" y="385651"/>
                  </a:lnTo>
                  <a:lnTo>
                    <a:pt x="9089092" y="426736"/>
                  </a:lnTo>
                  <a:lnTo>
                    <a:pt x="9105436" y="469208"/>
                  </a:lnTo>
                  <a:lnTo>
                    <a:pt x="9119041" y="512960"/>
                  </a:lnTo>
                  <a:lnTo>
                    <a:pt x="9129804" y="557890"/>
                  </a:lnTo>
                  <a:lnTo>
                    <a:pt x="9137621" y="603893"/>
                  </a:lnTo>
                  <a:lnTo>
                    <a:pt x="9142387" y="650866"/>
                  </a:lnTo>
                  <a:lnTo>
                    <a:pt x="9143999" y="698703"/>
                  </a:lnTo>
                  <a:lnTo>
                    <a:pt x="9142387" y="746541"/>
                  </a:lnTo>
                  <a:lnTo>
                    <a:pt x="9137621" y="793514"/>
                  </a:lnTo>
                  <a:lnTo>
                    <a:pt x="9129804" y="839517"/>
                  </a:lnTo>
                  <a:lnTo>
                    <a:pt x="9119041" y="884447"/>
                  </a:lnTo>
                  <a:lnTo>
                    <a:pt x="9105436" y="928200"/>
                  </a:lnTo>
                  <a:lnTo>
                    <a:pt x="9089092" y="970671"/>
                  </a:lnTo>
                  <a:lnTo>
                    <a:pt x="9070114" y="1011757"/>
                  </a:lnTo>
                  <a:lnTo>
                    <a:pt x="9048607" y="1051354"/>
                  </a:lnTo>
                  <a:lnTo>
                    <a:pt x="9024673" y="1089357"/>
                  </a:lnTo>
                  <a:lnTo>
                    <a:pt x="8998417" y="1125662"/>
                  </a:lnTo>
                  <a:lnTo>
                    <a:pt x="8969944" y="1160165"/>
                  </a:lnTo>
                  <a:lnTo>
                    <a:pt x="8939356" y="1192763"/>
                  </a:lnTo>
                  <a:lnTo>
                    <a:pt x="8906759" y="1223351"/>
                  </a:lnTo>
                  <a:lnTo>
                    <a:pt x="8872256" y="1251825"/>
                  </a:lnTo>
                  <a:lnTo>
                    <a:pt x="8835952" y="1278081"/>
                  </a:lnTo>
                  <a:lnTo>
                    <a:pt x="8797949" y="1302015"/>
                  </a:lnTo>
                  <a:lnTo>
                    <a:pt x="8758354" y="1323523"/>
                  </a:lnTo>
                  <a:lnTo>
                    <a:pt x="8717268" y="1342501"/>
                  </a:lnTo>
                  <a:lnTo>
                    <a:pt x="8674798" y="1358845"/>
                  </a:lnTo>
                  <a:lnTo>
                    <a:pt x="8631046" y="1372450"/>
                  </a:lnTo>
                  <a:lnTo>
                    <a:pt x="8586117" y="1383213"/>
                  </a:lnTo>
                  <a:lnTo>
                    <a:pt x="8540114" y="1391030"/>
                  </a:lnTo>
                  <a:lnTo>
                    <a:pt x="8493143" y="1395796"/>
                  </a:lnTo>
                  <a:lnTo>
                    <a:pt x="8445332" y="1397407"/>
                  </a:lnTo>
                  <a:close/>
                </a:path>
              </a:pathLst>
            </a:custGeom>
            <a:solidFill>
              <a:srgbClr val="1CA1F1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4" name="Textbox 115">
              <a:extLst>
                <a:ext uri="{FF2B5EF4-FFF2-40B4-BE49-F238E27FC236}">
                  <a16:creationId xmlns:a16="http://schemas.microsoft.com/office/drawing/2014/main" id="{7E86ED23-A70F-9034-36A3-592C0DC94426}"/>
                </a:ext>
              </a:extLst>
            </p:cNvPr>
            <p:cNvSpPr txBox="1"/>
            <p:nvPr/>
          </p:nvSpPr>
          <p:spPr>
            <a:xfrm>
              <a:off x="0" y="0"/>
              <a:ext cx="9144000" cy="139763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49885">
                <a:spcBef>
                  <a:spcPts val="1515"/>
                </a:spcBef>
                <a:spcAft>
                  <a:spcPts val="0"/>
                </a:spcAft>
              </a:pPr>
              <a:r>
                <a:rPr lang="en-US" sz="6000" b="1" spc="50" dirty="0">
                  <a:solidFill>
                    <a:srgbClr val="13171A"/>
                  </a:solidFill>
                  <a:latin typeface="Trebuchet MS" panose="020B0603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Hasil</a:t>
              </a:r>
              <a:r>
                <a:rPr lang="id-ID" sz="6000" b="1" spc="50" dirty="0">
                  <a:solidFill>
                    <a:srgbClr val="13171A"/>
                  </a:solidFill>
                  <a:effectLst/>
                  <a:latin typeface="Trebuchet MS" panose="020B0603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id-ID" sz="6000" b="1" spc="-10" dirty="0">
                  <a:solidFill>
                    <a:srgbClr val="13171A"/>
                  </a:solidFill>
                  <a:effectLst/>
                  <a:latin typeface="Trebuchet MS" panose="020B0603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Penelitian</a:t>
              </a:r>
              <a:endParaRPr lang="en-ID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323F64E-182A-6B4D-31BA-BCCF0B500FAD}"/>
              </a:ext>
            </a:extLst>
          </p:cNvPr>
          <p:cNvSpPr txBox="1"/>
          <p:nvPr/>
        </p:nvSpPr>
        <p:spPr>
          <a:xfrm>
            <a:off x="617220" y="1583174"/>
            <a:ext cx="615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b="1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API</a:t>
            </a:r>
            <a:r>
              <a:rPr lang="id-ID" sz="1800" b="1" spc="-205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b="1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id-ID" sz="1800" b="1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Application</a:t>
            </a:r>
            <a:r>
              <a:rPr lang="id-ID" sz="1800" b="1" spc="-205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b="1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</a:t>
            </a:r>
            <a:r>
              <a:rPr lang="id-ID" sz="1800" b="1" spc="-205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b="1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Interface</a:t>
            </a:r>
            <a:r>
              <a:rPr lang="id-ID" sz="1800" b="1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r>
              <a:rPr lang="id-ID" sz="1800" b="1" spc="-205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b="1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Text</a:t>
            </a:r>
            <a:r>
              <a:rPr lang="id-ID" sz="1800" b="1" spc="-205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b="1" spc="-1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Processing</a:t>
            </a:r>
            <a:endParaRPr lang="en-ID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F84D20-E66A-A433-71EE-AE5B8516CCA0}"/>
              </a:ext>
            </a:extLst>
          </p:cNvPr>
          <p:cNvGrpSpPr>
            <a:grpSpLocks/>
          </p:cNvGrpSpPr>
          <p:nvPr/>
        </p:nvGrpSpPr>
        <p:grpSpPr>
          <a:xfrm>
            <a:off x="417786" y="2138045"/>
            <a:ext cx="11356428" cy="4415155"/>
            <a:chOff x="0" y="38125"/>
            <a:chExt cx="17556372" cy="5886456"/>
          </a:xfrm>
        </p:grpSpPr>
        <p:pic>
          <p:nvPicPr>
            <p:cNvPr id="10" name="Image 117">
              <a:extLst>
                <a:ext uri="{FF2B5EF4-FFF2-40B4-BE49-F238E27FC236}">
                  <a16:creationId xmlns:a16="http://schemas.microsoft.com/office/drawing/2014/main" id="{0041AF70-6736-7CEF-659A-35D1484E31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125"/>
              <a:ext cx="11595109" cy="5848197"/>
            </a:xfrm>
            <a:prstGeom prst="rect">
              <a:avLst/>
            </a:prstGeom>
          </p:spPr>
        </p:pic>
        <p:pic>
          <p:nvPicPr>
            <p:cNvPr id="11" name="Image 118">
              <a:extLst>
                <a:ext uri="{FF2B5EF4-FFF2-40B4-BE49-F238E27FC236}">
                  <a16:creationId xmlns:a16="http://schemas.microsoft.com/office/drawing/2014/main" id="{BD05AB1B-2445-8B19-E78D-B3CBC5277F7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2738" y="77694"/>
              <a:ext cx="220444" cy="220437"/>
            </a:xfrm>
            <a:prstGeom prst="rect">
              <a:avLst/>
            </a:prstGeom>
          </p:spPr>
        </p:pic>
        <p:sp>
          <p:nvSpPr>
            <p:cNvPr id="12" name="Graphic 119">
              <a:extLst>
                <a:ext uri="{FF2B5EF4-FFF2-40B4-BE49-F238E27FC236}">
                  <a16:creationId xmlns:a16="http://schemas.microsoft.com/office/drawing/2014/main" id="{17197348-8920-689F-66A8-3D3A6FE0FA0E}"/>
                </a:ext>
              </a:extLst>
            </p:cNvPr>
            <p:cNvSpPr/>
            <p:nvPr/>
          </p:nvSpPr>
          <p:spPr>
            <a:xfrm>
              <a:off x="141791" y="38129"/>
              <a:ext cx="2590800" cy="4510405"/>
            </a:xfrm>
            <a:custGeom>
              <a:avLst/>
              <a:gdLst/>
              <a:ahLst/>
              <a:cxnLst/>
              <a:rect l="l" t="t" r="r" b="b"/>
              <a:pathLst>
                <a:path w="2590800" h="4510405">
                  <a:moveTo>
                    <a:pt x="38036" y="3995636"/>
                  </a:moveTo>
                  <a:lnTo>
                    <a:pt x="0" y="3995636"/>
                  </a:lnTo>
                  <a:lnTo>
                    <a:pt x="0" y="4223944"/>
                  </a:lnTo>
                  <a:lnTo>
                    <a:pt x="38036" y="4223944"/>
                  </a:lnTo>
                  <a:lnTo>
                    <a:pt x="38036" y="3995636"/>
                  </a:lnTo>
                  <a:close/>
                </a:path>
                <a:path w="2590800" h="4510405">
                  <a:moveTo>
                    <a:pt x="38036" y="3729278"/>
                  </a:moveTo>
                  <a:lnTo>
                    <a:pt x="0" y="3729278"/>
                  </a:lnTo>
                  <a:lnTo>
                    <a:pt x="0" y="3957586"/>
                  </a:lnTo>
                  <a:lnTo>
                    <a:pt x="38036" y="3957586"/>
                  </a:lnTo>
                  <a:lnTo>
                    <a:pt x="38036" y="3729278"/>
                  </a:lnTo>
                  <a:close/>
                </a:path>
                <a:path w="2590800" h="4510405">
                  <a:moveTo>
                    <a:pt x="38036" y="3005378"/>
                  </a:moveTo>
                  <a:lnTo>
                    <a:pt x="0" y="3005378"/>
                  </a:lnTo>
                  <a:lnTo>
                    <a:pt x="0" y="3233674"/>
                  </a:lnTo>
                  <a:lnTo>
                    <a:pt x="38036" y="3233674"/>
                  </a:lnTo>
                  <a:lnTo>
                    <a:pt x="38036" y="3005378"/>
                  </a:lnTo>
                  <a:close/>
                </a:path>
                <a:path w="2590800" h="4510405">
                  <a:moveTo>
                    <a:pt x="38036" y="2739021"/>
                  </a:moveTo>
                  <a:lnTo>
                    <a:pt x="0" y="2739021"/>
                  </a:lnTo>
                  <a:lnTo>
                    <a:pt x="0" y="2967317"/>
                  </a:lnTo>
                  <a:lnTo>
                    <a:pt x="38036" y="2967317"/>
                  </a:lnTo>
                  <a:lnTo>
                    <a:pt x="38036" y="2739021"/>
                  </a:lnTo>
                  <a:close/>
                </a:path>
                <a:path w="2590800" h="4510405">
                  <a:moveTo>
                    <a:pt x="55359" y="4455985"/>
                  </a:moveTo>
                  <a:lnTo>
                    <a:pt x="38049" y="4415040"/>
                  </a:lnTo>
                  <a:lnTo>
                    <a:pt x="38036" y="4261993"/>
                  </a:lnTo>
                  <a:lnTo>
                    <a:pt x="0" y="4261993"/>
                  </a:lnTo>
                  <a:lnTo>
                    <a:pt x="0" y="4415040"/>
                  </a:lnTo>
                  <a:lnTo>
                    <a:pt x="1854" y="4433671"/>
                  </a:lnTo>
                  <a:lnTo>
                    <a:pt x="7239" y="4451426"/>
                  </a:lnTo>
                  <a:lnTo>
                    <a:pt x="15976" y="4467796"/>
                  </a:lnTo>
                  <a:lnTo>
                    <a:pt x="27851" y="4482274"/>
                  </a:lnTo>
                  <a:lnTo>
                    <a:pt x="28689" y="4482960"/>
                  </a:lnTo>
                  <a:lnTo>
                    <a:pt x="55359" y="4455985"/>
                  </a:lnTo>
                  <a:close/>
                </a:path>
                <a:path w="2590800" h="4510405">
                  <a:moveTo>
                    <a:pt x="55359" y="3465715"/>
                  </a:moveTo>
                  <a:lnTo>
                    <a:pt x="38036" y="3424771"/>
                  </a:lnTo>
                  <a:lnTo>
                    <a:pt x="38036" y="3271736"/>
                  </a:lnTo>
                  <a:lnTo>
                    <a:pt x="0" y="3271736"/>
                  </a:lnTo>
                  <a:lnTo>
                    <a:pt x="12" y="3424771"/>
                  </a:lnTo>
                  <a:lnTo>
                    <a:pt x="15976" y="3477526"/>
                  </a:lnTo>
                  <a:lnTo>
                    <a:pt x="28689" y="3492690"/>
                  </a:lnTo>
                  <a:lnTo>
                    <a:pt x="55359" y="3465715"/>
                  </a:lnTo>
                  <a:close/>
                </a:path>
                <a:path w="2590800" h="4510405">
                  <a:moveTo>
                    <a:pt x="288188" y="4472102"/>
                  </a:moveTo>
                  <a:lnTo>
                    <a:pt x="87934" y="4472102"/>
                  </a:lnTo>
                  <a:lnTo>
                    <a:pt x="81026" y="4470793"/>
                  </a:lnTo>
                  <a:lnTo>
                    <a:pt x="74358" y="4468203"/>
                  </a:lnTo>
                  <a:lnTo>
                    <a:pt x="60604" y="4503483"/>
                  </a:lnTo>
                  <a:lnTo>
                    <a:pt x="76454" y="4508297"/>
                  </a:lnTo>
                  <a:lnTo>
                    <a:pt x="95084" y="4510138"/>
                  </a:lnTo>
                  <a:lnTo>
                    <a:pt x="288188" y="4510138"/>
                  </a:lnTo>
                  <a:lnTo>
                    <a:pt x="288188" y="4472102"/>
                  </a:lnTo>
                  <a:close/>
                </a:path>
                <a:path w="2590800" h="4510405">
                  <a:moveTo>
                    <a:pt x="288188" y="3481832"/>
                  </a:moveTo>
                  <a:lnTo>
                    <a:pt x="87934" y="3481832"/>
                  </a:lnTo>
                  <a:lnTo>
                    <a:pt x="81026" y="3480536"/>
                  </a:lnTo>
                  <a:lnTo>
                    <a:pt x="74358" y="3477933"/>
                  </a:lnTo>
                  <a:lnTo>
                    <a:pt x="60604" y="3513213"/>
                  </a:lnTo>
                  <a:lnTo>
                    <a:pt x="76454" y="3518027"/>
                  </a:lnTo>
                  <a:lnTo>
                    <a:pt x="95084" y="3519868"/>
                  </a:lnTo>
                  <a:lnTo>
                    <a:pt x="288188" y="3519868"/>
                  </a:lnTo>
                  <a:lnTo>
                    <a:pt x="288188" y="3481832"/>
                  </a:lnTo>
                  <a:close/>
                </a:path>
                <a:path w="2590800" h="4510405">
                  <a:moveTo>
                    <a:pt x="323316" y="3616795"/>
                  </a:moveTo>
                  <a:lnTo>
                    <a:pt x="95084" y="3616795"/>
                  </a:lnTo>
                  <a:lnTo>
                    <a:pt x="76454" y="3618649"/>
                  </a:lnTo>
                  <a:lnTo>
                    <a:pt x="27851" y="3644658"/>
                  </a:lnTo>
                  <a:lnTo>
                    <a:pt x="2476" y="3691217"/>
                  </a:lnTo>
                  <a:lnTo>
                    <a:pt x="39408" y="3699472"/>
                  </a:lnTo>
                  <a:lnTo>
                    <a:pt x="41732" y="3691661"/>
                  </a:lnTo>
                  <a:lnTo>
                    <a:pt x="45059" y="3684409"/>
                  </a:lnTo>
                  <a:lnTo>
                    <a:pt x="83705" y="3655898"/>
                  </a:lnTo>
                  <a:lnTo>
                    <a:pt x="95084" y="3654856"/>
                  </a:lnTo>
                  <a:lnTo>
                    <a:pt x="323316" y="3654856"/>
                  </a:lnTo>
                  <a:lnTo>
                    <a:pt x="323316" y="3616795"/>
                  </a:lnTo>
                  <a:close/>
                </a:path>
                <a:path w="2590800" h="4510405">
                  <a:moveTo>
                    <a:pt x="323316" y="2626537"/>
                  </a:moveTo>
                  <a:lnTo>
                    <a:pt x="95084" y="2626537"/>
                  </a:lnTo>
                  <a:lnTo>
                    <a:pt x="76454" y="2628379"/>
                  </a:lnTo>
                  <a:lnTo>
                    <a:pt x="27851" y="2654389"/>
                  </a:lnTo>
                  <a:lnTo>
                    <a:pt x="2463" y="2700959"/>
                  </a:lnTo>
                  <a:lnTo>
                    <a:pt x="39408" y="2709214"/>
                  </a:lnTo>
                  <a:lnTo>
                    <a:pt x="41732" y="2701404"/>
                  </a:lnTo>
                  <a:lnTo>
                    <a:pt x="45059" y="2694140"/>
                  </a:lnTo>
                  <a:lnTo>
                    <a:pt x="83705" y="2665628"/>
                  </a:lnTo>
                  <a:lnTo>
                    <a:pt x="95084" y="2664587"/>
                  </a:lnTo>
                  <a:lnTo>
                    <a:pt x="323316" y="2664587"/>
                  </a:lnTo>
                  <a:lnTo>
                    <a:pt x="323316" y="2626537"/>
                  </a:lnTo>
                  <a:close/>
                </a:path>
                <a:path w="2590800" h="4510405">
                  <a:moveTo>
                    <a:pt x="554456" y="4472102"/>
                  </a:moveTo>
                  <a:lnTo>
                    <a:pt x="326224" y="4472102"/>
                  </a:lnTo>
                  <a:lnTo>
                    <a:pt x="326224" y="4510138"/>
                  </a:lnTo>
                  <a:lnTo>
                    <a:pt x="554456" y="4510138"/>
                  </a:lnTo>
                  <a:lnTo>
                    <a:pt x="554456" y="4472102"/>
                  </a:lnTo>
                  <a:close/>
                </a:path>
                <a:path w="2590800" h="4510405">
                  <a:moveTo>
                    <a:pt x="554456" y="3481832"/>
                  </a:moveTo>
                  <a:lnTo>
                    <a:pt x="326224" y="3481832"/>
                  </a:lnTo>
                  <a:lnTo>
                    <a:pt x="326224" y="3519868"/>
                  </a:lnTo>
                  <a:lnTo>
                    <a:pt x="554456" y="3519868"/>
                  </a:lnTo>
                  <a:lnTo>
                    <a:pt x="554456" y="3481832"/>
                  </a:lnTo>
                  <a:close/>
                </a:path>
                <a:path w="2590800" h="4510405">
                  <a:moveTo>
                    <a:pt x="589572" y="3616795"/>
                  </a:moveTo>
                  <a:lnTo>
                    <a:pt x="361353" y="3616795"/>
                  </a:lnTo>
                  <a:lnTo>
                    <a:pt x="361353" y="3654856"/>
                  </a:lnTo>
                  <a:lnTo>
                    <a:pt x="589572" y="3654856"/>
                  </a:lnTo>
                  <a:lnTo>
                    <a:pt x="589572" y="3616795"/>
                  </a:lnTo>
                  <a:close/>
                </a:path>
                <a:path w="2590800" h="4510405">
                  <a:moveTo>
                    <a:pt x="589572" y="2626537"/>
                  </a:moveTo>
                  <a:lnTo>
                    <a:pt x="361353" y="2626537"/>
                  </a:lnTo>
                  <a:lnTo>
                    <a:pt x="361353" y="2664587"/>
                  </a:lnTo>
                  <a:lnTo>
                    <a:pt x="589572" y="2664587"/>
                  </a:lnTo>
                  <a:lnTo>
                    <a:pt x="589572" y="2626537"/>
                  </a:lnTo>
                  <a:close/>
                </a:path>
                <a:path w="2590800" h="4510405">
                  <a:moveTo>
                    <a:pt x="717207" y="40068"/>
                  </a:moveTo>
                  <a:lnTo>
                    <a:pt x="706412" y="4394"/>
                  </a:lnTo>
                  <a:lnTo>
                    <a:pt x="697166" y="7175"/>
                  </a:lnTo>
                  <a:lnTo>
                    <a:pt x="680796" y="15836"/>
                  </a:lnTo>
                  <a:lnTo>
                    <a:pt x="645680" y="58166"/>
                  </a:lnTo>
                  <a:lnTo>
                    <a:pt x="638441" y="94221"/>
                  </a:lnTo>
                  <a:lnTo>
                    <a:pt x="638441" y="200507"/>
                  </a:lnTo>
                  <a:lnTo>
                    <a:pt x="676503" y="200507"/>
                  </a:lnTo>
                  <a:lnTo>
                    <a:pt x="676503" y="94221"/>
                  </a:lnTo>
                  <a:lnTo>
                    <a:pt x="677545" y="82943"/>
                  </a:lnTo>
                  <a:lnTo>
                    <a:pt x="698538" y="49580"/>
                  </a:lnTo>
                  <a:lnTo>
                    <a:pt x="710526" y="42494"/>
                  </a:lnTo>
                  <a:lnTo>
                    <a:pt x="717207" y="40068"/>
                  </a:lnTo>
                  <a:close/>
                </a:path>
                <a:path w="2590800" h="4510405">
                  <a:moveTo>
                    <a:pt x="758532" y="349123"/>
                  </a:moveTo>
                  <a:lnTo>
                    <a:pt x="733577" y="349123"/>
                  </a:lnTo>
                  <a:lnTo>
                    <a:pt x="722185" y="348081"/>
                  </a:lnTo>
                  <a:lnTo>
                    <a:pt x="685901" y="323850"/>
                  </a:lnTo>
                  <a:lnTo>
                    <a:pt x="676503" y="292595"/>
                  </a:lnTo>
                  <a:lnTo>
                    <a:pt x="676503" y="238201"/>
                  </a:lnTo>
                  <a:lnTo>
                    <a:pt x="638441" y="238201"/>
                  </a:lnTo>
                  <a:lnTo>
                    <a:pt x="638441" y="292595"/>
                  </a:lnTo>
                  <a:lnTo>
                    <a:pt x="640283" y="311061"/>
                  </a:lnTo>
                  <a:lnTo>
                    <a:pt x="666305" y="359219"/>
                  </a:lnTo>
                  <a:lnTo>
                    <a:pt x="714933" y="384975"/>
                  </a:lnTo>
                  <a:lnTo>
                    <a:pt x="733577" y="386803"/>
                  </a:lnTo>
                  <a:lnTo>
                    <a:pt x="758532" y="386803"/>
                  </a:lnTo>
                  <a:lnTo>
                    <a:pt x="758532" y="349123"/>
                  </a:lnTo>
                  <a:close/>
                </a:path>
                <a:path w="2590800" h="4510405">
                  <a:moveTo>
                    <a:pt x="820712" y="4472102"/>
                  </a:moveTo>
                  <a:lnTo>
                    <a:pt x="592493" y="4472102"/>
                  </a:lnTo>
                  <a:lnTo>
                    <a:pt x="592493" y="4510138"/>
                  </a:lnTo>
                  <a:lnTo>
                    <a:pt x="820712" y="4510138"/>
                  </a:lnTo>
                  <a:lnTo>
                    <a:pt x="820712" y="4472102"/>
                  </a:lnTo>
                  <a:close/>
                </a:path>
                <a:path w="2590800" h="4510405">
                  <a:moveTo>
                    <a:pt x="820712" y="3481832"/>
                  </a:moveTo>
                  <a:lnTo>
                    <a:pt x="592493" y="3481832"/>
                  </a:lnTo>
                  <a:lnTo>
                    <a:pt x="592493" y="3519868"/>
                  </a:lnTo>
                  <a:lnTo>
                    <a:pt x="820712" y="3519868"/>
                  </a:lnTo>
                  <a:lnTo>
                    <a:pt x="820712" y="3481832"/>
                  </a:lnTo>
                  <a:close/>
                </a:path>
                <a:path w="2590800" h="4510405">
                  <a:moveTo>
                    <a:pt x="855840" y="3616795"/>
                  </a:moveTo>
                  <a:lnTo>
                    <a:pt x="627608" y="3616795"/>
                  </a:lnTo>
                  <a:lnTo>
                    <a:pt x="627608" y="3654856"/>
                  </a:lnTo>
                  <a:lnTo>
                    <a:pt x="855840" y="3654856"/>
                  </a:lnTo>
                  <a:lnTo>
                    <a:pt x="855840" y="3616795"/>
                  </a:lnTo>
                  <a:close/>
                </a:path>
                <a:path w="2590800" h="4510405">
                  <a:moveTo>
                    <a:pt x="855840" y="2626537"/>
                  </a:moveTo>
                  <a:lnTo>
                    <a:pt x="627608" y="2626537"/>
                  </a:lnTo>
                  <a:lnTo>
                    <a:pt x="627608" y="2664587"/>
                  </a:lnTo>
                  <a:lnTo>
                    <a:pt x="855840" y="2664587"/>
                  </a:lnTo>
                  <a:lnTo>
                    <a:pt x="855840" y="2626537"/>
                  </a:lnTo>
                  <a:close/>
                </a:path>
                <a:path w="2590800" h="4510405">
                  <a:moveTo>
                    <a:pt x="961948" y="0"/>
                  </a:moveTo>
                  <a:lnTo>
                    <a:pt x="733577" y="0"/>
                  </a:lnTo>
                  <a:lnTo>
                    <a:pt x="733577" y="37693"/>
                  </a:lnTo>
                  <a:lnTo>
                    <a:pt x="961948" y="37693"/>
                  </a:lnTo>
                  <a:lnTo>
                    <a:pt x="961948" y="0"/>
                  </a:lnTo>
                  <a:close/>
                </a:path>
                <a:path w="2590800" h="4510405">
                  <a:moveTo>
                    <a:pt x="1024966" y="349123"/>
                  </a:moveTo>
                  <a:lnTo>
                    <a:pt x="796594" y="349123"/>
                  </a:lnTo>
                  <a:lnTo>
                    <a:pt x="796594" y="386803"/>
                  </a:lnTo>
                  <a:lnTo>
                    <a:pt x="1024966" y="386803"/>
                  </a:lnTo>
                  <a:lnTo>
                    <a:pt x="1024966" y="349123"/>
                  </a:lnTo>
                  <a:close/>
                </a:path>
                <a:path w="2590800" h="4510405">
                  <a:moveTo>
                    <a:pt x="1086980" y="4472102"/>
                  </a:moveTo>
                  <a:lnTo>
                    <a:pt x="858748" y="4472102"/>
                  </a:lnTo>
                  <a:lnTo>
                    <a:pt x="858748" y="4510138"/>
                  </a:lnTo>
                  <a:lnTo>
                    <a:pt x="1086980" y="4510138"/>
                  </a:lnTo>
                  <a:lnTo>
                    <a:pt x="1086980" y="4472102"/>
                  </a:lnTo>
                  <a:close/>
                </a:path>
                <a:path w="2590800" h="4510405">
                  <a:moveTo>
                    <a:pt x="1086980" y="3481832"/>
                  </a:moveTo>
                  <a:lnTo>
                    <a:pt x="858748" y="3481832"/>
                  </a:lnTo>
                  <a:lnTo>
                    <a:pt x="858748" y="3519868"/>
                  </a:lnTo>
                  <a:lnTo>
                    <a:pt x="1086980" y="3519868"/>
                  </a:lnTo>
                  <a:lnTo>
                    <a:pt x="1086980" y="3481832"/>
                  </a:lnTo>
                  <a:close/>
                </a:path>
                <a:path w="2590800" h="4510405">
                  <a:moveTo>
                    <a:pt x="1122095" y="3616795"/>
                  </a:moveTo>
                  <a:lnTo>
                    <a:pt x="893876" y="3616795"/>
                  </a:lnTo>
                  <a:lnTo>
                    <a:pt x="893876" y="3654856"/>
                  </a:lnTo>
                  <a:lnTo>
                    <a:pt x="1122095" y="3654856"/>
                  </a:lnTo>
                  <a:lnTo>
                    <a:pt x="1122095" y="3616795"/>
                  </a:lnTo>
                  <a:close/>
                </a:path>
                <a:path w="2590800" h="4510405">
                  <a:moveTo>
                    <a:pt x="1122095" y="2626537"/>
                  </a:moveTo>
                  <a:lnTo>
                    <a:pt x="893876" y="2626537"/>
                  </a:lnTo>
                  <a:lnTo>
                    <a:pt x="893876" y="2664587"/>
                  </a:lnTo>
                  <a:lnTo>
                    <a:pt x="1122095" y="2664587"/>
                  </a:lnTo>
                  <a:lnTo>
                    <a:pt x="1122095" y="2626537"/>
                  </a:lnTo>
                  <a:close/>
                </a:path>
                <a:path w="2590800" h="4510405">
                  <a:moveTo>
                    <a:pt x="1228369" y="0"/>
                  </a:moveTo>
                  <a:lnTo>
                    <a:pt x="999998" y="0"/>
                  </a:lnTo>
                  <a:lnTo>
                    <a:pt x="999998" y="37693"/>
                  </a:lnTo>
                  <a:lnTo>
                    <a:pt x="1228369" y="37693"/>
                  </a:lnTo>
                  <a:lnTo>
                    <a:pt x="1228369" y="0"/>
                  </a:lnTo>
                  <a:close/>
                </a:path>
                <a:path w="2590800" h="4510405">
                  <a:moveTo>
                    <a:pt x="1291386" y="349123"/>
                  </a:moveTo>
                  <a:lnTo>
                    <a:pt x="1063028" y="349123"/>
                  </a:lnTo>
                  <a:lnTo>
                    <a:pt x="1063028" y="386803"/>
                  </a:lnTo>
                  <a:lnTo>
                    <a:pt x="1291386" y="386803"/>
                  </a:lnTo>
                  <a:lnTo>
                    <a:pt x="1291386" y="349123"/>
                  </a:lnTo>
                  <a:close/>
                </a:path>
                <a:path w="2590800" h="4510405">
                  <a:moveTo>
                    <a:pt x="1353235" y="4472102"/>
                  </a:moveTo>
                  <a:lnTo>
                    <a:pt x="1125016" y="4472102"/>
                  </a:lnTo>
                  <a:lnTo>
                    <a:pt x="1125016" y="4510138"/>
                  </a:lnTo>
                  <a:lnTo>
                    <a:pt x="1353235" y="4510138"/>
                  </a:lnTo>
                  <a:lnTo>
                    <a:pt x="1353235" y="4472102"/>
                  </a:lnTo>
                  <a:close/>
                </a:path>
                <a:path w="2590800" h="4510405">
                  <a:moveTo>
                    <a:pt x="1353235" y="3481832"/>
                  </a:moveTo>
                  <a:lnTo>
                    <a:pt x="1125016" y="3481832"/>
                  </a:lnTo>
                  <a:lnTo>
                    <a:pt x="1125016" y="3519868"/>
                  </a:lnTo>
                  <a:lnTo>
                    <a:pt x="1353235" y="3519868"/>
                  </a:lnTo>
                  <a:lnTo>
                    <a:pt x="1353235" y="3481832"/>
                  </a:lnTo>
                  <a:close/>
                </a:path>
                <a:path w="2590800" h="4510405">
                  <a:moveTo>
                    <a:pt x="1388364" y="3616795"/>
                  </a:moveTo>
                  <a:lnTo>
                    <a:pt x="1160132" y="3616795"/>
                  </a:lnTo>
                  <a:lnTo>
                    <a:pt x="1160132" y="3654856"/>
                  </a:lnTo>
                  <a:lnTo>
                    <a:pt x="1388364" y="3654856"/>
                  </a:lnTo>
                  <a:lnTo>
                    <a:pt x="1388364" y="3616795"/>
                  </a:lnTo>
                  <a:close/>
                </a:path>
                <a:path w="2590800" h="4510405">
                  <a:moveTo>
                    <a:pt x="1388364" y="2626537"/>
                  </a:moveTo>
                  <a:lnTo>
                    <a:pt x="1160132" y="2626537"/>
                  </a:lnTo>
                  <a:lnTo>
                    <a:pt x="1160132" y="2664587"/>
                  </a:lnTo>
                  <a:lnTo>
                    <a:pt x="1388364" y="2664587"/>
                  </a:lnTo>
                  <a:lnTo>
                    <a:pt x="1388364" y="2626537"/>
                  </a:lnTo>
                  <a:close/>
                </a:path>
                <a:path w="2590800" h="4510405">
                  <a:moveTo>
                    <a:pt x="1494790" y="0"/>
                  </a:moveTo>
                  <a:lnTo>
                    <a:pt x="1266431" y="0"/>
                  </a:lnTo>
                  <a:lnTo>
                    <a:pt x="1266431" y="37693"/>
                  </a:lnTo>
                  <a:lnTo>
                    <a:pt x="1494790" y="37693"/>
                  </a:lnTo>
                  <a:lnTo>
                    <a:pt x="1494790" y="0"/>
                  </a:lnTo>
                  <a:close/>
                </a:path>
                <a:path w="2590800" h="4510405">
                  <a:moveTo>
                    <a:pt x="1557820" y="349123"/>
                  </a:moveTo>
                  <a:lnTo>
                    <a:pt x="1329448" y="349123"/>
                  </a:lnTo>
                  <a:lnTo>
                    <a:pt x="1329448" y="386803"/>
                  </a:lnTo>
                  <a:lnTo>
                    <a:pt x="1557820" y="386803"/>
                  </a:lnTo>
                  <a:lnTo>
                    <a:pt x="1557820" y="349123"/>
                  </a:lnTo>
                  <a:close/>
                </a:path>
                <a:path w="2590800" h="4510405">
                  <a:moveTo>
                    <a:pt x="1619504" y="4472102"/>
                  </a:moveTo>
                  <a:lnTo>
                    <a:pt x="1391272" y="4472102"/>
                  </a:lnTo>
                  <a:lnTo>
                    <a:pt x="1391272" y="4510138"/>
                  </a:lnTo>
                  <a:lnTo>
                    <a:pt x="1619504" y="4510138"/>
                  </a:lnTo>
                  <a:lnTo>
                    <a:pt x="1619504" y="4472102"/>
                  </a:lnTo>
                  <a:close/>
                </a:path>
                <a:path w="2590800" h="4510405">
                  <a:moveTo>
                    <a:pt x="1619504" y="3481832"/>
                  </a:moveTo>
                  <a:lnTo>
                    <a:pt x="1391272" y="3481832"/>
                  </a:lnTo>
                  <a:lnTo>
                    <a:pt x="1391272" y="3519868"/>
                  </a:lnTo>
                  <a:lnTo>
                    <a:pt x="1619504" y="3519868"/>
                  </a:lnTo>
                  <a:lnTo>
                    <a:pt x="1619504" y="3481832"/>
                  </a:lnTo>
                  <a:close/>
                </a:path>
                <a:path w="2590800" h="4510405">
                  <a:moveTo>
                    <a:pt x="1654619" y="3616795"/>
                  </a:moveTo>
                  <a:lnTo>
                    <a:pt x="1426400" y="3616795"/>
                  </a:lnTo>
                  <a:lnTo>
                    <a:pt x="1426400" y="3654856"/>
                  </a:lnTo>
                  <a:lnTo>
                    <a:pt x="1654619" y="3654856"/>
                  </a:lnTo>
                  <a:lnTo>
                    <a:pt x="1654619" y="3616795"/>
                  </a:lnTo>
                  <a:close/>
                </a:path>
                <a:path w="2590800" h="4510405">
                  <a:moveTo>
                    <a:pt x="1654619" y="2626537"/>
                  </a:moveTo>
                  <a:lnTo>
                    <a:pt x="1426400" y="2626537"/>
                  </a:lnTo>
                  <a:lnTo>
                    <a:pt x="1426400" y="2664587"/>
                  </a:lnTo>
                  <a:lnTo>
                    <a:pt x="1654619" y="2664587"/>
                  </a:lnTo>
                  <a:lnTo>
                    <a:pt x="1654619" y="2626537"/>
                  </a:lnTo>
                  <a:close/>
                </a:path>
                <a:path w="2590800" h="4510405">
                  <a:moveTo>
                    <a:pt x="1761210" y="0"/>
                  </a:moveTo>
                  <a:lnTo>
                    <a:pt x="1532851" y="0"/>
                  </a:lnTo>
                  <a:lnTo>
                    <a:pt x="1532851" y="37693"/>
                  </a:lnTo>
                  <a:lnTo>
                    <a:pt x="1761210" y="37693"/>
                  </a:lnTo>
                  <a:lnTo>
                    <a:pt x="1761210" y="0"/>
                  </a:lnTo>
                  <a:close/>
                </a:path>
                <a:path w="2590800" h="4510405">
                  <a:moveTo>
                    <a:pt x="1824240" y="349123"/>
                  </a:moveTo>
                  <a:lnTo>
                    <a:pt x="1595882" y="349123"/>
                  </a:lnTo>
                  <a:lnTo>
                    <a:pt x="1595882" y="386803"/>
                  </a:lnTo>
                  <a:lnTo>
                    <a:pt x="1824240" y="386803"/>
                  </a:lnTo>
                  <a:lnTo>
                    <a:pt x="1824240" y="349123"/>
                  </a:lnTo>
                  <a:close/>
                </a:path>
                <a:path w="2590800" h="4510405">
                  <a:moveTo>
                    <a:pt x="1885759" y="4472102"/>
                  </a:moveTo>
                  <a:lnTo>
                    <a:pt x="1657540" y="4472102"/>
                  </a:lnTo>
                  <a:lnTo>
                    <a:pt x="1657540" y="4510138"/>
                  </a:lnTo>
                  <a:lnTo>
                    <a:pt x="1885759" y="4510138"/>
                  </a:lnTo>
                  <a:lnTo>
                    <a:pt x="1885759" y="4472102"/>
                  </a:lnTo>
                  <a:close/>
                </a:path>
                <a:path w="2590800" h="4510405">
                  <a:moveTo>
                    <a:pt x="1885759" y="3481832"/>
                  </a:moveTo>
                  <a:lnTo>
                    <a:pt x="1657540" y="3481832"/>
                  </a:lnTo>
                  <a:lnTo>
                    <a:pt x="1657540" y="3519868"/>
                  </a:lnTo>
                  <a:lnTo>
                    <a:pt x="1885759" y="3519868"/>
                  </a:lnTo>
                  <a:lnTo>
                    <a:pt x="1885759" y="3481832"/>
                  </a:lnTo>
                  <a:close/>
                </a:path>
                <a:path w="2590800" h="4510405">
                  <a:moveTo>
                    <a:pt x="1920875" y="3616795"/>
                  </a:moveTo>
                  <a:lnTo>
                    <a:pt x="1692656" y="3616795"/>
                  </a:lnTo>
                  <a:lnTo>
                    <a:pt x="1692656" y="3654856"/>
                  </a:lnTo>
                  <a:lnTo>
                    <a:pt x="1920875" y="3654856"/>
                  </a:lnTo>
                  <a:lnTo>
                    <a:pt x="1920875" y="3616795"/>
                  </a:lnTo>
                  <a:close/>
                </a:path>
                <a:path w="2590800" h="4510405">
                  <a:moveTo>
                    <a:pt x="1920875" y="2626537"/>
                  </a:moveTo>
                  <a:lnTo>
                    <a:pt x="1692656" y="2626537"/>
                  </a:lnTo>
                  <a:lnTo>
                    <a:pt x="1692656" y="2664587"/>
                  </a:lnTo>
                  <a:lnTo>
                    <a:pt x="1920875" y="2664587"/>
                  </a:lnTo>
                  <a:lnTo>
                    <a:pt x="1920875" y="2626537"/>
                  </a:lnTo>
                  <a:close/>
                </a:path>
                <a:path w="2590800" h="4510405">
                  <a:moveTo>
                    <a:pt x="2027643" y="0"/>
                  </a:moveTo>
                  <a:lnTo>
                    <a:pt x="1799272" y="0"/>
                  </a:lnTo>
                  <a:lnTo>
                    <a:pt x="1799272" y="37693"/>
                  </a:lnTo>
                  <a:lnTo>
                    <a:pt x="2027643" y="37693"/>
                  </a:lnTo>
                  <a:lnTo>
                    <a:pt x="2027643" y="0"/>
                  </a:lnTo>
                  <a:close/>
                </a:path>
                <a:path w="2590800" h="4510405">
                  <a:moveTo>
                    <a:pt x="2090674" y="349123"/>
                  </a:moveTo>
                  <a:lnTo>
                    <a:pt x="1862302" y="349123"/>
                  </a:lnTo>
                  <a:lnTo>
                    <a:pt x="1862302" y="386803"/>
                  </a:lnTo>
                  <a:lnTo>
                    <a:pt x="2090674" y="386803"/>
                  </a:lnTo>
                  <a:lnTo>
                    <a:pt x="2090674" y="349123"/>
                  </a:lnTo>
                  <a:close/>
                </a:path>
                <a:path w="2590800" h="4510405">
                  <a:moveTo>
                    <a:pt x="2152027" y="4472102"/>
                  </a:moveTo>
                  <a:lnTo>
                    <a:pt x="1923808" y="4472102"/>
                  </a:lnTo>
                  <a:lnTo>
                    <a:pt x="1923808" y="4510138"/>
                  </a:lnTo>
                  <a:lnTo>
                    <a:pt x="2152027" y="4510138"/>
                  </a:lnTo>
                  <a:lnTo>
                    <a:pt x="2152027" y="4472102"/>
                  </a:lnTo>
                  <a:close/>
                </a:path>
                <a:path w="2590800" h="4510405">
                  <a:moveTo>
                    <a:pt x="2152027" y="3481832"/>
                  </a:moveTo>
                  <a:lnTo>
                    <a:pt x="1923808" y="3481832"/>
                  </a:lnTo>
                  <a:lnTo>
                    <a:pt x="1923808" y="3519868"/>
                  </a:lnTo>
                  <a:lnTo>
                    <a:pt x="2152027" y="3519868"/>
                  </a:lnTo>
                  <a:lnTo>
                    <a:pt x="2152027" y="3481832"/>
                  </a:lnTo>
                  <a:close/>
                </a:path>
                <a:path w="2590800" h="4510405">
                  <a:moveTo>
                    <a:pt x="2187143" y="3616795"/>
                  </a:moveTo>
                  <a:lnTo>
                    <a:pt x="1958911" y="3616795"/>
                  </a:lnTo>
                  <a:lnTo>
                    <a:pt x="1958911" y="3654856"/>
                  </a:lnTo>
                  <a:lnTo>
                    <a:pt x="2187143" y="3654856"/>
                  </a:lnTo>
                  <a:lnTo>
                    <a:pt x="2187143" y="3616795"/>
                  </a:lnTo>
                  <a:close/>
                </a:path>
                <a:path w="2590800" h="4510405">
                  <a:moveTo>
                    <a:pt x="2187143" y="2626537"/>
                  </a:moveTo>
                  <a:lnTo>
                    <a:pt x="1958911" y="2626537"/>
                  </a:lnTo>
                  <a:lnTo>
                    <a:pt x="1958911" y="2664587"/>
                  </a:lnTo>
                  <a:lnTo>
                    <a:pt x="2187143" y="2664587"/>
                  </a:lnTo>
                  <a:lnTo>
                    <a:pt x="2187143" y="2626537"/>
                  </a:lnTo>
                  <a:close/>
                </a:path>
                <a:path w="2590800" h="4510405">
                  <a:moveTo>
                    <a:pt x="2294064" y="0"/>
                  </a:moveTo>
                  <a:lnTo>
                    <a:pt x="2065705" y="0"/>
                  </a:lnTo>
                  <a:lnTo>
                    <a:pt x="2065705" y="37693"/>
                  </a:lnTo>
                  <a:lnTo>
                    <a:pt x="2294064" y="37693"/>
                  </a:lnTo>
                  <a:lnTo>
                    <a:pt x="2294064" y="0"/>
                  </a:lnTo>
                  <a:close/>
                </a:path>
                <a:path w="2590800" h="4510405">
                  <a:moveTo>
                    <a:pt x="2357094" y="349123"/>
                  </a:moveTo>
                  <a:lnTo>
                    <a:pt x="2128736" y="349123"/>
                  </a:lnTo>
                  <a:lnTo>
                    <a:pt x="2128736" y="386803"/>
                  </a:lnTo>
                  <a:lnTo>
                    <a:pt x="2357094" y="386803"/>
                  </a:lnTo>
                  <a:lnTo>
                    <a:pt x="2357094" y="349123"/>
                  </a:lnTo>
                  <a:close/>
                </a:path>
                <a:path w="2590800" h="4510405">
                  <a:moveTo>
                    <a:pt x="2413558" y="3498659"/>
                  </a:moveTo>
                  <a:lnTo>
                    <a:pt x="2390076" y="3469322"/>
                  </a:lnTo>
                  <a:lnTo>
                    <a:pt x="2381999" y="3474796"/>
                  </a:lnTo>
                  <a:lnTo>
                    <a:pt x="2373350" y="3478707"/>
                  </a:lnTo>
                  <a:lnTo>
                    <a:pt x="2364168" y="3481057"/>
                  </a:lnTo>
                  <a:lnTo>
                    <a:pt x="2354427" y="3481832"/>
                  </a:lnTo>
                  <a:lnTo>
                    <a:pt x="2190064" y="3481832"/>
                  </a:lnTo>
                  <a:lnTo>
                    <a:pt x="2190064" y="3519868"/>
                  </a:lnTo>
                  <a:lnTo>
                    <a:pt x="2354427" y="3519868"/>
                  </a:lnTo>
                  <a:lnTo>
                    <a:pt x="2373071" y="3518027"/>
                  </a:lnTo>
                  <a:lnTo>
                    <a:pt x="2390813" y="3512629"/>
                  </a:lnTo>
                  <a:lnTo>
                    <a:pt x="2407183" y="3503892"/>
                  </a:lnTo>
                  <a:lnTo>
                    <a:pt x="2413558" y="3498659"/>
                  </a:lnTo>
                  <a:close/>
                </a:path>
                <a:path w="2590800" h="4510405">
                  <a:moveTo>
                    <a:pt x="2413571" y="4488929"/>
                  </a:moveTo>
                  <a:lnTo>
                    <a:pt x="2390076" y="4459579"/>
                  </a:lnTo>
                  <a:lnTo>
                    <a:pt x="2381999" y="4465053"/>
                  </a:lnTo>
                  <a:lnTo>
                    <a:pt x="2373350" y="4468965"/>
                  </a:lnTo>
                  <a:lnTo>
                    <a:pt x="2364168" y="4471314"/>
                  </a:lnTo>
                  <a:lnTo>
                    <a:pt x="2354427" y="4472102"/>
                  </a:lnTo>
                  <a:lnTo>
                    <a:pt x="2190064" y="4472102"/>
                  </a:lnTo>
                  <a:lnTo>
                    <a:pt x="2190064" y="4510138"/>
                  </a:lnTo>
                  <a:lnTo>
                    <a:pt x="2354427" y="4510138"/>
                  </a:lnTo>
                  <a:lnTo>
                    <a:pt x="2373071" y="4508297"/>
                  </a:lnTo>
                  <a:lnTo>
                    <a:pt x="2390813" y="4502912"/>
                  </a:lnTo>
                  <a:lnTo>
                    <a:pt x="2407183" y="4494174"/>
                  </a:lnTo>
                  <a:lnTo>
                    <a:pt x="2413571" y="4488929"/>
                  </a:lnTo>
                  <a:close/>
                </a:path>
                <a:path w="2590800" h="4510405">
                  <a:moveTo>
                    <a:pt x="2436482" y="3664661"/>
                  </a:moveTo>
                  <a:lnTo>
                    <a:pt x="2407183" y="3632784"/>
                  </a:lnTo>
                  <a:lnTo>
                    <a:pt x="2354427" y="3616795"/>
                  </a:lnTo>
                  <a:lnTo>
                    <a:pt x="2225179" y="3616795"/>
                  </a:lnTo>
                  <a:lnTo>
                    <a:pt x="2225179" y="3654856"/>
                  </a:lnTo>
                  <a:lnTo>
                    <a:pt x="2354427" y="3654856"/>
                  </a:lnTo>
                  <a:lnTo>
                    <a:pt x="2365806" y="3655898"/>
                  </a:lnTo>
                  <a:lnTo>
                    <a:pt x="2401354" y="3679088"/>
                  </a:lnTo>
                  <a:lnTo>
                    <a:pt x="2403868" y="3683444"/>
                  </a:lnTo>
                  <a:lnTo>
                    <a:pt x="2436482" y="3664661"/>
                  </a:lnTo>
                  <a:close/>
                </a:path>
                <a:path w="2590800" h="4510405">
                  <a:moveTo>
                    <a:pt x="2436482" y="2674391"/>
                  </a:moveTo>
                  <a:lnTo>
                    <a:pt x="2407183" y="2642501"/>
                  </a:lnTo>
                  <a:lnTo>
                    <a:pt x="2354427" y="2626537"/>
                  </a:lnTo>
                  <a:lnTo>
                    <a:pt x="2225179" y="2626537"/>
                  </a:lnTo>
                  <a:lnTo>
                    <a:pt x="2225179" y="2664587"/>
                  </a:lnTo>
                  <a:lnTo>
                    <a:pt x="2354427" y="2664587"/>
                  </a:lnTo>
                  <a:lnTo>
                    <a:pt x="2365806" y="2665628"/>
                  </a:lnTo>
                  <a:lnTo>
                    <a:pt x="2401354" y="2688818"/>
                  </a:lnTo>
                  <a:lnTo>
                    <a:pt x="2403868" y="2693174"/>
                  </a:lnTo>
                  <a:lnTo>
                    <a:pt x="2436482" y="2674391"/>
                  </a:lnTo>
                  <a:close/>
                </a:path>
                <a:path w="2590800" h="4510405">
                  <a:moveTo>
                    <a:pt x="2449512" y="4233240"/>
                  </a:moveTo>
                  <a:lnTo>
                    <a:pt x="2411476" y="4233240"/>
                  </a:lnTo>
                  <a:lnTo>
                    <a:pt x="2411476" y="4415040"/>
                  </a:lnTo>
                  <a:lnTo>
                    <a:pt x="2411057" y="4422089"/>
                  </a:lnTo>
                  <a:lnTo>
                    <a:pt x="2409787" y="4428922"/>
                  </a:lnTo>
                  <a:lnTo>
                    <a:pt x="2407678" y="4435551"/>
                  </a:lnTo>
                  <a:lnTo>
                    <a:pt x="2404719" y="4441977"/>
                  </a:lnTo>
                  <a:lnTo>
                    <a:pt x="2437854" y="4459719"/>
                  </a:lnTo>
                  <a:lnTo>
                    <a:pt x="2442273" y="4451426"/>
                  </a:lnTo>
                  <a:lnTo>
                    <a:pt x="2447671" y="4433671"/>
                  </a:lnTo>
                  <a:lnTo>
                    <a:pt x="2449512" y="4415040"/>
                  </a:lnTo>
                  <a:lnTo>
                    <a:pt x="2449512" y="4233240"/>
                  </a:lnTo>
                  <a:close/>
                </a:path>
                <a:path w="2590800" h="4510405">
                  <a:moveTo>
                    <a:pt x="2449512" y="3966883"/>
                  </a:moveTo>
                  <a:lnTo>
                    <a:pt x="2411476" y="3966883"/>
                  </a:lnTo>
                  <a:lnTo>
                    <a:pt x="2411476" y="4195191"/>
                  </a:lnTo>
                  <a:lnTo>
                    <a:pt x="2449512" y="4195191"/>
                  </a:lnTo>
                  <a:lnTo>
                    <a:pt x="2449512" y="3966883"/>
                  </a:lnTo>
                  <a:close/>
                </a:path>
                <a:path w="2590800" h="4510405">
                  <a:moveTo>
                    <a:pt x="2449512" y="3711930"/>
                  </a:moveTo>
                  <a:lnTo>
                    <a:pt x="2448382" y="3700449"/>
                  </a:lnTo>
                  <a:lnTo>
                    <a:pt x="2411057" y="3705009"/>
                  </a:lnTo>
                  <a:lnTo>
                    <a:pt x="2411336" y="3707295"/>
                  </a:lnTo>
                  <a:lnTo>
                    <a:pt x="2411476" y="3709606"/>
                  </a:lnTo>
                  <a:lnTo>
                    <a:pt x="2411476" y="3928834"/>
                  </a:lnTo>
                  <a:lnTo>
                    <a:pt x="2449512" y="3928834"/>
                  </a:lnTo>
                  <a:lnTo>
                    <a:pt x="2449512" y="3711930"/>
                  </a:lnTo>
                  <a:close/>
                </a:path>
                <a:path w="2590800" h="4510405">
                  <a:moveTo>
                    <a:pt x="2449512" y="3242983"/>
                  </a:moveTo>
                  <a:lnTo>
                    <a:pt x="2411476" y="3242983"/>
                  </a:lnTo>
                  <a:lnTo>
                    <a:pt x="2411476" y="3424771"/>
                  </a:lnTo>
                  <a:lnTo>
                    <a:pt x="2411057" y="3431819"/>
                  </a:lnTo>
                  <a:lnTo>
                    <a:pt x="2409787" y="3438664"/>
                  </a:lnTo>
                  <a:lnTo>
                    <a:pt x="2407678" y="3445294"/>
                  </a:lnTo>
                  <a:lnTo>
                    <a:pt x="2404719" y="3451707"/>
                  </a:lnTo>
                  <a:lnTo>
                    <a:pt x="2437854" y="3469449"/>
                  </a:lnTo>
                  <a:lnTo>
                    <a:pt x="2442273" y="3461156"/>
                  </a:lnTo>
                  <a:lnTo>
                    <a:pt x="2447671" y="3443401"/>
                  </a:lnTo>
                  <a:lnTo>
                    <a:pt x="2449512" y="3424771"/>
                  </a:lnTo>
                  <a:lnTo>
                    <a:pt x="2449512" y="3242983"/>
                  </a:lnTo>
                  <a:close/>
                </a:path>
                <a:path w="2590800" h="4510405">
                  <a:moveTo>
                    <a:pt x="2449512" y="2976626"/>
                  </a:moveTo>
                  <a:lnTo>
                    <a:pt x="2411476" y="2976626"/>
                  </a:lnTo>
                  <a:lnTo>
                    <a:pt x="2411476" y="3204934"/>
                  </a:lnTo>
                  <a:lnTo>
                    <a:pt x="2449512" y="3204934"/>
                  </a:lnTo>
                  <a:lnTo>
                    <a:pt x="2449512" y="2976626"/>
                  </a:lnTo>
                  <a:close/>
                </a:path>
                <a:path w="2590800" h="4510405">
                  <a:moveTo>
                    <a:pt x="2449512" y="2721635"/>
                  </a:moveTo>
                  <a:lnTo>
                    <a:pt x="2448382" y="2710192"/>
                  </a:lnTo>
                  <a:lnTo>
                    <a:pt x="2411057" y="2714739"/>
                  </a:lnTo>
                  <a:lnTo>
                    <a:pt x="2411336" y="2717038"/>
                  </a:lnTo>
                  <a:lnTo>
                    <a:pt x="2411476" y="2719336"/>
                  </a:lnTo>
                  <a:lnTo>
                    <a:pt x="2411476" y="2938576"/>
                  </a:lnTo>
                  <a:lnTo>
                    <a:pt x="2449512" y="2938576"/>
                  </a:lnTo>
                  <a:lnTo>
                    <a:pt x="2449512" y="2721635"/>
                  </a:lnTo>
                  <a:close/>
                </a:path>
                <a:path w="2590800" h="4510405">
                  <a:moveTo>
                    <a:pt x="2555544" y="21640"/>
                  </a:moveTo>
                  <a:lnTo>
                    <a:pt x="2548394" y="15836"/>
                  </a:lnTo>
                  <a:lnTo>
                    <a:pt x="2532011" y="7175"/>
                  </a:lnTo>
                  <a:lnTo>
                    <a:pt x="2514257" y="1828"/>
                  </a:lnTo>
                  <a:lnTo>
                    <a:pt x="2495613" y="0"/>
                  </a:lnTo>
                  <a:lnTo>
                    <a:pt x="2332126" y="0"/>
                  </a:lnTo>
                  <a:lnTo>
                    <a:pt x="2332126" y="37693"/>
                  </a:lnTo>
                  <a:lnTo>
                    <a:pt x="2495613" y="37693"/>
                  </a:lnTo>
                  <a:lnTo>
                    <a:pt x="2505506" y="38493"/>
                  </a:lnTo>
                  <a:lnTo>
                    <a:pt x="2514828" y="40894"/>
                  </a:lnTo>
                  <a:lnTo>
                    <a:pt x="2523579" y="44881"/>
                  </a:lnTo>
                  <a:lnTo>
                    <a:pt x="2531745" y="50469"/>
                  </a:lnTo>
                  <a:lnTo>
                    <a:pt x="2555544" y="21640"/>
                  </a:lnTo>
                  <a:close/>
                </a:path>
                <a:path w="2590800" h="4510405">
                  <a:moveTo>
                    <a:pt x="2588310" y="312991"/>
                  </a:moveTo>
                  <a:lnTo>
                    <a:pt x="2551328" y="304850"/>
                  </a:lnTo>
                  <a:lnTo>
                    <a:pt x="2549017" y="312610"/>
                  </a:lnTo>
                  <a:lnTo>
                    <a:pt x="2545689" y="319811"/>
                  </a:lnTo>
                  <a:lnTo>
                    <a:pt x="2507005" y="348081"/>
                  </a:lnTo>
                  <a:lnTo>
                    <a:pt x="2495613" y="349123"/>
                  </a:lnTo>
                  <a:lnTo>
                    <a:pt x="2395156" y="349123"/>
                  </a:lnTo>
                  <a:lnTo>
                    <a:pt x="2395156" y="386803"/>
                  </a:lnTo>
                  <a:lnTo>
                    <a:pt x="2495613" y="386803"/>
                  </a:lnTo>
                  <a:lnTo>
                    <a:pt x="2514257" y="384975"/>
                  </a:lnTo>
                  <a:lnTo>
                    <a:pt x="2562885" y="359219"/>
                  </a:lnTo>
                  <a:lnTo>
                    <a:pt x="2583510" y="328650"/>
                  </a:lnTo>
                  <a:lnTo>
                    <a:pt x="2588310" y="312991"/>
                  </a:lnTo>
                  <a:close/>
                </a:path>
                <a:path w="2590800" h="4510405">
                  <a:moveTo>
                    <a:pt x="2590749" y="94221"/>
                  </a:moveTo>
                  <a:lnTo>
                    <a:pt x="2588907" y="75755"/>
                  </a:lnTo>
                  <a:lnTo>
                    <a:pt x="2583510" y="58166"/>
                  </a:lnTo>
                  <a:lnTo>
                    <a:pt x="2579547" y="50812"/>
                  </a:lnTo>
                  <a:lnTo>
                    <a:pt x="2546197" y="68059"/>
                  </a:lnTo>
                  <a:lnTo>
                    <a:pt x="2549042" y="74307"/>
                  </a:lnTo>
                  <a:lnTo>
                    <a:pt x="2551061" y="80746"/>
                  </a:lnTo>
                  <a:lnTo>
                    <a:pt x="2552281" y="87388"/>
                  </a:lnTo>
                  <a:lnTo>
                    <a:pt x="2552687" y="94221"/>
                  </a:lnTo>
                  <a:lnTo>
                    <a:pt x="2552687" y="275285"/>
                  </a:lnTo>
                  <a:lnTo>
                    <a:pt x="2590749" y="275285"/>
                  </a:lnTo>
                  <a:lnTo>
                    <a:pt x="2590749" y="94221"/>
                  </a:lnTo>
                  <a:close/>
                </a:path>
              </a:pathLst>
            </a:custGeom>
            <a:solidFill>
              <a:srgbClr val="FF1616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13" name="Graphic 120">
              <a:extLst>
                <a:ext uri="{FF2B5EF4-FFF2-40B4-BE49-F238E27FC236}">
                  <a16:creationId xmlns:a16="http://schemas.microsoft.com/office/drawing/2014/main" id="{67E4943F-AFC0-764D-F104-ACF085B39DD1}"/>
                </a:ext>
              </a:extLst>
            </p:cNvPr>
            <p:cNvSpPr/>
            <p:nvPr/>
          </p:nvSpPr>
          <p:spPr>
            <a:xfrm>
              <a:off x="12021712" y="38125"/>
              <a:ext cx="5534660" cy="1270"/>
            </a:xfrm>
            <a:custGeom>
              <a:avLst/>
              <a:gdLst/>
              <a:ahLst/>
              <a:cxnLst/>
              <a:rect l="l" t="t" r="r" b="b"/>
              <a:pathLst>
                <a:path w="5534660">
                  <a:moveTo>
                    <a:pt x="0" y="0"/>
                  </a:moveTo>
                  <a:lnTo>
                    <a:pt x="5534040" y="0"/>
                  </a:lnTo>
                </a:path>
              </a:pathLst>
            </a:custGeom>
            <a:ln w="76250">
              <a:solidFill>
                <a:srgbClr val="000000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pic>
          <p:nvPicPr>
            <p:cNvPr id="14" name="Image 121">
              <a:extLst>
                <a:ext uri="{FF2B5EF4-FFF2-40B4-BE49-F238E27FC236}">
                  <a16:creationId xmlns:a16="http://schemas.microsoft.com/office/drawing/2014/main" id="{E820B0A7-400E-C084-558B-CA608A8B89E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40902" y="5706681"/>
              <a:ext cx="218871" cy="217900"/>
            </a:xfrm>
            <a:prstGeom prst="rect">
              <a:avLst/>
            </a:prstGeom>
          </p:spPr>
        </p:pic>
        <p:sp>
          <p:nvSpPr>
            <p:cNvPr id="15" name="Graphic 122">
              <a:extLst>
                <a:ext uri="{FF2B5EF4-FFF2-40B4-BE49-F238E27FC236}">
                  <a16:creationId xmlns:a16="http://schemas.microsoft.com/office/drawing/2014/main" id="{BB1D1C98-9206-4233-A3F9-2521E3A359D1}"/>
                </a:ext>
              </a:extLst>
            </p:cNvPr>
            <p:cNvSpPr/>
            <p:nvPr/>
          </p:nvSpPr>
          <p:spPr>
            <a:xfrm>
              <a:off x="11878883" y="38125"/>
              <a:ext cx="142875" cy="5705475"/>
            </a:xfrm>
            <a:custGeom>
              <a:avLst/>
              <a:gdLst/>
              <a:ahLst/>
              <a:cxnLst/>
              <a:rect l="l" t="t" r="r" b="b"/>
              <a:pathLst>
                <a:path w="142875" h="5705475">
                  <a:moveTo>
                    <a:pt x="0" y="5705382"/>
                  </a:moveTo>
                  <a:lnTo>
                    <a:pt x="0" y="142967"/>
                  </a:lnTo>
                  <a:lnTo>
                    <a:pt x="2769" y="114945"/>
                  </a:lnTo>
                  <a:lnTo>
                    <a:pt x="23997" y="63649"/>
                  </a:lnTo>
                  <a:lnTo>
                    <a:pt x="63587" y="24020"/>
                  </a:lnTo>
                  <a:lnTo>
                    <a:pt x="114834" y="2772"/>
                  </a:lnTo>
                  <a:lnTo>
                    <a:pt x="142829" y="0"/>
                  </a:lnTo>
                </a:path>
              </a:pathLst>
            </a:custGeom>
            <a:ln w="76176">
              <a:solidFill>
                <a:srgbClr val="000000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pic>
          <p:nvPicPr>
            <p:cNvPr id="16" name="Image 123">
              <a:extLst>
                <a:ext uri="{FF2B5EF4-FFF2-40B4-BE49-F238E27FC236}">
                  <a16:creationId xmlns:a16="http://schemas.microsoft.com/office/drawing/2014/main" id="{BF0DBF07-6A09-5DC5-C4F1-4DA0E129BBD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94599" y="988839"/>
              <a:ext cx="4886309" cy="1247774"/>
            </a:xfrm>
            <a:prstGeom prst="rect">
              <a:avLst/>
            </a:prstGeom>
          </p:spPr>
        </p:pic>
        <p:pic>
          <p:nvPicPr>
            <p:cNvPr id="17" name="Image 124">
              <a:extLst>
                <a:ext uri="{FF2B5EF4-FFF2-40B4-BE49-F238E27FC236}">
                  <a16:creationId xmlns:a16="http://schemas.microsoft.com/office/drawing/2014/main" id="{809C8D03-795F-7E29-8CBF-280FC596616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94599" y="4072652"/>
              <a:ext cx="4886309" cy="1247774"/>
            </a:xfrm>
            <a:prstGeom prst="rect">
              <a:avLst/>
            </a:prstGeom>
          </p:spPr>
        </p:pic>
        <p:sp>
          <p:nvSpPr>
            <p:cNvPr id="18" name="Graphic 125">
              <a:extLst>
                <a:ext uri="{FF2B5EF4-FFF2-40B4-BE49-F238E27FC236}">
                  <a16:creationId xmlns:a16="http://schemas.microsoft.com/office/drawing/2014/main" id="{C8D5C51A-1434-78D2-4736-0C2E205096CE}"/>
                </a:ext>
              </a:extLst>
            </p:cNvPr>
            <p:cNvSpPr/>
            <p:nvPr/>
          </p:nvSpPr>
          <p:spPr>
            <a:xfrm>
              <a:off x="14738455" y="2563618"/>
              <a:ext cx="1270" cy="772160"/>
            </a:xfrm>
            <a:custGeom>
              <a:avLst/>
              <a:gdLst/>
              <a:ahLst/>
              <a:cxnLst/>
              <a:rect l="l" t="t" r="r" b="b"/>
              <a:pathLst>
                <a:path h="772160">
                  <a:moveTo>
                    <a:pt x="0" y="0"/>
                  </a:moveTo>
                  <a:lnTo>
                    <a:pt x="0" y="771688"/>
                  </a:lnTo>
                </a:path>
              </a:pathLst>
            </a:custGeom>
            <a:ln w="37957">
              <a:solidFill>
                <a:srgbClr val="000000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19" name="Graphic 126">
              <a:extLst>
                <a:ext uri="{FF2B5EF4-FFF2-40B4-BE49-F238E27FC236}">
                  <a16:creationId xmlns:a16="http://schemas.microsoft.com/office/drawing/2014/main" id="{25339FA5-C809-D5DE-C83D-8BFF3D841E33}"/>
                </a:ext>
              </a:extLst>
            </p:cNvPr>
            <p:cNvSpPr/>
            <p:nvPr/>
          </p:nvSpPr>
          <p:spPr>
            <a:xfrm>
              <a:off x="14681305" y="3259408"/>
              <a:ext cx="114300" cy="76200"/>
            </a:xfrm>
            <a:custGeom>
              <a:avLst/>
              <a:gdLst/>
              <a:ahLst/>
              <a:cxnLst/>
              <a:rect l="l" t="t" r="r" b="b"/>
              <a:pathLst>
                <a:path w="114300" h="76200">
                  <a:moveTo>
                    <a:pt x="114300" y="0"/>
                  </a:moveTo>
                  <a:lnTo>
                    <a:pt x="57150" y="75914"/>
                  </a:lnTo>
                  <a:lnTo>
                    <a:pt x="0" y="0"/>
                  </a:lnTo>
                </a:path>
              </a:pathLst>
            </a:custGeom>
            <a:ln w="38056">
              <a:solidFill>
                <a:srgbClr val="000000"/>
              </a:solidFill>
              <a:prstDash val="solid"/>
            </a:ln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20" name="Graphic 127">
              <a:extLst>
                <a:ext uri="{FF2B5EF4-FFF2-40B4-BE49-F238E27FC236}">
                  <a16:creationId xmlns:a16="http://schemas.microsoft.com/office/drawing/2014/main" id="{53827C33-C66C-A156-21CA-8F3536C98861}"/>
                </a:ext>
              </a:extLst>
            </p:cNvPr>
            <p:cNvSpPr/>
            <p:nvPr/>
          </p:nvSpPr>
          <p:spPr>
            <a:xfrm>
              <a:off x="11326372" y="2812765"/>
              <a:ext cx="861060" cy="788035"/>
            </a:xfrm>
            <a:custGeom>
              <a:avLst/>
              <a:gdLst/>
              <a:ahLst/>
              <a:cxnLst/>
              <a:rect l="l" t="t" r="r" b="b"/>
              <a:pathLst>
                <a:path w="861060" h="788035">
                  <a:moveTo>
                    <a:pt x="400842" y="227346"/>
                  </a:moveTo>
                  <a:lnTo>
                    <a:pt x="400842" y="554244"/>
                  </a:lnTo>
                  <a:lnTo>
                    <a:pt x="0" y="554244"/>
                  </a:lnTo>
                  <a:lnTo>
                    <a:pt x="0" y="227346"/>
                  </a:lnTo>
                  <a:lnTo>
                    <a:pt x="400842" y="227346"/>
                  </a:lnTo>
                  <a:close/>
                </a:path>
                <a:path w="861060" h="788035">
                  <a:moveTo>
                    <a:pt x="860559" y="384839"/>
                  </a:moveTo>
                  <a:lnTo>
                    <a:pt x="860559" y="396782"/>
                  </a:lnTo>
                  <a:lnTo>
                    <a:pt x="400863" y="787611"/>
                  </a:lnTo>
                  <a:lnTo>
                    <a:pt x="400842" y="0"/>
                  </a:lnTo>
                  <a:lnTo>
                    <a:pt x="407908" y="0"/>
                  </a:lnTo>
                  <a:lnTo>
                    <a:pt x="860559" y="384839"/>
                  </a:lnTo>
                  <a:close/>
                </a:path>
              </a:pathLst>
            </a:custGeom>
            <a:solidFill>
              <a:srgbClr val="1CA1F1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E8F7A45-F205-EB7D-32E1-BBA5502852E5}"/>
              </a:ext>
            </a:extLst>
          </p:cNvPr>
          <p:cNvSpPr txBox="1"/>
          <p:nvPr/>
        </p:nvSpPr>
        <p:spPr>
          <a:xfrm>
            <a:off x="8194091" y="1538675"/>
            <a:ext cx="398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80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Contoh</a:t>
            </a:r>
            <a:r>
              <a:rPr lang="id-ID" sz="1800" spc="-215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</a:t>
            </a:r>
            <a:r>
              <a:rPr lang="id-ID" sz="1800" spc="-21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&amp;</a:t>
            </a:r>
            <a:r>
              <a:rPr lang="id-ID" sz="1800" spc="-215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</a:t>
            </a:r>
            <a:r>
              <a:rPr lang="id-ID" sz="1800" spc="-21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800" spc="-2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Teks</a:t>
            </a:r>
            <a:endParaRPr lang="en-ID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8E4CE0-FB66-5646-269B-DC00ACA25497}"/>
              </a:ext>
            </a:extLst>
          </p:cNvPr>
          <p:cNvGrpSpPr>
            <a:grpSpLocks/>
          </p:cNvGrpSpPr>
          <p:nvPr/>
        </p:nvGrpSpPr>
        <p:grpSpPr>
          <a:xfrm>
            <a:off x="6061389" y="101299"/>
            <a:ext cx="6263640" cy="1359239"/>
            <a:chOff x="0" y="0"/>
            <a:chExt cx="6263640" cy="1359239"/>
          </a:xfrm>
        </p:grpSpPr>
        <p:sp>
          <p:nvSpPr>
            <p:cNvPr id="31" name="Graphic 135">
              <a:extLst>
                <a:ext uri="{FF2B5EF4-FFF2-40B4-BE49-F238E27FC236}">
                  <a16:creationId xmlns:a16="http://schemas.microsoft.com/office/drawing/2014/main" id="{CC4B337F-8257-493C-C468-3C6E497BE5AA}"/>
                </a:ext>
              </a:extLst>
            </p:cNvPr>
            <p:cNvSpPr/>
            <p:nvPr/>
          </p:nvSpPr>
          <p:spPr>
            <a:xfrm>
              <a:off x="0" y="0"/>
              <a:ext cx="6116320" cy="1069975"/>
            </a:xfrm>
            <a:custGeom>
              <a:avLst/>
              <a:gdLst/>
              <a:ahLst/>
              <a:cxnLst/>
              <a:rect l="l" t="t" r="r" b="b"/>
              <a:pathLst>
                <a:path w="6116320" h="1069975">
                  <a:moveTo>
                    <a:pt x="5591311" y="1069451"/>
                  </a:moveTo>
                  <a:lnTo>
                    <a:pt x="534728" y="1069451"/>
                  </a:lnTo>
                  <a:lnTo>
                    <a:pt x="486057" y="1067266"/>
                  </a:lnTo>
                  <a:lnTo>
                    <a:pt x="438610" y="1060836"/>
                  </a:lnTo>
                  <a:lnTo>
                    <a:pt x="392576" y="1050351"/>
                  </a:lnTo>
                  <a:lnTo>
                    <a:pt x="348144" y="1035999"/>
                  </a:lnTo>
                  <a:lnTo>
                    <a:pt x="305502" y="1017969"/>
                  </a:lnTo>
                  <a:lnTo>
                    <a:pt x="264840" y="996449"/>
                  </a:lnTo>
                  <a:lnTo>
                    <a:pt x="226346" y="971629"/>
                  </a:lnTo>
                  <a:lnTo>
                    <a:pt x="190209" y="943696"/>
                  </a:lnTo>
                  <a:lnTo>
                    <a:pt x="156618" y="912841"/>
                  </a:lnTo>
                  <a:lnTo>
                    <a:pt x="125761" y="879251"/>
                  </a:lnTo>
                  <a:lnTo>
                    <a:pt x="97827" y="843115"/>
                  </a:lnTo>
                  <a:lnTo>
                    <a:pt x="73005" y="804623"/>
                  </a:lnTo>
                  <a:lnTo>
                    <a:pt x="51485" y="763962"/>
                  </a:lnTo>
                  <a:lnTo>
                    <a:pt x="33453" y="721322"/>
                  </a:lnTo>
                  <a:lnTo>
                    <a:pt x="19100" y="676890"/>
                  </a:lnTo>
                  <a:lnTo>
                    <a:pt x="8615" y="630857"/>
                  </a:lnTo>
                  <a:lnTo>
                    <a:pt x="2185" y="583411"/>
                  </a:lnTo>
                  <a:lnTo>
                    <a:pt x="0" y="534741"/>
                  </a:lnTo>
                  <a:lnTo>
                    <a:pt x="2185" y="486065"/>
                  </a:lnTo>
                  <a:lnTo>
                    <a:pt x="8615" y="438614"/>
                  </a:lnTo>
                  <a:lnTo>
                    <a:pt x="19100" y="392577"/>
                  </a:lnTo>
                  <a:lnTo>
                    <a:pt x="33453" y="348143"/>
                  </a:lnTo>
                  <a:lnTo>
                    <a:pt x="51485" y="305500"/>
                  </a:lnTo>
                  <a:lnTo>
                    <a:pt x="73005" y="264837"/>
                  </a:lnTo>
                  <a:lnTo>
                    <a:pt x="97827" y="226342"/>
                  </a:lnTo>
                  <a:lnTo>
                    <a:pt x="125761" y="190205"/>
                  </a:lnTo>
                  <a:lnTo>
                    <a:pt x="156618" y="156613"/>
                  </a:lnTo>
                  <a:lnTo>
                    <a:pt x="190209" y="125757"/>
                  </a:lnTo>
                  <a:lnTo>
                    <a:pt x="226346" y="97823"/>
                  </a:lnTo>
                  <a:lnTo>
                    <a:pt x="264840" y="73002"/>
                  </a:lnTo>
                  <a:lnTo>
                    <a:pt x="305502" y="51482"/>
                  </a:lnTo>
                  <a:lnTo>
                    <a:pt x="348144" y="33452"/>
                  </a:lnTo>
                  <a:lnTo>
                    <a:pt x="392576" y="19099"/>
                  </a:lnTo>
                  <a:lnTo>
                    <a:pt x="438610" y="8614"/>
                  </a:lnTo>
                  <a:lnTo>
                    <a:pt x="486057" y="2184"/>
                  </a:lnTo>
                  <a:lnTo>
                    <a:pt x="534724" y="0"/>
                  </a:lnTo>
                  <a:lnTo>
                    <a:pt x="5591316" y="0"/>
                  </a:lnTo>
                  <a:lnTo>
                    <a:pt x="5639982" y="2184"/>
                  </a:lnTo>
                  <a:lnTo>
                    <a:pt x="5687429" y="8614"/>
                  </a:lnTo>
                  <a:lnTo>
                    <a:pt x="5733463" y="19099"/>
                  </a:lnTo>
                  <a:lnTo>
                    <a:pt x="5777896" y="33452"/>
                  </a:lnTo>
                  <a:lnTo>
                    <a:pt x="5820538" y="51482"/>
                  </a:lnTo>
                  <a:lnTo>
                    <a:pt x="5861201" y="73002"/>
                  </a:lnTo>
                  <a:lnTo>
                    <a:pt x="5899696" y="97823"/>
                  </a:lnTo>
                  <a:lnTo>
                    <a:pt x="5935834" y="125757"/>
                  </a:lnTo>
                  <a:lnTo>
                    <a:pt x="5969427" y="156613"/>
                  </a:lnTo>
                  <a:lnTo>
                    <a:pt x="6000285" y="190205"/>
                  </a:lnTo>
                  <a:lnTo>
                    <a:pt x="6028220" y="226342"/>
                  </a:lnTo>
                  <a:lnTo>
                    <a:pt x="6053042" y="264837"/>
                  </a:lnTo>
                  <a:lnTo>
                    <a:pt x="6074564" y="305500"/>
                  </a:lnTo>
                  <a:lnTo>
                    <a:pt x="6092596" y="348143"/>
                  </a:lnTo>
                  <a:lnTo>
                    <a:pt x="6106950" y="392577"/>
                  </a:lnTo>
                  <a:lnTo>
                    <a:pt x="6115933" y="432014"/>
                  </a:lnTo>
                  <a:lnTo>
                    <a:pt x="6115933" y="637457"/>
                  </a:lnTo>
                  <a:lnTo>
                    <a:pt x="6106950" y="676890"/>
                  </a:lnTo>
                  <a:lnTo>
                    <a:pt x="6092596" y="721322"/>
                  </a:lnTo>
                  <a:lnTo>
                    <a:pt x="6074564" y="763962"/>
                  </a:lnTo>
                  <a:lnTo>
                    <a:pt x="6053042" y="804623"/>
                  </a:lnTo>
                  <a:lnTo>
                    <a:pt x="6028220" y="843115"/>
                  </a:lnTo>
                  <a:lnTo>
                    <a:pt x="6000285" y="879251"/>
                  </a:lnTo>
                  <a:lnTo>
                    <a:pt x="5969427" y="912841"/>
                  </a:lnTo>
                  <a:lnTo>
                    <a:pt x="5935834" y="943696"/>
                  </a:lnTo>
                  <a:lnTo>
                    <a:pt x="5899696" y="971629"/>
                  </a:lnTo>
                  <a:lnTo>
                    <a:pt x="5861201" y="996449"/>
                  </a:lnTo>
                  <a:lnTo>
                    <a:pt x="5820538" y="1017969"/>
                  </a:lnTo>
                  <a:lnTo>
                    <a:pt x="5777896" y="1035999"/>
                  </a:lnTo>
                  <a:lnTo>
                    <a:pt x="5733463" y="1050351"/>
                  </a:lnTo>
                  <a:lnTo>
                    <a:pt x="5687429" y="1060836"/>
                  </a:lnTo>
                  <a:lnTo>
                    <a:pt x="5639982" y="1067266"/>
                  </a:lnTo>
                  <a:lnTo>
                    <a:pt x="5591311" y="1069451"/>
                  </a:lnTo>
                  <a:close/>
                </a:path>
              </a:pathLst>
            </a:custGeom>
            <a:solidFill>
              <a:srgbClr val="AAB8C2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pic>
          <p:nvPicPr>
            <p:cNvPr id="32" name="Image 136">
              <a:extLst>
                <a:ext uri="{FF2B5EF4-FFF2-40B4-BE49-F238E27FC236}">
                  <a16:creationId xmlns:a16="http://schemas.microsoft.com/office/drawing/2014/main" id="{4E87D9B4-6A9F-D0E4-67CB-51B3CA98E38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14364" y="251475"/>
              <a:ext cx="561974" cy="561959"/>
            </a:xfrm>
            <a:prstGeom prst="rect">
              <a:avLst/>
            </a:prstGeom>
          </p:spPr>
        </p:pic>
        <p:pic>
          <p:nvPicPr>
            <p:cNvPr id="34" name="Image 138">
              <a:extLst>
                <a:ext uri="{FF2B5EF4-FFF2-40B4-BE49-F238E27FC236}">
                  <a16:creationId xmlns:a16="http://schemas.microsoft.com/office/drawing/2014/main" id="{FED5AE9B-ABDB-3C56-A040-58D7213A2C8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3117" y="253928"/>
              <a:ext cx="428624" cy="561959"/>
            </a:xfrm>
            <a:prstGeom prst="rect">
              <a:avLst/>
            </a:prstGeom>
          </p:spPr>
        </p:pic>
        <p:pic>
          <p:nvPicPr>
            <p:cNvPr id="35" name="Image 139">
              <a:extLst>
                <a:ext uri="{FF2B5EF4-FFF2-40B4-BE49-F238E27FC236}">
                  <a16:creationId xmlns:a16="http://schemas.microsoft.com/office/drawing/2014/main" id="{BFF019FE-FC34-DDE1-4CA7-C880BC705DB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00014" y="251475"/>
              <a:ext cx="561974" cy="561959"/>
            </a:xfrm>
            <a:prstGeom prst="rect">
              <a:avLst/>
            </a:prstGeom>
          </p:spPr>
        </p:pic>
        <p:sp>
          <p:nvSpPr>
            <p:cNvPr id="36" name="Textbox 140">
              <a:extLst>
                <a:ext uri="{FF2B5EF4-FFF2-40B4-BE49-F238E27FC236}">
                  <a16:creationId xmlns:a16="http://schemas.microsoft.com/office/drawing/2014/main" id="{96513656-2136-285B-EC06-1C23DF47AA6D}"/>
                </a:ext>
              </a:extLst>
            </p:cNvPr>
            <p:cNvSpPr txBox="1"/>
            <p:nvPr/>
          </p:nvSpPr>
          <p:spPr>
            <a:xfrm>
              <a:off x="147320" y="289264"/>
              <a:ext cx="6116320" cy="106997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85420">
                <a:spcBef>
                  <a:spcPts val="2575"/>
                </a:spcBef>
                <a:spcAft>
                  <a:spcPts val="0"/>
                </a:spcAft>
              </a:pPr>
              <a:r>
                <a:rPr lang="id-ID" sz="2400" b="1" dirty="0" err="1">
                  <a:solidFill>
                    <a:srgbClr val="13171A"/>
                  </a:solidFill>
                  <a:effectLst/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Tools</a:t>
              </a:r>
              <a:r>
                <a:rPr lang="id-ID" sz="2400" b="1" spc="220" dirty="0">
                  <a:solidFill>
                    <a:srgbClr val="13171A"/>
                  </a:solidFill>
                  <a:effectLst/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id-ID" sz="2400" b="1" dirty="0" err="1">
                  <a:solidFill>
                    <a:srgbClr val="13171A"/>
                  </a:solidFill>
                  <a:effectLst/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and</a:t>
              </a:r>
              <a:r>
                <a:rPr lang="id-ID" sz="2400" b="1" spc="225" dirty="0">
                  <a:solidFill>
                    <a:srgbClr val="13171A"/>
                  </a:solidFill>
                  <a:effectLst/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id-ID" sz="2400" b="1" dirty="0" err="1">
                  <a:solidFill>
                    <a:srgbClr val="13171A"/>
                  </a:solidFill>
                  <a:effectLst/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Libraries</a:t>
              </a:r>
              <a:r>
                <a:rPr lang="id-ID" sz="2400" b="1" spc="225" dirty="0">
                  <a:solidFill>
                    <a:srgbClr val="13171A"/>
                  </a:solidFill>
                  <a:effectLst/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 </a:t>
              </a:r>
              <a:r>
                <a:rPr lang="id-ID" sz="2400" b="1" spc="-50" dirty="0">
                  <a:solidFill>
                    <a:srgbClr val="13171A"/>
                  </a:solidFill>
                  <a:effectLst/>
                  <a:latin typeface="Times New Roman" panose="02020603050405020304" pitchFamily="18" charset="0"/>
                  <a:ea typeface="Roboto" panose="02000000000000000000" pitchFamily="2" charset="0"/>
                  <a:cs typeface="Times New Roman" panose="02020603050405020304" pitchFamily="18" charset="0"/>
                </a:rPr>
                <a:t>:</a:t>
              </a:r>
              <a:endParaRPr lang="en-ID" sz="24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7" name="Image 68">
            <a:extLst>
              <a:ext uri="{FF2B5EF4-FFF2-40B4-BE49-F238E27FC236}">
                <a16:creationId xmlns:a16="http://schemas.microsoft.com/office/drawing/2014/main" id="{A131908C-D306-B066-D0D2-396B7AC7429A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076000" y="312427"/>
            <a:ext cx="464174" cy="602306"/>
          </a:xfrm>
          <a:prstGeom prst="rect">
            <a:avLst/>
          </a:prstGeom>
        </p:spPr>
      </p:pic>
      <p:pic>
        <p:nvPicPr>
          <p:cNvPr id="39" name="Picture 38" descr="photo.jpg">
            <a:extLst>
              <a:ext uri="{FF2B5EF4-FFF2-40B4-BE49-F238E27FC236}">
                <a16:creationId xmlns:a16="http://schemas.microsoft.com/office/drawing/2014/main" id="{2D2ABCEE-3AD3-861F-D14C-0D99EF266A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1851" y="1249410"/>
            <a:ext cx="769776" cy="769776"/>
          </a:xfrm>
          <a:prstGeom prst="rect">
            <a:avLst/>
          </a:prstGeom>
        </p:spPr>
      </p:pic>
      <p:pic>
        <p:nvPicPr>
          <p:cNvPr id="40" name="Picture 39" descr="computer.gif">
            <a:extLst>
              <a:ext uri="{FF2B5EF4-FFF2-40B4-BE49-F238E27FC236}">
                <a16:creationId xmlns:a16="http://schemas.microsoft.com/office/drawing/2014/main" id="{DB955935-2ECE-3FA0-F966-BABB0C9681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97730" y="3757095"/>
            <a:ext cx="1852155" cy="1358247"/>
          </a:xfrm>
          <a:prstGeom prst="rect">
            <a:avLst/>
          </a:prstGeom>
        </p:spPr>
      </p:pic>
      <p:pic>
        <p:nvPicPr>
          <p:cNvPr id="41" name="Picture 4" descr="C:\Documents and Settings\sd-k2-rg3\My Documents\Downloads\koki.gif">
            <a:extLst>
              <a:ext uri="{FF2B5EF4-FFF2-40B4-BE49-F238E27FC236}">
                <a16:creationId xmlns:a16="http://schemas.microsoft.com/office/drawing/2014/main" id="{EB000270-B9D3-B62C-C68F-07A34720389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457948" y="3835841"/>
            <a:ext cx="1299853" cy="130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129">
            <a:extLst>
              <a:ext uri="{FF2B5EF4-FFF2-40B4-BE49-F238E27FC236}">
                <a16:creationId xmlns:a16="http://schemas.microsoft.com/office/drawing/2014/main" id="{7D6DF00A-66ED-08E6-C33E-47683FE8EB3E}"/>
              </a:ext>
            </a:extLst>
          </p:cNvPr>
          <p:cNvSpPr txBox="1">
            <a:spLocks/>
          </p:cNvSpPr>
          <p:nvPr/>
        </p:nvSpPr>
        <p:spPr>
          <a:xfrm>
            <a:off x="8976360" y="2963660"/>
            <a:ext cx="2606242" cy="405130"/>
          </a:xfrm>
          <a:prstGeom prst="rect">
            <a:avLst/>
          </a:pr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marL="56515">
              <a:spcBef>
                <a:spcPts val="525"/>
              </a:spcBef>
              <a:spcAft>
                <a:spcPts val="0"/>
              </a:spcAft>
            </a:pPr>
            <a:r>
              <a:rPr lang="id-ID" sz="150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InDonESia</a:t>
            </a:r>
            <a:r>
              <a:rPr lang="id-ID" sz="1500" spc="-5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50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taNaH</a:t>
            </a:r>
            <a:r>
              <a:rPr lang="id-ID" sz="1500" spc="-5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50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aEr</a:t>
            </a:r>
            <a:r>
              <a:rPr lang="id-ID" sz="1500" spc="-5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</a:t>
            </a:r>
            <a:r>
              <a:rPr lang="en-US" sz="1500" spc="-5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#2024</a:t>
            </a:r>
            <a:endParaRPr lang="en-ID" sz="1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4" name="Textbox 133">
            <a:extLst>
              <a:ext uri="{FF2B5EF4-FFF2-40B4-BE49-F238E27FC236}">
                <a16:creationId xmlns:a16="http://schemas.microsoft.com/office/drawing/2014/main" id="{53D14F9E-E24D-5EA4-D65F-7EB137DAF7A5}"/>
              </a:ext>
            </a:extLst>
          </p:cNvPr>
          <p:cNvSpPr txBox="1">
            <a:spLocks/>
          </p:cNvSpPr>
          <p:nvPr/>
        </p:nvSpPr>
        <p:spPr>
          <a:xfrm>
            <a:off x="8976360" y="5257680"/>
            <a:ext cx="2505393" cy="405130"/>
          </a:xfrm>
          <a:prstGeom prst="rect">
            <a:avLst/>
          </a:pr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pPr marL="56515">
              <a:spcBef>
                <a:spcPts val="525"/>
              </a:spcBef>
              <a:spcAft>
                <a:spcPts val="0"/>
              </a:spcAft>
            </a:pPr>
            <a:r>
              <a:rPr lang="id-ID" sz="1500" dirty="0" err="1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indonesia</a:t>
            </a:r>
            <a:r>
              <a:rPr lang="id-ID" sz="1500" spc="-45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50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tanah</a:t>
            </a:r>
            <a:r>
              <a:rPr lang="id-ID" sz="1500" spc="-45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500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</a:t>
            </a:r>
            <a:r>
              <a:rPr lang="id-ID" sz="1500" spc="-45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d-ID" sz="1500" spc="-25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</a:t>
            </a:r>
            <a:r>
              <a:rPr lang="en-US" sz="1500" spc="-25" dirty="0">
                <a:solidFill>
                  <a:srgbClr val="1317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2024</a:t>
            </a:r>
            <a:endParaRPr lang="en-ID" sz="1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5" name="Picture 44" descr="indonesia.gif">
            <a:extLst>
              <a:ext uri="{FF2B5EF4-FFF2-40B4-BE49-F238E27FC236}">
                <a16:creationId xmlns:a16="http://schemas.microsoft.com/office/drawing/2014/main" id="{68EACAAA-CB32-30D4-1F22-AE787A328A0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0017" y="1264513"/>
            <a:ext cx="928694" cy="696521"/>
          </a:xfrm>
          <a:prstGeom prst="rect">
            <a:avLst/>
          </a:prstGeom>
        </p:spPr>
      </p:pic>
      <p:pic>
        <p:nvPicPr>
          <p:cNvPr id="46" name="Picture 3" descr="C:\Documents and Settings\sd-k2-rg3\My Documents\Downloads\kuda.gif">
            <a:extLst>
              <a:ext uri="{FF2B5EF4-FFF2-40B4-BE49-F238E27FC236}">
                <a16:creationId xmlns:a16="http://schemas.microsoft.com/office/drawing/2014/main" id="{36F55CCE-7C16-8EEE-D05D-45A4BDA1EC2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328327" y="4032300"/>
            <a:ext cx="525746" cy="46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432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FA956F-CAF9-8B85-A256-AC0738762CE0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6096000" cy="1397635"/>
            <a:chOff x="0" y="0"/>
            <a:chExt cx="9144000" cy="1397635"/>
          </a:xfrm>
        </p:grpSpPr>
        <p:sp>
          <p:nvSpPr>
            <p:cNvPr id="3" name="Graphic 114">
              <a:extLst>
                <a:ext uri="{FF2B5EF4-FFF2-40B4-BE49-F238E27FC236}">
                  <a16:creationId xmlns:a16="http://schemas.microsoft.com/office/drawing/2014/main" id="{0552F45A-7A68-A60D-7213-E2F887A3F8FA}"/>
                </a:ext>
              </a:extLst>
            </p:cNvPr>
            <p:cNvSpPr/>
            <p:nvPr/>
          </p:nvSpPr>
          <p:spPr>
            <a:xfrm>
              <a:off x="0" y="0"/>
              <a:ext cx="9144000" cy="1397635"/>
            </a:xfrm>
            <a:custGeom>
              <a:avLst/>
              <a:gdLst/>
              <a:ahLst/>
              <a:cxnLst/>
              <a:rect l="l" t="t" r="r" b="b"/>
              <a:pathLst>
                <a:path w="9144000" h="1397635">
                  <a:moveTo>
                    <a:pt x="8445332" y="1397407"/>
                  </a:moveTo>
                  <a:lnTo>
                    <a:pt x="0" y="1397407"/>
                  </a:lnTo>
                  <a:lnTo>
                    <a:pt x="0" y="0"/>
                  </a:lnTo>
                  <a:lnTo>
                    <a:pt x="8445306" y="0"/>
                  </a:lnTo>
                  <a:lnTo>
                    <a:pt x="8493143" y="1611"/>
                  </a:lnTo>
                  <a:lnTo>
                    <a:pt x="8540114" y="6378"/>
                  </a:lnTo>
                  <a:lnTo>
                    <a:pt x="8586117" y="14195"/>
                  </a:lnTo>
                  <a:lnTo>
                    <a:pt x="8631046" y="24958"/>
                  </a:lnTo>
                  <a:lnTo>
                    <a:pt x="8674798" y="38563"/>
                  </a:lnTo>
                  <a:lnTo>
                    <a:pt x="8717268" y="54907"/>
                  </a:lnTo>
                  <a:lnTo>
                    <a:pt x="8758354" y="73885"/>
                  </a:lnTo>
                  <a:lnTo>
                    <a:pt x="8797949" y="95393"/>
                  </a:lnTo>
                  <a:lnTo>
                    <a:pt x="8835952" y="119327"/>
                  </a:lnTo>
                  <a:lnTo>
                    <a:pt x="8872256" y="145583"/>
                  </a:lnTo>
                  <a:lnTo>
                    <a:pt x="8906759" y="174057"/>
                  </a:lnTo>
                  <a:lnTo>
                    <a:pt x="8939356" y="204645"/>
                  </a:lnTo>
                  <a:lnTo>
                    <a:pt x="8969944" y="237243"/>
                  </a:lnTo>
                  <a:lnTo>
                    <a:pt x="8998417" y="271746"/>
                  </a:lnTo>
                  <a:lnTo>
                    <a:pt x="9024673" y="308052"/>
                  </a:lnTo>
                  <a:lnTo>
                    <a:pt x="9048607" y="346054"/>
                  </a:lnTo>
                  <a:lnTo>
                    <a:pt x="9070114" y="385651"/>
                  </a:lnTo>
                  <a:lnTo>
                    <a:pt x="9089092" y="426736"/>
                  </a:lnTo>
                  <a:lnTo>
                    <a:pt x="9105436" y="469208"/>
                  </a:lnTo>
                  <a:lnTo>
                    <a:pt x="9119041" y="512960"/>
                  </a:lnTo>
                  <a:lnTo>
                    <a:pt x="9129804" y="557890"/>
                  </a:lnTo>
                  <a:lnTo>
                    <a:pt x="9137621" y="603893"/>
                  </a:lnTo>
                  <a:lnTo>
                    <a:pt x="9142387" y="650866"/>
                  </a:lnTo>
                  <a:lnTo>
                    <a:pt x="9143999" y="698703"/>
                  </a:lnTo>
                  <a:lnTo>
                    <a:pt x="9142387" y="746541"/>
                  </a:lnTo>
                  <a:lnTo>
                    <a:pt x="9137621" y="793514"/>
                  </a:lnTo>
                  <a:lnTo>
                    <a:pt x="9129804" y="839517"/>
                  </a:lnTo>
                  <a:lnTo>
                    <a:pt x="9119041" y="884447"/>
                  </a:lnTo>
                  <a:lnTo>
                    <a:pt x="9105436" y="928200"/>
                  </a:lnTo>
                  <a:lnTo>
                    <a:pt x="9089092" y="970671"/>
                  </a:lnTo>
                  <a:lnTo>
                    <a:pt x="9070114" y="1011757"/>
                  </a:lnTo>
                  <a:lnTo>
                    <a:pt x="9048607" y="1051354"/>
                  </a:lnTo>
                  <a:lnTo>
                    <a:pt x="9024673" y="1089357"/>
                  </a:lnTo>
                  <a:lnTo>
                    <a:pt x="8998417" y="1125662"/>
                  </a:lnTo>
                  <a:lnTo>
                    <a:pt x="8969944" y="1160165"/>
                  </a:lnTo>
                  <a:lnTo>
                    <a:pt x="8939356" y="1192763"/>
                  </a:lnTo>
                  <a:lnTo>
                    <a:pt x="8906759" y="1223351"/>
                  </a:lnTo>
                  <a:lnTo>
                    <a:pt x="8872256" y="1251825"/>
                  </a:lnTo>
                  <a:lnTo>
                    <a:pt x="8835952" y="1278081"/>
                  </a:lnTo>
                  <a:lnTo>
                    <a:pt x="8797949" y="1302015"/>
                  </a:lnTo>
                  <a:lnTo>
                    <a:pt x="8758354" y="1323523"/>
                  </a:lnTo>
                  <a:lnTo>
                    <a:pt x="8717268" y="1342501"/>
                  </a:lnTo>
                  <a:lnTo>
                    <a:pt x="8674798" y="1358845"/>
                  </a:lnTo>
                  <a:lnTo>
                    <a:pt x="8631046" y="1372450"/>
                  </a:lnTo>
                  <a:lnTo>
                    <a:pt x="8586117" y="1383213"/>
                  </a:lnTo>
                  <a:lnTo>
                    <a:pt x="8540114" y="1391030"/>
                  </a:lnTo>
                  <a:lnTo>
                    <a:pt x="8493143" y="1395796"/>
                  </a:lnTo>
                  <a:lnTo>
                    <a:pt x="8445332" y="1397407"/>
                  </a:lnTo>
                  <a:close/>
                </a:path>
              </a:pathLst>
            </a:custGeom>
            <a:solidFill>
              <a:srgbClr val="1CA1F1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4" name="Textbox 115">
              <a:extLst>
                <a:ext uri="{FF2B5EF4-FFF2-40B4-BE49-F238E27FC236}">
                  <a16:creationId xmlns:a16="http://schemas.microsoft.com/office/drawing/2014/main" id="{5CEDDF3D-872D-1018-FCC2-C57085D4FD34}"/>
                </a:ext>
              </a:extLst>
            </p:cNvPr>
            <p:cNvSpPr txBox="1"/>
            <p:nvPr/>
          </p:nvSpPr>
          <p:spPr>
            <a:xfrm>
              <a:off x="0" y="0"/>
              <a:ext cx="9144000" cy="139763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49885">
                <a:spcBef>
                  <a:spcPts val="1515"/>
                </a:spcBef>
                <a:spcAft>
                  <a:spcPts val="0"/>
                </a:spcAft>
              </a:pPr>
              <a:r>
                <a:rPr lang="en-US" sz="6000" b="1" spc="50" dirty="0">
                  <a:solidFill>
                    <a:srgbClr val="13171A"/>
                  </a:solidFill>
                  <a:effectLst/>
                  <a:latin typeface="Trebuchet MS" panose="020B0603020202020204" pitchFamily="34" charset="0"/>
                  <a:ea typeface="Roboto" panose="02000000000000000000" pitchFamily="2" charset="0"/>
                  <a:cs typeface="Roboto" panose="02000000000000000000" pitchFamily="2" charset="0"/>
                </a:rPr>
                <a:t>Kesimpulan</a:t>
              </a:r>
              <a:endParaRPr lang="en-ID" sz="11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C97E4DC-228E-4FA7-60E4-FEEA6956ECF5}"/>
              </a:ext>
            </a:extLst>
          </p:cNvPr>
          <p:cNvSpPr txBox="1"/>
          <p:nvPr/>
        </p:nvSpPr>
        <p:spPr>
          <a:xfrm>
            <a:off x="121920" y="1676400"/>
            <a:ext cx="117805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/>
              <a:t>Dari 13044 </a:t>
            </a:r>
            <a:r>
              <a:rPr lang="en-ID" dirty="0" err="1"/>
              <a:t>kumpulan</a:t>
            </a:r>
            <a:r>
              <a:rPr lang="en-ID" dirty="0"/>
              <a:t> tweet, </a:t>
            </a:r>
            <a:r>
              <a:rPr lang="en-ID" dirty="0" err="1"/>
              <a:t>terdapat</a:t>
            </a:r>
            <a:r>
              <a:rPr lang="en-ID" dirty="0"/>
              <a:t> 7261 (55%) tweet </a:t>
            </a:r>
            <a:r>
              <a:rPr lang="en-ID" dirty="0" err="1"/>
              <a:t>negatif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komposisi</a:t>
            </a:r>
            <a:r>
              <a:rPr lang="en-ID" dirty="0"/>
              <a:t> 1743 (13%) tweet </a:t>
            </a:r>
            <a:r>
              <a:rPr lang="en-ID" dirty="0" err="1"/>
              <a:t>mengandung</a:t>
            </a:r>
            <a:r>
              <a:rPr lang="en-ID" dirty="0"/>
              <a:t> kata-kata </a:t>
            </a:r>
            <a:r>
              <a:rPr lang="en-ID" dirty="0" err="1"/>
              <a:t>kasar</a:t>
            </a:r>
            <a:r>
              <a:rPr lang="en-ID" dirty="0"/>
              <a:t>, 2256 (17%) tweet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ujaran</a:t>
            </a:r>
            <a:r>
              <a:rPr lang="en-ID" dirty="0"/>
              <a:t> </a:t>
            </a:r>
            <a:r>
              <a:rPr lang="en-ID" dirty="0" err="1"/>
              <a:t>kebencian</a:t>
            </a:r>
            <a:r>
              <a:rPr lang="en-ID" dirty="0"/>
              <a:t>, dan 3262 (25%) tweet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keduanya</a:t>
            </a:r>
            <a:endParaRPr lang="en-ID" dirty="0"/>
          </a:p>
          <a:p>
            <a:endParaRPr lang="en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/>
              <a:t>Dari 5518 tweet </a:t>
            </a:r>
            <a:r>
              <a:rPr lang="en-ID" dirty="0" err="1"/>
              <a:t>negatif</a:t>
            </a:r>
            <a:r>
              <a:rPr lang="en-ID" dirty="0"/>
              <a:t> yang </a:t>
            </a:r>
            <a:r>
              <a:rPr lang="en-ID" dirty="0" err="1"/>
              <a:t>mengandung</a:t>
            </a:r>
            <a:r>
              <a:rPr lang="en-ID" dirty="0"/>
              <a:t> hate speech dan abusive </a:t>
            </a:r>
            <a:r>
              <a:rPr lang="en-ID" dirty="0" err="1"/>
              <a:t>Mayoritas</a:t>
            </a:r>
            <a:r>
              <a:rPr lang="en-ID" dirty="0"/>
              <a:t> tweet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ujaran</a:t>
            </a:r>
            <a:r>
              <a:rPr lang="en-ID" dirty="0"/>
              <a:t> </a:t>
            </a:r>
            <a:r>
              <a:rPr lang="en-ID" dirty="0" err="1"/>
              <a:t>kebencian</a:t>
            </a:r>
            <a:r>
              <a:rPr lang="en-ID" dirty="0"/>
              <a:t> </a:t>
            </a:r>
            <a:r>
              <a:rPr lang="en-ID" dirty="0" err="1"/>
              <a:t>ditujukan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individu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 </a:t>
            </a:r>
            <a:r>
              <a:rPr lang="en-ID" dirty="0" err="1"/>
              <a:t>sejumlah</a:t>
            </a:r>
            <a:r>
              <a:rPr lang="en-ID" dirty="0"/>
              <a:t> 3540 (64%) tweet, </a:t>
            </a:r>
            <a:r>
              <a:rPr lang="id-ID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Berdasarkan hasil Analisa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tersebut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dapat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kita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ambil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kesimpulan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bahwa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pengguna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social media (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khususnya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twitter) para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warga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Indonesia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mayoritas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membuat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tweet yang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mengandung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kata-kata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kasar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ujaran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kebencian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rgbClr val="13171A"/>
                </a:solidFill>
                <a:ea typeface="Roboto" panose="02000000000000000000" pitchFamily="2" charset="0"/>
                <a:cs typeface="Roboto" panose="02000000000000000000" pitchFamily="2" charset="0"/>
              </a:rPr>
              <a:t>kepada</a:t>
            </a:r>
            <a:r>
              <a:rPr lang="en-US" dirty="0">
                <a:solidFill>
                  <a:srgbClr val="13171A"/>
                </a:solidFill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Individu</a:t>
            </a:r>
            <a:r>
              <a:rPr lang="en-US" sz="1800" dirty="0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solidFill>
                  <a:srgbClr val="13171A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tertentu</a:t>
            </a:r>
            <a:endParaRPr lang="en-ID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 err="1"/>
              <a:t>Topik</a:t>
            </a:r>
            <a:r>
              <a:rPr lang="en-ID" dirty="0"/>
              <a:t> </a:t>
            </a:r>
            <a:r>
              <a:rPr lang="en-ID" dirty="0" err="1"/>
              <a:t>ujaran</a:t>
            </a:r>
            <a:r>
              <a:rPr lang="en-ID" dirty="0"/>
              <a:t> </a:t>
            </a:r>
            <a:r>
              <a:rPr lang="en-ID" dirty="0" err="1"/>
              <a:t>kebencian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diperbincangkan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topik</a:t>
            </a:r>
            <a:r>
              <a:rPr lang="en-ID" dirty="0"/>
              <a:t> yang general (Other). </a:t>
            </a:r>
            <a:r>
              <a:rPr lang="en-ID" dirty="0" err="1"/>
              <a:t>Begitu</a:t>
            </a:r>
            <a:r>
              <a:rPr lang="en-ID" dirty="0"/>
              <a:t> pula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ujaran</a:t>
            </a:r>
            <a:r>
              <a:rPr lang="en-ID" dirty="0"/>
              <a:t> </a:t>
            </a:r>
            <a:r>
              <a:rPr lang="en-ID" dirty="0" err="1"/>
              <a:t>kebencian</a:t>
            </a:r>
            <a:r>
              <a:rPr lang="en-ID" dirty="0"/>
              <a:t> yang </a:t>
            </a:r>
            <a:r>
              <a:rPr lang="en-ID" dirty="0" err="1"/>
              <a:t>dibahas</a:t>
            </a:r>
            <a:r>
              <a:rPr lang="en-ID" dirty="0"/>
              <a:t> </a:t>
            </a:r>
            <a:r>
              <a:rPr lang="en-ID" dirty="0" err="1"/>
              <a:t>mayoritas</a:t>
            </a:r>
            <a:r>
              <a:rPr lang="en-ID" dirty="0"/>
              <a:t> pada </a:t>
            </a:r>
            <a:r>
              <a:rPr lang="en-ID" dirty="0" err="1"/>
              <a:t>topik</a:t>
            </a:r>
            <a:r>
              <a:rPr lang="en-ID" dirty="0"/>
              <a:t> general (Other)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/>
              <a:t>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agar data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tweet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</a:t>
            </a:r>
            <a:r>
              <a:rPr lang="en-ID" dirty="0" err="1"/>
              <a:t>maksudnya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di processing (cleansing)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bantuan</a:t>
            </a:r>
            <a:r>
              <a:rPr lang="en-ID" dirty="0"/>
              <a:t> library </a:t>
            </a:r>
            <a:r>
              <a:rPr lang="en-ID" dirty="0" err="1"/>
              <a:t>ReGex</a:t>
            </a:r>
            <a:r>
              <a:rPr lang="en-ID" dirty="0"/>
              <a:t>. Lalu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tweet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yang </a:t>
            </a:r>
            <a:r>
              <a:rPr lang="en-ID" dirty="0" err="1"/>
              <a:t>digabung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data, </a:t>
            </a:r>
            <a:r>
              <a:rPr lang="en-ID" dirty="0" err="1"/>
              <a:t>dapat</a:t>
            </a:r>
            <a:r>
              <a:rPr lang="en-ID" dirty="0"/>
              <a:t> di cleansing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API (Application Program Interface) </a:t>
            </a:r>
            <a:r>
              <a:rPr lang="en-ID" dirty="0" err="1"/>
              <a:t>menggunakan</a:t>
            </a:r>
            <a:r>
              <a:rPr lang="en-ID" dirty="0"/>
              <a:t> library Flask </a:t>
            </a:r>
            <a:r>
              <a:rPr lang="en-ID" dirty="0" err="1"/>
              <a:t>serta</a:t>
            </a:r>
            <a:r>
              <a:rPr lang="en-ID" dirty="0"/>
              <a:t> Swagger</a:t>
            </a:r>
          </a:p>
        </p:txBody>
      </p:sp>
      <p:pic>
        <p:nvPicPr>
          <p:cNvPr id="10" name="Picture 9" descr="photo.jpg">
            <a:extLst>
              <a:ext uri="{FF2B5EF4-FFF2-40B4-BE49-F238E27FC236}">
                <a16:creationId xmlns:a16="http://schemas.microsoft.com/office/drawing/2014/main" id="{9CE24A33-B02B-21D2-AE29-D2C192F44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278" y="193939"/>
            <a:ext cx="1009756" cy="1009756"/>
          </a:xfrm>
          <a:prstGeom prst="rect">
            <a:avLst/>
          </a:prstGeom>
        </p:spPr>
      </p:pic>
      <p:pic>
        <p:nvPicPr>
          <p:cNvPr id="11" name="Picture 10" descr="computer.gif">
            <a:extLst>
              <a:ext uri="{FF2B5EF4-FFF2-40B4-BE49-F238E27FC236}">
                <a16:creationId xmlns:a16="http://schemas.microsoft.com/office/drawing/2014/main" id="{8CEFD7F0-E292-DD4D-EC10-E85BA0F71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034" y="-109526"/>
            <a:ext cx="2435353" cy="1785926"/>
          </a:xfrm>
          <a:prstGeom prst="rect">
            <a:avLst/>
          </a:prstGeom>
        </p:spPr>
      </p:pic>
      <p:pic>
        <p:nvPicPr>
          <p:cNvPr id="12" name="Picture 3" descr="C:\Documents and Settings\sd-k2-rg3\My Documents\Downloads\sun.gif">
            <a:extLst>
              <a:ext uri="{FF2B5EF4-FFF2-40B4-BE49-F238E27FC236}">
                <a16:creationId xmlns:a16="http://schemas.microsoft.com/office/drawing/2014/main" id="{8C36A4A3-B3EF-04C4-21D1-11582435BFD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0004" y="263292"/>
            <a:ext cx="552471" cy="556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indonesia.gif">
            <a:extLst>
              <a:ext uri="{FF2B5EF4-FFF2-40B4-BE49-F238E27FC236}">
                <a16:creationId xmlns:a16="http://schemas.microsoft.com/office/drawing/2014/main" id="{B03E2FE0-5172-D09F-5B76-652209E5B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5357" y="229062"/>
            <a:ext cx="1498003" cy="11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1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- Data Science</Template>
  <TotalTime>417</TotalTime>
  <Words>617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Liberation Sans Narrow</vt:lpstr>
      <vt:lpstr>Roboto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49</cp:revision>
  <dcterms:created xsi:type="dcterms:W3CDTF">2024-07-18T07:44:19Z</dcterms:created>
  <dcterms:modified xsi:type="dcterms:W3CDTF">2024-07-19T10:35:43Z</dcterms:modified>
</cp:coreProperties>
</file>