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50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 nerurkar" userId="c7cfd7480d656f68" providerId="LiveId" clId="{5FD86F79-8D6A-4C12-AC9E-E775FE0C9356}"/>
    <pc:docChg chg="modSld">
      <pc:chgData name="kaushik nerurkar" userId="c7cfd7480d656f68" providerId="LiveId" clId="{5FD86F79-8D6A-4C12-AC9E-E775FE0C9356}" dt="2023-03-06T08:01:27.336" v="38" actId="20577"/>
      <pc:docMkLst>
        <pc:docMk/>
      </pc:docMkLst>
      <pc:sldChg chg="modSp mod">
        <pc:chgData name="kaushik nerurkar" userId="c7cfd7480d656f68" providerId="LiveId" clId="{5FD86F79-8D6A-4C12-AC9E-E775FE0C9356}" dt="2023-03-06T07:59:34.057" v="28" actId="20577"/>
        <pc:sldMkLst>
          <pc:docMk/>
          <pc:sldMk cId="1132204333" sldId="262"/>
        </pc:sldMkLst>
        <pc:spChg chg="mod">
          <ac:chgData name="kaushik nerurkar" userId="c7cfd7480d656f68" providerId="LiveId" clId="{5FD86F79-8D6A-4C12-AC9E-E775FE0C9356}" dt="2023-03-06T07:59:34.057" v="28" actId="20577"/>
          <ac:spMkLst>
            <pc:docMk/>
            <pc:sldMk cId="1132204333" sldId="262"/>
            <ac:spMk id="71" creationId="{00000000-0000-0000-0000-000000000000}"/>
          </ac:spMkLst>
        </pc:spChg>
      </pc:sldChg>
      <pc:sldChg chg="modSp mod">
        <pc:chgData name="kaushik nerurkar" userId="c7cfd7480d656f68" providerId="LiveId" clId="{5FD86F79-8D6A-4C12-AC9E-E775FE0C9356}" dt="2023-03-06T08:00:07.773" v="35" actId="1076"/>
        <pc:sldMkLst>
          <pc:docMk/>
          <pc:sldMk cId="179965931" sldId="264"/>
        </pc:sldMkLst>
        <pc:spChg chg="mod">
          <ac:chgData name="kaushik nerurkar" userId="c7cfd7480d656f68" providerId="LiveId" clId="{5FD86F79-8D6A-4C12-AC9E-E775FE0C9356}" dt="2023-03-06T07:59:43.091" v="29" actId="20577"/>
          <ac:spMkLst>
            <pc:docMk/>
            <pc:sldMk cId="179965931" sldId="264"/>
            <ac:spMk id="76" creationId="{00000000-0000-0000-0000-000000000000}"/>
          </ac:spMkLst>
        </pc:spChg>
        <pc:picChg chg="mod">
          <ac:chgData name="kaushik nerurkar" userId="c7cfd7480d656f68" providerId="LiveId" clId="{5FD86F79-8D6A-4C12-AC9E-E775FE0C9356}" dt="2023-03-06T08:00:01.403" v="33" actId="1076"/>
          <ac:picMkLst>
            <pc:docMk/>
            <pc:sldMk cId="179965931" sldId="264"/>
            <ac:picMk id="3" creationId="{73D9B4DB-FACB-2955-031B-95EE2583764D}"/>
          </ac:picMkLst>
        </pc:picChg>
        <pc:picChg chg="mod">
          <ac:chgData name="kaushik nerurkar" userId="c7cfd7480d656f68" providerId="LiveId" clId="{5FD86F79-8D6A-4C12-AC9E-E775FE0C9356}" dt="2023-03-06T08:00:04.748" v="34" actId="1076"/>
          <ac:picMkLst>
            <pc:docMk/>
            <pc:sldMk cId="179965931" sldId="264"/>
            <ac:picMk id="6" creationId="{5CD99687-776D-7215-BBAD-1FC79786F93A}"/>
          </ac:picMkLst>
        </pc:picChg>
        <pc:picChg chg="mod">
          <ac:chgData name="kaushik nerurkar" userId="c7cfd7480d656f68" providerId="LiveId" clId="{5FD86F79-8D6A-4C12-AC9E-E775FE0C9356}" dt="2023-03-06T08:00:07.773" v="35" actId="1076"/>
          <ac:picMkLst>
            <pc:docMk/>
            <pc:sldMk cId="179965931" sldId="264"/>
            <ac:picMk id="8" creationId="{A9A48DD7-3B1A-624D-FCFA-7D7F24A1DE02}"/>
          </ac:picMkLst>
        </pc:picChg>
        <pc:picChg chg="mod">
          <ac:chgData name="kaushik nerurkar" userId="c7cfd7480d656f68" providerId="LiveId" clId="{5FD86F79-8D6A-4C12-AC9E-E775FE0C9356}" dt="2023-03-06T07:59:52.350" v="32" actId="1076"/>
          <ac:picMkLst>
            <pc:docMk/>
            <pc:sldMk cId="179965931" sldId="264"/>
            <ac:picMk id="15" creationId="{0AAAE4B4-3263-B3E1-C683-9A01D4337A51}"/>
          </ac:picMkLst>
        </pc:picChg>
        <pc:picChg chg="mod">
          <ac:chgData name="kaushik nerurkar" userId="c7cfd7480d656f68" providerId="LiveId" clId="{5FD86F79-8D6A-4C12-AC9E-E775FE0C9356}" dt="2023-03-06T07:59:47.247" v="30" actId="1076"/>
          <ac:picMkLst>
            <pc:docMk/>
            <pc:sldMk cId="179965931" sldId="264"/>
            <ac:picMk id="18" creationId="{CEECDA0E-5F79-7774-23A1-FFB2C755B853}"/>
          </ac:picMkLst>
        </pc:picChg>
      </pc:sldChg>
      <pc:sldChg chg="modSp mod">
        <pc:chgData name="kaushik nerurkar" userId="c7cfd7480d656f68" providerId="LiveId" clId="{5FD86F79-8D6A-4C12-AC9E-E775FE0C9356}" dt="2023-03-06T08:01:27.336" v="38" actId="20577"/>
        <pc:sldMkLst>
          <pc:docMk/>
          <pc:sldMk cId="702312944" sldId="265"/>
        </pc:sldMkLst>
        <pc:spChg chg="mod">
          <ac:chgData name="kaushik nerurkar" userId="c7cfd7480d656f68" providerId="LiveId" clId="{5FD86F79-8D6A-4C12-AC9E-E775FE0C9356}" dt="2023-03-06T08:01:27.336" v="38" actId="20577"/>
          <ac:spMkLst>
            <pc:docMk/>
            <pc:sldMk cId="702312944" sldId="265"/>
            <ac:spMk id="80" creationId="{00000000-0000-0000-0000-000000000000}"/>
          </ac:spMkLst>
        </pc:spChg>
      </pc:sldChg>
    </pc:docChg>
  </pc:docChgLst>
  <pc:docChgLst>
    <pc:chgData name="kaushik nerurkar" userId="c7cfd7480d656f68" providerId="LiveId" clId="{6D40A76A-0469-4449-A1B0-8A246B672A27}"/>
    <pc:docChg chg="undo redo custSel modSld">
      <pc:chgData name="kaushik nerurkar" userId="c7cfd7480d656f68" providerId="LiveId" clId="{6D40A76A-0469-4449-A1B0-8A246B672A27}" dt="2023-02-19T07:50:34.690" v="305"/>
      <pc:docMkLst>
        <pc:docMk/>
      </pc:docMkLst>
      <pc:sldChg chg="addSp delSp modSp mod">
        <pc:chgData name="kaushik nerurkar" userId="c7cfd7480d656f68" providerId="LiveId" clId="{6D40A76A-0469-4449-A1B0-8A246B672A27}" dt="2023-02-19T07:48:12.011" v="289" actId="478"/>
        <pc:sldMkLst>
          <pc:docMk/>
          <pc:sldMk cId="1942825103" sldId="256"/>
        </pc:sldMkLst>
        <pc:picChg chg="add del">
          <ac:chgData name="kaushik nerurkar" userId="c7cfd7480d656f68" providerId="LiveId" clId="{6D40A76A-0469-4449-A1B0-8A246B672A27}" dt="2023-02-19T07:47:45.246" v="282" actId="478"/>
          <ac:picMkLst>
            <pc:docMk/>
            <pc:sldMk cId="1942825103" sldId="256"/>
            <ac:picMk id="3" creationId="{0C9BF699-E90A-CC5C-70E7-B8E6203013BD}"/>
          </ac:picMkLst>
        </pc:picChg>
        <pc:picChg chg="add del mod">
          <ac:chgData name="kaushik nerurkar" userId="c7cfd7480d656f68" providerId="LiveId" clId="{6D40A76A-0469-4449-A1B0-8A246B672A27}" dt="2023-02-19T07:48:12.011" v="289" actId="478"/>
          <ac:picMkLst>
            <pc:docMk/>
            <pc:sldMk cId="1942825103" sldId="256"/>
            <ac:picMk id="5" creationId="{8685499F-C8FE-C04B-42CF-6099403DA3EA}"/>
          </ac:picMkLst>
        </pc:picChg>
      </pc:sldChg>
      <pc:sldChg chg="addSp delSp modSp mod">
        <pc:chgData name="kaushik nerurkar" userId="c7cfd7480d656f68" providerId="LiveId" clId="{6D40A76A-0469-4449-A1B0-8A246B672A27}" dt="2023-02-19T07:43:12.729" v="280" actId="1440"/>
        <pc:sldMkLst>
          <pc:docMk/>
          <pc:sldMk cId="1166922643" sldId="259"/>
        </pc:sldMkLst>
        <pc:spChg chg="mod">
          <ac:chgData name="kaushik nerurkar" userId="c7cfd7480d656f68" providerId="LiveId" clId="{6D40A76A-0469-4449-A1B0-8A246B672A27}" dt="2023-02-17T18:10:44.993" v="85" actId="1076"/>
          <ac:spMkLst>
            <pc:docMk/>
            <pc:sldMk cId="1166922643" sldId="259"/>
            <ac:spMk id="59" creationId="{00000000-0000-0000-0000-000000000000}"/>
          </ac:spMkLst>
        </pc:spChg>
        <pc:spChg chg="mod">
          <ac:chgData name="kaushik nerurkar" userId="c7cfd7480d656f68" providerId="LiveId" clId="{6D40A76A-0469-4449-A1B0-8A246B672A27}" dt="2023-02-17T18:10:43" v="84" actId="1076"/>
          <ac:spMkLst>
            <pc:docMk/>
            <pc:sldMk cId="1166922643" sldId="259"/>
            <ac:spMk id="60" creationId="{00000000-0000-0000-0000-000000000000}"/>
          </ac:spMkLst>
        </pc:spChg>
        <pc:spChg chg="mod">
          <ac:chgData name="kaushik nerurkar" userId="c7cfd7480d656f68" providerId="LiveId" clId="{6D40A76A-0469-4449-A1B0-8A246B672A27}" dt="2023-02-17T18:09:55.532" v="66" actId="1076"/>
          <ac:spMkLst>
            <pc:docMk/>
            <pc:sldMk cId="1166922643" sldId="259"/>
            <ac:spMk id="61" creationId="{00000000-0000-0000-0000-000000000000}"/>
          </ac:spMkLst>
        </pc:spChg>
        <pc:picChg chg="add del mod modCrop">
          <ac:chgData name="kaushik nerurkar" userId="c7cfd7480d656f68" providerId="LiveId" clId="{6D40A76A-0469-4449-A1B0-8A246B672A27}" dt="2023-02-19T07:42:28.066" v="274" actId="478"/>
          <ac:picMkLst>
            <pc:docMk/>
            <pc:sldMk cId="1166922643" sldId="259"/>
            <ac:picMk id="3" creationId="{AC2E8408-9326-77E7-65E4-80C0EA5C8019}"/>
          </ac:picMkLst>
        </pc:picChg>
        <pc:picChg chg="add mod modCrop">
          <ac:chgData name="kaushik nerurkar" userId="c7cfd7480d656f68" providerId="LiveId" clId="{6D40A76A-0469-4449-A1B0-8A246B672A27}" dt="2023-02-19T07:43:12.729" v="280" actId="1440"/>
          <ac:picMkLst>
            <pc:docMk/>
            <pc:sldMk cId="1166922643" sldId="259"/>
            <ac:picMk id="4" creationId="{BA97AAAF-0FEF-4047-FCE5-31F187D4F176}"/>
          </ac:picMkLst>
        </pc:picChg>
      </pc:sldChg>
      <pc:sldChg chg="addSp delSp modSp mod">
        <pc:chgData name="kaushik nerurkar" userId="c7cfd7480d656f68" providerId="LiveId" clId="{6D40A76A-0469-4449-A1B0-8A246B672A27}" dt="2023-02-19T07:50:34.690" v="305"/>
        <pc:sldMkLst>
          <pc:docMk/>
          <pc:sldMk cId="179965931" sldId="264"/>
        </pc:sldMkLst>
        <pc:spChg chg="add del mod">
          <ac:chgData name="kaushik nerurkar" userId="c7cfd7480d656f68" providerId="LiveId" clId="{6D40A76A-0469-4449-A1B0-8A246B672A27}" dt="2023-02-17T18:12:40.638" v="105"/>
          <ac:spMkLst>
            <pc:docMk/>
            <pc:sldMk cId="179965931" sldId="264"/>
            <ac:spMk id="4" creationId="{933ABF09-954B-4641-BCE9-318C3FEC167B}"/>
          </ac:spMkLst>
        </pc:spChg>
        <pc:spChg chg="add mod">
          <ac:chgData name="kaushik nerurkar" userId="c7cfd7480d656f68" providerId="LiveId" clId="{6D40A76A-0469-4449-A1B0-8A246B672A27}" dt="2023-02-19T07:49:40.752" v="293" actId="20577"/>
          <ac:spMkLst>
            <pc:docMk/>
            <pc:sldMk cId="179965931" sldId="264"/>
            <ac:spMk id="5" creationId="{091A9386-5963-71D8-DFCE-9808D1BB83F0}"/>
          </ac:spMkLst>
        </pc:spChg>
        <pc:spChg chg="add del mod">
          <ac:chgData name="kaushik nerurkar" userId="c7cfd7480d656f68" providerId="LiveId" clId="{6D40A76A-0469-4449-A1B0-8A246B672A27}" dt="2023-02-17T18:14:11.210" v="222"/>
          <ac:spMkLst>
            <pc:docMk/>
            <pc:sldMk cId="179965931" sldId="264"/>
            <ac:spMk id="7" creationId="{1D224AE7-02D6-D2BC-ECD4-E37D8E3C906D}"/>
          </ac:spMkLst>
        </pc:spChg>
        <pc:spChg chg="add del mod">
          <ac:chgData name="kaushik nerurkar" userId="c7cfd7480d656f68" providerId="LiveId" clId="{6D40A76A-0469-4449-A1B0-8A246B672A27}" dt="2023-02-19T07:50:34.690" v="305"/>
          <ac:spMkLst>
            <pc:docMk/>
            <pc:sldMk cId="179965931" sldId="264"/>
            <ac:spMk id="9" creationId="{EAE49056-B54C-739E-9D45-524F86894CB9}"/>
          </ac:spMkLst>
        </pc:spChg>
        <pc:spChg chg="add del mod">
          <ac:chgData name="kaushik nerurkar" userId="c7cfd7480d656f68" providerId="LiveId" clId="{6D40A76A-0469-4449-A1B0-8A246B672A27}" dt="2023-02-17T18:15:01.029" v="229" actId="21"/>
          <ac:spMkLst>
            <pc:docMk/>
            <pc:sldMk cId="179965931" sldId="264"/>
            <ac:spMk id="10" creationId="{7B94B26D-CF29-F194-42D0-93BF57F43CF1}"/>
          </ac:spMkLst>
        </pc:spChg>
        <pc:spChg chg="add del mod">
          <ac:chgData name="kaushik nerurkar" userId="c7cfd7480d656f68" providerId="LiveId" clId="{6D40A76A-0469-4449-A1B0-8A246B672A27}" dt="2023-02-17T18:15:32.231" v="232" actId="21"/>
          <ac:spMkLst>
            <pc:docMk/>
            <pc:sldMk cId="179965931" sldId="264"/>
            <ac:spMk id="13" creationId="{5DDB74D5-9F8D-0EF9-A924-BB471F1C1722}"/>
          </ac:spMkLst>
        </pc:spChg>
        <pc:spChg chg="add del mod">
          <ac:chgData name="kaushik nerurkar" userId="c7cfd7480d656f68" providerId="LiveId" clId="{6D40A76A-0469-4449-A1B0-8A246B672A27}" dt="2023-02-17T18:16:10.128" v="241"/>
          <ac:spMkLst>
            <pc:docMk/>
            <pc:sldMk cId="179965931" sldId="264"/>
            <ac:spMk id="16" creationId="{0AAA527E-2DAF-42D6-94AF-414A52524ED4}"/>
          </ac:spMkLst>
        </pc:spChg>
        <pc:spChg chg="add del mod">
          <ac:chgData name="kaushik nerurkar" userId="c7cfd7480d656f68" providerId="LiveId" clId="{6D40A76A-0469-4449-A1B0-8A246B672A27}" dt="2023-02-17T18:17:20.766" v="255"/>
          <ac:spMkLst>
            <pc:docMk/>
            <pc:sldMk cId="179965931" sldId="264"/>
            <ac:spMk id="19" creationId="{A1D64DD1-7D6C-B728-8586-30ADECD0ED87}"/>
          </ac:spMkLst>
        </pc:spChg>
        <pc:spChg chg="mod">
          <ac:chgData name="kaushik nerurkar" userId="c7cfd7480d656f68" providerId="LiveId" clId="{6D40A76A-0469-4449-A1B0-8A246B672A27}" dt="2023-02-17T18:14:22.967" v="225" actId="113"/>
          <ac:spMkLst>
            <pc:docMk/>
            <pc:sldMk cId="179965931" sldId="264"/>
            <ac:spMk id="76" creationId="{00000000-0000-0000-0000-000000000000}"/>
          </ac:spMkLst>
        </pc:spChg>
        <pc:picChg chg="add mod">
          <ac:chgData name="kaushik nerurkar" userId="c7cfd7480d656f68" providerId="LiveId" clId="{6D40A76A-0469-4449-A1B0-8A246B672A27}" dt="2023-02-17T18:12:34.305" v="102"/>
          <ac:picMkLst>
            <pc:docMk/>
            <pc:sldMk cId="179965931" sldId="264"/>
            <ac:picMk id="3" creationId="{73D9B4DB-FACB-2955-031B-95EE2583764D}"/>
          </ac:picMkLst>
        </pc:picChg>
        <pc:picChg chg="add del mod">
          <ac:chgData name="kaushik nerurkar" userId="c7cfd7480d656f68" providerId="LiveId" clId="{6D40A76A-0469-4449-A1B0-8A246B672A27}" dt="2023-02-19T07:49:53.952" v="294" actId="478"/>
          <ac:picMkLst>
            <pc:docMk/>
            <pc:sldMk cId="179965931" sldId="264"/>
            <ac:picMk id="4" creationId="{25D63103-011A-E45F-7D2B-1F206A199556}"/>
          </ac:picMkLst>
        </pc:picChg>
        <pc:picChg chg="add mod">
          <ac:chgData name="kaushik nerurkar" userId="c7cfd7480d656f68" providerId="LiveId" clId="{6D40A76A-0469-4449-A1B0-8A246B672A27}" dt="2023-02-17T18:14:10.078" v="220" actId="1076"/>
          <ac:picMkLst>
            <pc:docMk/>
            <pc:sldMk cId="179965931" sldId="264"/>
            <ac:picMk id="6" creationId="{5CD99687-776D-7215-BBAD-1FC79786F93A}"/>
          </ac:picMkLst>
        </pc:picChg>
        <pc:picChg chg="add mod">
          <ac:chgData name="kaushik nerurkar" userId="c7cfd7480d656f68" providerId="LiveId" clId="{6D40A76A-0469-4449-A1B0-8A246B672A27}" dt="2023-02-19T07:50:33.602" v="303" actId="14100"/>
          <ac:picMkLst>
            <pc:docMk/>
            <pc:sldMk cId="179965931" sldId="264"/>
            <ac:picMk id="8" creationId="{A9A48DD7-3B1A-624D-FCFA-7D7F24A1DE02}"/>
          </ac:picMkLst>
        </pc:picChg>
        <pc:picChg chg="add del mod">
          <ac:chgData name="kaushik nerurkar" userId="c7cfd7480d656f68" providerId="LiveId" clId="{6D40A76A-0469-4449-A1B0-8A246B672A27}" dt="2023-02-17T18:15:01.029" v="229" actId="21"/>
          <ac:picMkLst>
            <pc:docMk/>
            <pc:sldMk cId="179965931" sldId="264"/>
            <ac:picMk id="9" creationId="{08D341F4-8287-07F4-9186-2CAA9210700F}"/>
          </ac:picMkLst>
        </pc:picChg>
        <pc:picChg chg="add del mod">
          <ac:chgData name="kaushik nerurkar" userId="c7cfd7480d656f68" providerId="LiveId" clId="{6D40A76A-0469-4449-A1B0-8A246B672A27}" dt="2023-02-17T18:15:32.231" v="232" actId="21"/>
          <ac:picMkLst>
            <pc:docMk/>
            <pc:sldMk cId="179965931" sldId="264"/>
            <ac:picMk id="12" creationId="{B3479452-ED75-4EAA-42DC-BBE0C1A4718B}"/>
          </ac:picMkLst>
        </pc:picChg>
        <pc:picChg chg="add mod">
          <ac:chgData name="kaushik nerurkar" userId="c7cfd7480d656f68" providerId="LiveId" clId="{6D40A76A-0469-4449-A1B0-8A246B672A27}" dt="2023-02-17T18:16:32.434" v="249" actId="1076"/>
          <ac:picMkLst>
            <pc:docMk/>
            <pc:sldMk cId="179965931" sldId="264"/>
            <ac:picMk id="15" creationId="{0AAAE4B4-3263-B3E1-C683-9A01D4337A51}"/>
          </ac:picMkLst>
        </pc:picChg>
        <pc:picChg chg="add mod">
          <ac:chgData name="kaushik nerurkar" userId="c7cfd7480d656f68" providerId="LiveId" clId="{6D40A76A-0469-4449-A1B0-8A246B672A27}" dt="2023-02-17T18:17:27.299" v="258" actId="14100"/>
          <ac:picMkLst>
            <pc:docMk/>
            <pc:sldMk cId="179965931" sldId="264"/>
            <ac:picMk id="18" creationId="{CEECDA0E-5F79-7774-23A1-FFB2C755B8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>
            <a:grpSpLocks/>
          </p:cNvGrpSpPr>
          <p:nvPr/>
        </p:nvGrpSpPr>
        <p:grpSpPr>
          <a:xfrm>
            <a:off x="0" y="-8467"/>
            <a:ext cx="12192000" cy="6866468"/>
            <a:chOff x="0" y="-8467"/>
            <a:chExt cx="12192000" cy="6866468"/>
          </a:xfrm>
        </p:grpSpPr>
        <p:sp>
          <p:nvSpPr>
            <p:cNvPr id="18" name="曲线"/>
            <p:cNvSpPr>
              <a:spLocks/>
            </p:cNvSpPr>
            <p:nvPr/>
          </p:nvSpPr>
          <p:spPr>
            <a:xfrm>
              <a:off x="0" y="-7862"/>
              <a:ext cx="863600" cy="56980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9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0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3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29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54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7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2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4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3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7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9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1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3/6/2023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2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ec.andersonsg.com.br/produto/criando-sites-com-html5-e-css3/" TargetMode="External"/><Relationship Id="rId3" Type="http://schemas.microsoft.com/office/2007/relationships/hdphoto" Target="../media/hdphoto1.wdp"/><Relationship Id="rId7" Type="http://schemas.openxmlformats.org/officeDocument/2006/relationships/image" Target="../media/image4.jpg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skubuntu.com/questions/1025153/install-pycharm-community-on-ubuntu-16-04" TargetMode="External"/><Relationship Id="rId11" Type="http://schemas.openxmlformats.org/officeDocument/2006/relationships/hyperlink" Target="http://www.nosinmiubuntu.com/android-sqlite-insertar-y-actualizar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linevi.ch/en/django-inline-in-fieldset.html" TargetMode="External"/><Relationship Id="rId4" Type="http://schemas.openxmlformats.org/officeDocument/2006/relationships/hyperlink" Target="https://www.insidevcode.eu/2015/05/19/eseguire-un-script-python-da-un-altro-script-python/" TargetMode="External"/><Relationship Id="rId9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subTitle" idx="1"/>
          </p:nvPr>
        </p:nvSpPr>
        <p:spPr>
          <a:xfrm>
            <a:off x="858981" y="332992"/>
            <a:ext cx="7301346" cy="63730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E-Diary</a:t>
            </a:r>
            <a:endParaRPr lang="zh-CN" altLang="en-US" sz="36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"/>
          <p:cNvSpPr>
            <a:spLocks/>
          </p:cNvSpPr>
          <p:nvPr/>
        </p:nvSpPr>
        <p:spPr>
          <a:xfrm>
            <a:off x="858981" y="1939636"/>
            <a:ext cx="8035638" cy="181588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800" b="0" i="0" u="none" strike="noStrike" kern="1200" cap="none" spc="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Amogh</a:t>
            </a: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 </a:t>
            </a:r>
            <a:r>
              <a:rPr lang="en-US" altLang="zh-CN" sz="2800" b="0" i="0" u="none" strike="noStrike" kern="1200" cap="none" spc="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Parulekar</a:t>
            </a: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 - 21104001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                               Riya Patel </a:t>
            </a:r>
            <a:r>
              <a:rPr lang="en-US" altLang="zh-CN" sz="2800" dirty="0"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-</a:t>
            </a: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21104141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       Kaushik Prabhu Nerurkar - 21104016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Ajit</a:t>
            </a:r>
            <a:r>
              <a:rPr lang="en-US" altLang="zh-CN" sz="2800" dirty="0"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 Pawar-21104054</a:t>
            </a: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  </a:t>
            </a:r>
            <a:endParaRPr lang="zh-CN" altLang="en-US" sz="28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 flipH="1">
            <a:off x="1764377" y="5126181"/>
            <a:ext cx="6705600" cy="1138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tx1"/>
                </a:solidFill>
                <a:latin typeface="Bell MT" panose="02020503060305020303" pitchFamily="18" charset="0"/>
                <a:ea typeface="华文新魏" charset="0"/>
                <a:cs typeface="Trebuchet MS" charset="0"/>
              </a:rPr>
              <a:t>                 </a:t>
            </a: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Project Guide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3200" b="0" i="0" u="none" strike="noStrike" kern="1200" cap="none" spc="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Prof.Roshna</a:t>
            </a: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Sangle</a:t>
            </a:r>
            <a:endParaRPr lang="zh-CN" altLang="en-US" sz="32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37" name="直线"/>
          <p:cNvSpPr>
            <a:spLocks/>
          </p:cNvSpPr>
          <p:nvPr/>
        </p:nvSpPr>
        <p:spPr>
          <a:xfrm flipV="1">
            <a:off x="997527" y="1243871"/>
            <a:ext cx="8298873" cy="23525"/>
          </a:xfrm>
          <a:prstGeom prst="line">
            <a:avLst/>
          </a:prstGeom>
          <a:noFill/>
          <a:ln w="19050" cap="rnd" cmpd="sng">
            <a:solidFill>
              <a:srgbClr val="2E83C3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94282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"/>
          <p:cNvSpPr>
            <a:spLocks/>
          </p:cNvSpPr>
          <p:nvPr/>
        </p:nvSpPr>
        <p:spPr>
          <a:xfrm flipH="1">
            <a:off x="2923308" y="2881745"/>
            <a:ext cx="4904510" cy="923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Thank you !!</a:t>
            </a:r>
            <a:endParaRPr lang="zh-CN" altLang="en-US" sz="5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0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"/>
          <p:cNvSpPr>
            <a:spLocks/>
          </p:cNvSpPr>
          <p:nvPr/>
        </p:nvSpPr>
        <p:spPr>
          <a:xfrm flipH="1">
            <a:off x="3976255" y="152400"/>
            <a:ext cx="2147453" cy="6463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Contents </a:t>
            </a:r>
            <a:endParaRPr lang="zh-CN" altLang="en-US" sz="36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53" name="矩形"/>
          <p:cNvSpPr>
            <a:spLocks/>
          </p:cNvSpPr>
          <p:nvPr/>
        </p:nvSpPr>
        <p:spPr>
          <a:xfrm flipH="1">
            <a:off x="526472" y="1122218"/>
            <a:ext cx="3449782" cy="489364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Scope 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Features/Functionality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Project Outcomes 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Technology Stack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Conclusion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54" name="直线"/>
          <p:cNvSpPr>
            <a:spLocks/>
          </p:cNvSpPr>
          <p:nvPr/>
        </p:nvSpPr>
        <p:spPr>
          <a:xfrm>
            <a:off x="858982" y="798731"/>
            <a:ext cx="8181108" cy="1"/>
          </a:xfrm>
          <a:prstGeom prst="line">
            <a:avLst/>
          </a:prstGeom>
          <a:noFill/>
          <a:ln w="12700" cap="rnd" cmpd="sng">
            <a:solidFill>
              <a:srgbClr val="2E83C3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2688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"/>
          <p:cNvSpPr>
            <a:spLocks/>
          </p:cNvSpPr>
          <p:nvPr/>
        </p:nvSpPr>
        <p:spPr>
          <a:xfrm flipH="1">
            <a:off x="568036" y="1314295"/>
            <a:ext cx="8839199" cy="470898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 Diary is a project that aims to provide a digital platform for users to manage their tasks. It is a comprehensive tool that allows users to track their progress, manage their day-to-day activities.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providing an easy-to-use interface for user to access their information 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them save time and effort by organizing their tasks and activities in one place. It also helps them track their progress and stay on top of their goals.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>
            <a:off x="3269673" y="360218"/>
            <a:ext cx="3106941" cy="7078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1.Introduction</a:t>
            </a:r>
            <a:endParaRPr lang="zh-CN" altLang="en-US" sz="40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61" name="直线"/>
          <p:cNvSpPr>
            <a:spLocks/>
          </p:cNvSpPr>
          <p:nvPr/>
        </p:nvSpPr>
        <p:spPr>
          <a:xfrm flipV="1">
            <a:off x="568037" y="1055553"/>
            <a:ext cx="8303027" cy="12551"/>
          </a:xfrm>
          <a:prstGeom prst="line">
            <a:avLst/>
          </a:prstGeom>
          <a:noFill/>
          <a:ln w="19050" cap="rnd" cmpd="sng">
            <a:solidFill>
              <a:srgbClr val="2E83C3"/>
            </a:solidFill>
            <a:prstDash val="solid"/>
            <a:rou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7AAAF-0FEF-4047-FCE5-31F187D4F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8" t="1145" r="3990" b="1069"/>
          <a:stretch/>
        </p:blipFill>
        <p:spPr>
          <a:xfrm>
            <a:off x="995082" y="1186046"/>
            <a:ext cx="7951694" cy="2387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692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"/>
          <p:cNvSpPr>
            <a:spLocks/>
          </p:cNvSpPr>
          <p:nvPr/>
        </p:nvSpPr>
        <p:spPr>
          <a:xfrm flipH="1">
            <a:off x="2992581" y="318654"/>
            <a:ext cx="4544290" cy="4616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2.Objectives of the project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63" name="矩形"/>
          <p:cNvSpPr>
            <a:spLocks/>
          </p:cNvSpPr>
          <p:nvPr/>
        </p:nvSpPr>
        <p:spPr>
          <a:xfrm>
            <a:off x="471054" y="1588347"/>
            <a:ext cx="9324109" cy="25237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designed with the aim of providing a user-friendly, intuitive experience for all users, regardless of their level of technical knowledge.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  platform that  will be optimized to ensure the best possible performance and user experience, while also providing a modern and aesthetically pleasing layout.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an attractive, user friendly and Secure Login page.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the E-Diary is to improve  productivity and help them reach their  goals.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9000"/>
            </a:pPr>
            <a:endParaRPr lang="zh-CN" altLang="en-US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64" name="直线"/>
          <p:cNvSpPr>
            <a:spLocks/>
          </p:cNvSpPr>
          <p:nvPr/>
        </p:nvSpPr>
        <p:spPr>
          <a:xfrm>
            <a:off x="1870364" y="1413164"/>
            <a:ext cx="0" cy="0"/>
          </a:xfrm>
          <a:prstGeom prst="line">
            <a:avLst/>
          </a:prstGeom>
          <a:noFill/>
          <a:ln w="12700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65" name="直线"/>
          <p:cNvSpPr>
            <a:spLocks/>
          </p:cNvSpPr>
          <p:nvPr/>
        </p:nvSpPr>
        <p:spPr>
          <a:xfrm>
            <a:off x="471054" y="886690"/>
            <a:ext cx="8631382" cy="0"/>
          </a:xfrm>
          <a:prstGeom prst="line">
            <a:avLst/>
          </a:prstGeom>
          <a:noFill/>
          <a:ln w="19050" cap="rnd" cmpd="sng">
            <a:solidFill>
              <a:srgbClr val="2E83C3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33423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"/>
          <p:cNvSpPr>
            <a:spLocks/>
          </p:cNvSpPr>
          <p:nvPr/>
        </p:nvSpPr>
        <p:spPr>
          <a:xfrm>
            <a:off x="2964873" y="249382"/>
            <a:ext cx="4003964" cy="5232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3.Scope of our project</a:t>
            </a:r>
            <a:endParaRPr lang="zh-CN" altLang="en-US" sz="28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67" name="矩形"/>
          <p:cNvSpPr>
            <a:spLocks/>
          </p:cNvSpPr>
          <p:nvPr/>
        </p:nvSpPr>
        <p:spPr>
          <a:xfrm>
            <a:off x="419100" y="1219201"/>
            <a:ext cx="9095509" cy="221599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comprehensive and user-friendly interface for users to track their progress all in one place.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 secured usage for the user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 attractive interface for the user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handy website for the user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7000"/>
            </a:pPr>
            <a:endParaRPr lang="en-US" altLang="zh-CN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68" name="直线"/>
          <p:cNvSpPr>
            <a:spLocks/>
          </p:cNvSpPr>
          <p:nvPr/>
        </p:nvSpPr>
        <p:spPr>
          <a:xfrm>
            <a:off x="678873" y="772603"/>
            <a:ext cx="8264235" cy="0"/>
          </a:xfrm>
          <a:prstGeom prst="line">
            <a:avLst/>
          </a:prstGeom>
          <a:noFill/>
          <a:ln w="19050" cap="rnd" cmpd="sng">
            <a:solidFill>
              <a:srgbClr val="2E83C3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12008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"/>
          <p:cNvSpPr>
            <a:spLocks/>
          </p:cNvSpPr>
          <p:nvPr/>
        </p:nvSpPr>
        <p:spPr>
          <a:xfrm>
            <a:off x="2632363" y="134470"/>
            <a:ext cx="4779819" cy="584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4.Features/Functionality </a:t>
            </a:r>
            <a:endParaRPr lang="zh-CN" altLang="en-US" sz="32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70" name="直线"/>
          <p:cNvSpPr>
            <a:spLocks/>
          </p:cNvSpPr>
          <p:nvPr/>
        </p:nvSpPr>
        <p:spPr>
          <a:xfrm flipV="1">
            <a:off x="540327" y="872835"/>
            <a:ext cx="8589818" cy="13854"/>
          </a:xfrm>
          <a:prstGeom prst="line">
            <a:avLst/>
          </a:prstGeom>
          <a:noFill/>
          <a:ln w="19050" cap="rnd" cmpd="sng">
            <a:solidFill>
              <a:srgbClr val="2E83C3"/>
            </a:solidFill>
            <a:prstDash val="solid"/>
            <a:round/>
          </a:ln>
        </p:spPr>
      </p:sp>
      <p:sp>
        <p:nvSpPr>
          <p:cNvPr id="71" name="矩形"/>
          <p:cNvSpPr>
            <a:spLocks/>
          </p:cNvSpPr>
          <p:nvPr/>
        </p:nvSpPr>
        <p:spPr>
          <a:xfrm>
            <a:off x="307074" y="1022352"/>
            <a:ext cx="9056324" cy="378565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E-Diary offers a range of features that make it a powerful tool for students.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it will be modern with a focus on simplicity and ease of use. All features will be easy to find and use.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the user to create a note to set goals or help track their progress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 secure login to the user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E-Diary can be accessed by multiple users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 create a category and add their  tasks to 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E-Diary has themes like dark, semi-dark, and light to comfort your eyes as per use.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Bell MT" pitchFamily="18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20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"/>
          <p:cNvSpPr>
            <a:spLocks/>
          </p:cNvSpPr>
          <p:nvPr/>
        </p:nvSpPr>
        <p:spPr>
          <a:xfrm>
            <a:off x="3302758" y="245660"/>
            <a:ext cx="3575712" cy="5232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5. Project outcomes</a:t>
            </a:r>
            <a:endParaRPr lang="zh-CN" altLang="en-US" sz="28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73" name="直线"/>
          <p:cNvSpPr>
            <a:spLocks/>
          </p:cNvSpPr>
          <p:nvPr/>
        </p:nvSpPr>
        <p:spPr>
          <a:xfrm>
            <a:off x="736978" y="768880"/>
            <a:ext cx="8024884" cy="0"/>
          </a:xfrm>
          <a:prstGeom prst="line">
            <a:avLst/>
          </a:prstGeom>
          <a:noFill/>
          <a:ln w="19050" cap="rnd" cmpd="sng">
            <a:solidFill>
              <a:srgbClr val="2E83C3"/>
            </a:solidFill>
            <a:prstDash val="solid"/>
            <a:round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91665-D7CF-C3CA-40ED-C54E3AD18EF9}"/>
              </a:ext>
            </a:extLst>
          </p:cNvPr>
          <p:cNvSpPr txBox="1"/>
          <p:nvPr/>
        </p:nvSpPr>
        <p:spPr>
          <a:xfrm>
            <a:off x="736978" y="995084"/>
            <a:ext cx="7797422" cy="161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will give users a powerful tool to track their progress.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E-Student Diary project enables users to easily access and organize their data, achieve their goals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should have a secure login </a:t>
            </a:r>
            <a:endParaRPr lang="en-US" dirty="0"/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85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"/>
          <p:cNvSpPr>
            <a:spLocks/>
          </p:cNvSpPr>
          <p:nvPr/>
        </p:nvSpPr>
        <p:spPr>
          <a:xfrm flipH="1">
            <a:off x="3467789" y="295240"/>
            <a:ext cx="4412186" cy="584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6. Technology Stack</a:t>
            </a:r>
            <a:endParaRPr lang="zh-CN" altLang="en-US" sz="32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>
            <a:off x="1283622" y="1884219"/>
            <a:ext cx="7772400" cy="6463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Trebuchet MS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77" name="直线"/>
          <p:cNvSpPr>
            <a:spLocks/>
          </p:cNvSpPr>
          <p:nvPr/>
        </p:nvSpPr>
        <p:spPr>
          <a:xfrm flipV="1">
            <a:off x="697229" y="1108646"/>
            <a:ext cx="8501840" cy="10970"/>
          </a:xfrm>
          <a:prstGeom prst="line">
            <a:avLst/>
          </a:prstGeom>
          <a:noFill/>
          <a:ln w="19050" cap="rnd" cmpd="sng">
            <a:solidFill>
              <a:srgbClr val="2E83C3"/>
            </a:solidFill>
            <a:prstDash val="solid"/>
            <a:round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9B4DB-FACB-2955-031B-95EE25837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2868" y="1493249"/>
            <a:ext cx="1950724" cy="1380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99687-776D-7215-BBAD-1FC79786F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23817" y="3491412"/>
            <a:ext cx="1789775" cy="16042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AAE4B4-3263-B3E1-C683-9A01D4337A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70224" y="3337127"/>
            <a:ext cx="2043953" cy="17584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ECDA0E-5F79-7774-23A1-FFB2C755B8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511746" y="1465638"/>
            <a:ext cx="3072506" cy="1647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1A9386-5963-71D8-DFCE-9808D1BB83F0}"/>
              </a:ext>
            </a:extLst>
          </p:cNvPr>
          <p:cNvSpPr txBox="1"/>
          <p:nvPr/>
        </p:nvSpPr>
        <p:spPr>
          <a:xfrm>
            <a:off x="0" y="6318504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11" tooltip="http://www.nosinmiubuntu.com/android-sqlite-insertar-y-actualizar/"/>
              </a:rPr>
              <a:t>This</a:t>
            </a:r>
            <a:endParaRPr lang="en-IN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A48DD7-3B1A-624D-FCFA-7D7F24A1DE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288721" y="1501614"/>
            <a:ext cx="2197607" cy="16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"/>
          <p:cNvSpPr>
            <a:spLocks/>
          </p:cNvSpPr>
          <p:nvPr/>
        </p:nvSpPr>
        <p:spPr>
          <a:xfrm flipH="1">
            <a:off x="3440082" y="193962"/>
            <a:ext cx="4110644" cy="7078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7. Conclusion</a:t>
            </a:r>
            <a:endParaRPr lang="zh-CN" altLang="en-US" sz="40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79" name="直线"/>
          <p:cNvSpPr>
            <a:spLocks/>
          </p:cNvSpPr>
          <p:nvPr/>
        </p:nvSpPr>
        <p:spPr>
          <a:xfrm>
            <a:off x="789709" y="901849"/>
            <a:ext cx="8271164" cy="0"/>
          </a:xfrm>
          <a:prstGeom prst="line">
            <a:avLst/>
          </a:prstGeom>
          <a:noFill/>
          <a:ln w="19050" cap="rnd" cmpd="sng">
            <a:solidFill>
              <a:srgbClr val="2E83C3"/>
            </a:solidFill>
            <a:prstDash val="solid"/>
            <a:round/>
          </a:ln>
        </p:spPr>
      </p:sp>
      <p:sp>
        <p:nvSpPr>
          <p:cNvPr id="80" name="矩形"/>
          <p:cNvSpPr>
            <a:spLocks/>
          </p:cNvSpPr>
          <p:nvPr/>
        </p:nvSpPr>
        <p:spPr>
          <a:xfrm flipH="1">
            <a:off x="346361" y="1609735"/>
            <a:ext cx="944880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E-Diary is a powerful tool that helps users to manage their academic and personal life. It provides a range of features to help users track their progress, plan their goals, and manage their day-to-day activities.</a:t>
            </a:r>
          </a:p>
          <a:p>
            <a:r>
              <a:rPr lang="en-US" sz="2000" dirty="0"/>
              <a:t>The project also takes security and privacy seriously and includes a range of safety and privacy features to ensure the </a:t>
            </a:r>
            <a:r>
              <a:rPr lang="en-US" sz="2000"/>
              <a:t>security of data </a:t>
            </a:r>
            <a:r>
              <a:rPr lang="en-US" sz="2000" dirty="0"/>
              <a:t>and information.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Bell MT" pitchFamily="18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12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489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Bell MT</vt:lpstr>
      <vt:lpstr>Droid Sans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 Shivani A</dc:creator>
  <cp:lastModifiedBy>kaushik nerurkar</cp:lastModifiedBy>
  <cp:revision>47</cp:revision>
  <dcterms:created xsi:type="dcterms:W3CDTF">2022-08-28T07:26:34Z</dcterms:created>
  <dcterms:modified xsi:type="dcterms:W3CDTF">2023-03-06T08:01:27Z</dcterms:modified>
</cp:coreProperties>
</file>