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9" r:id="rId1"/>
  </p:sldMasterIdLst>
  <p:notesMasterIdLst>
    <p:notesMasterId r:id="rId7"/>
  </p:notesMasterIdLst>
  <p:sldIdLst>
    <p:sldId id="256" r:id="rId2"/>
    <p:sldId id="257" r:id="rId3"/>
    <p:sldId id="263" r:id="rId4"/>
    <p:sldId id="265" r:id="rId5"/>
    <p:sldId id="266" r:id="rId6"/>
  </p:sldIdLst>
  <p:sldSz cx="9144000" cy="5143500" type="screen16x9"/>
  <p:notesSz cx="6858000" cy="9144000"/>
  <p:embeddedFontLst>
    <p:embeddedFont>
      <p:font typeface="Roboto" panose="020B0604020202020204" charset="0"/>
      <p:regular r:id="rId8"/>
      <p:bold r:id="rId9"/>
      <p:italic r:id="rId10"/>
      <p:boldItalic r:id="rId11"/>
    </p:embeddedFont>
    <p:embeddedFont>
      <p:font typeface="Libre Baskerville" panose="020B0604020202020204" charset="0"/>
      <p:regular r:id="rId12"/>
      <p:bold r:id="rId13"/>
      <p: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6CDBAC-E7C0-4F74-91C7-B3C4A39387DA}">
  <a:tblStyle styleId="{336CDBAC-E7C0-4F74-91C7-B3C4A39387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538458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219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884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113efd2e847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113efd2e847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441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8a1f552b24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9" name="Google Shape;1239;g8a1f552b2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484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Libre Baskerville"/>
                <a:ea typeface="Libre Baskerville"/>
                <a:cs typeface="Libre Baskerville"/>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4" name="Google Shape;24;p4"/>
          <p:cNvSpPr txBox="1">
            <a:spLocks noGrp="1"/>
          </p:cNvSpPr>
          <p:nvPr>
            <p:ph type="body" idx="1"/>
          </p:nvPr>
        </p:nvSpPr>
        <p:spPr>
          <a:xfrm>
            <a:off x="714000" y="1064375"/>
            <a:ext cx="7716000" cy="3543300"/>
          </a:xfrm>
          <a:prstGeom prst="rect">
            <a:avLst/>
          </a:prstGeom>
        </p:spPr>
        <p:txBody>
          <a:bodyPr spcFirstLastPara="1" wrap="square" lIns="91425" tIns="91425" rIns="91425" bIns="91425" anchor="t" anchorCtr="0">
            <a:noAutofit/>
          </a:bodyPr>
          <a:lstStyle>
            <a:lvl1pPr marL="457200" lvl="0" indent="-311150" rtl="0">
              <a:lnSpc>
                <a:spcPct val="100000"/>
              </a:lnSpc>
              <a:spcBef>
                <a:spcPts val="0"/>
              </a:spcBef>
              <a:spcAft>
                <a:spcPts val="0"/>
              </a:spcAft>
              <a:buSzPts val="1300"/>
              <a:buChar char="●"/>
              <a:defRPr sz="1300"/>
            </a:lvl1pPr>
            <a:lvl2pPr marL="914400" lvl="1" indent="-311150" rtl="0">
              <a:spcBef>
                <a:spcPts val="1600"/>
              </a:spcBef>
              <a:spcAft>
                <a:spcPts val="0"/>
              </a:spcAft>
              <a:buSzPts val="1300"/>
              <a:buFont typeface="Roboto Condensed Light"/>
              <a:buChar char="○"/>
              <a:defRPr sz="1300"/>
            </a:lvl2pPr>
            <a:lvl3pPr marL="1371600" lvl="2" indent="-311150" rtl="0">
              <a:spcBef>
                <a:spcPts val="1600"/>
              </a:spcBef>
              <a:spcAft>
                <a:spcPts val="0"/>
              </a:spcAft>
              <a:buSzPts val="1300"/>
              <a:buFont typeface="Roboto Condensed Light"/>
              <a:buChar char="■"/>
              <a:defRPr sz="1300"/>
            </a:lvl3pPr>
            <a:lvl4pPr marL="1828800" lvl="3" indent="-311150" rtl="0">
              <a:spcBef>
                <a:spcPts val="1600"/>
              </a:spcBef>
              <a:spcAft>
                <a:spcPts val="0"/>
              </a:spcAft>
              <a:buSzPts val="1300"/>
              <a:buFont typeface="Roboto Condensed Light"/>
              <a:buChar char="●"/>
              <a:defRPr sz="1300"/>
            </a:lvl4pPr>
            <a:lvl5pPr marL="2286000" lvl="4" indent="-311150" rtl="0">
              <a:spcBef>
                <a:spcPts val="1600"/>
              </a:spcBef>
              <a:spcAft>
                <a:spcPts val="0"/>
              </a:spcAft>
              <a:buSzPts val="1300"/>
              <a:buFont typeface="Roboto Condensed Light"/>
              <a:buChar char="○"/>
              <a:defRPr sz="1300"/>
            </a:lvl5pPr>
            <a:lvl6pPr marL="2743200" lvl="5" indent="-311150" rtl="0">
              <a:spcBef>
                <a:spcPts val="1600"/>
              </a:spcBef>
              <a:spcAft>
                <a:spcPts val="0"/>
              </a:spcAft>
              <a:buSzPts val="1300"/>
              <a:buFont typeface="Roboto Condensed Light"/>
              <a:buChar char="■"/>
              <a:defRPr sz="1300"/>
            </a:lvl6pPr>
            <a:lvl7pPr marL="3200400" lvl="6" indent="-311150" rtl="0">
              <a:spcBef>
                <a:spcPts val="1600"/>
              </a:spcBef>
              <a:spcAft>
                <a:spcPts val="0"/>
              </a:spcAft>
              <a:buSzPts val="1300"/>
              <a:buFont typeface="Roboto Condensed Light"/>
              <a:buChar char="●"/>
              <a:defRPr sz="1300"/>
            </a:lvl7pPr>
            <a:lvl8pPr marL="3657600" lvl="7" indent="-311150" rtl="0">
              <a:spcBef>
                <a:spcPts val="1600"/>
              </a:spcBef>
              <a:spcAft>
                <a:spcPts val="0"/>
              </a:spcAft>
              <a:buSzPts val="1300"/>
              <a:buFont typeface="Roboto Condensed Light"/>
              <a:buChar char="○"/>
              <a:defRPr sz="1300"/>
            </a:lvl8pPr>
            <a:lvl9pPr marL="4114800" lvl="8" indent="-311150" rtl="0">
              <a:spcBef>
                <a:spcPts val="1600"/>
              </a:spcBef>
              <a:spcAft>
                <a:spcPts val="1600"/>
              </a:spcAft>
              <a:buSzPts val="1300"/>
              <a:buFont typeface="Roboto Condensed Light"/>
              <a:buChar char="■"/>
              <a:defRPr sz="1300"/>
            </a:lvl9pPr>
          </a:lstStyle>
          <a:p>
            <a:endParaRPr/>
          </a:p>
        </p:txBody>
      </p:sp>
      <p:sp>
        <p:nvSpPr>
          <p:cNvPr id="25" name="Google Shape;25;p4"/>
          <p:cNvSpPr/>
          <p:nvPr/>
        </p:nvSpPr>
        <p:spPr>
          <a:xfrm>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1_1">
    <p:bg>
      <p:bgPr>
        <a:solidFill>
          <a:schemeClr val="lt2"/>
        </a:solidFill>
        <a:effectLst/>
      </p:bgPr>
    </p:bg>
    <p:spTree>
      <p:nvGrpSpPr>
        <p:cNvPr id="1" name="Shape 69"/>
        <p:cNvGrpSpPr/>
        <p:nvPr/>
      </p:nvGrpSpPr>
      <p:grpSpPr>
        <a:xfrm>
          <a:off x="0" y="0"/>
          <a:ext cx="0" cy="0"/>
          <a:chOff x="0" y="0"/>
          <a:chExt cx="0" cy="0"/>
        </a:xfrm>
      </p:grpSpPr>
      <p:pic>
        <p:nvPicPr>
          <p:cNvPr id="70" name="Google Shape;70;p14"/>
          <p:cNvPicPr preferRelativeResize="0"/>
          <p:nvPr/>
        </p:nvPicPr>
        <p:blipFill>
          <a:blip r:embed="rId2">
            <a:alphaModFix amt="75000"/>
          </a:blip>
          <a:stretch>
            <a:fillRect/>
          </a:stretch>
        </p:blipFill>
        <p:spPr>
          <a:xfrm>
            <a:off x="4350075" y="665212"/>
            <a:ext cx="4078151" cy="3927375"/>
          </a:xfrm>
          <a:prstGeom prst="rect">
            <a:avLst/>
          </a:prstGeom>
          <a:noFill/>
          <a:ln>
            <a:noFill/>
          </a:ln>
        </p:spPr>
      </p:pic>
      <p:pic>
        <p:nvPicPr>
          <p:cNvPr id="71" name="Google Shape;71;p14"/>
          <p:cNvPicPr preferRelativeResize="0"/>
          <p:nvPr/>
        </p:nvPicPr>
        <p:blipFill>
          <a:blip r:embed="rId3">
            <a:alphaModFix amt="55000"/>
          </a:blip>
          <a:stretch>
            <a:fillRect/>
          </a:stretch>
        </p:blipFill>
        <p:spPr>
          <a:xfrm flipH="1">
            <a:off x="490460" y="1223675"/>
            <a:ext cx="3227225" cy="3330400"/>
          </a:xfrm>
          <a:prstGeom prst="rect">
            <a:avLst/>
          </a:prstGeom>
          <a:noFill/>
          <a:ln>
            <a:noFill/>
          </a:ln>
        </p:spPr>
      </p:pic>
      <p:sp>
        <p:nvSpPr>
          <p:cNvPr id="72" name="Google Shape;72;p14"/>
          <p:cNvSpPr txBox="1">
            <a:spLocks noGrp="1"/>
          </p:cNvSpPr>
          <p:nvPr>
            <p:ph type="title"/>
          </p:nvPr>
        </p:nvSpPr>
        <p:spPr>
          <a:xfrm>
            <a:off x="4552901" y="1696025"/>
            <a:ext cx="3875400" cy="365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73" name="Google Shape;73;p14"/>
          <p:cNvSpPr txBox="1">
            <a:spLocks noGrp="1"/>
          </p:cNvSpPr>
          <p:nvPr>
            <p:ph type="subTitle" idx="1"/>
          </p:nvPr>
        </p:nvSpPr>
        <p:spPr>
          <a:xfrm>
            <a:off x="4342325" y="2333775"/>
            <a:ext cx="4087500" cy="156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1600"/>
              </a:spcBef>
              <a:spcAft>
                <a:spcPts val="0"/>
              </a:spcAft>
              <a:buNone/>
              <a:defRPr sz="1600"/>
            </a:lvl2pPr>
            <a:lvl3pPr lvl="2" algn="r" rtl="0">
              <a:lnSpc>
                <a:spcPct val="100000"/>
              </a:lnSpc>
              <a:spcBef>
                <a:spcPts val="1600"/>
              </a:spcBef>
              <a:spcAft>
                <a:spcPts val="0"/>
              </a:spcAft>
              <a:buNone/>
              <a:defRPr sz="1600"/>
            </a:lvl3pPr>
            <a:lvl4pPr lvl="3" algn="r" rtl="0">
              <a:lnSpc>
                <a:spcPct val="100000"/>
              </a:lnSpc>
              <a:spcBef>
                <a:spcPts val="1600"/>
              </a:spcBef>
              <a:spcAft>
                <a:spcPts val="0"/>
              </a:spcAft>
              <a:buNone/>
              <a:defRPr sz="1600"/>
            </a:lvl4pPr>
            <a:lvl5pPr lvl="4" algn="r" rtl="0">
              <a:lnSpc>
                <a:spcPct val="100000"/>
              </a:lnSpc>
              <a:spcBef>
                <a:spcPts val="1600"/>
              </a:spcBef>
              <a:spcAft>
                <a:spcPts val="0"/>
              </a:spcAft>
              <a:buNone/>
              <a:defRPr sz="1600"/>
            </a:lvl5pPr>
            <a:lvl6pPr lvl="5" algn="r" rtl="0">
              <a:lnSpc>
                <a:spcPct val="100000"/>
              </a:lnSpc>
              <a:spcBef>
                <a:spcPts val="1600"/>
              </a:spcBef>
              <a:spcAft>
                <a:spcPts val="0"/>
              </a:spcAft>
              <a:buNone/>
              <a:defRPr sz="1600"/>
            </a:lvl6pPr>
            <a:lvl7pPr lvl="6" algn="r" rtl="0">
              <a:lnSpc>
                <a:spcPct val="100000"/>
              </a:lnSpc>
              <a:spcBef>
                <a:spcPts val="1600"/>
              </a:spcBef>
              <a:spcAft>
                <a:spcPts val="0"/>
              </a:spcAft>
              <a:buNone/>
              <a:defRPr sz="1600"/>
            </a:lvl7pPr>
            <a:lvl8pPr lvl="7" algn="r" rtl="0">
              <a:lnSpc>
                <a:spcPct val="100000"/>
              </a:lnSpc>
              <a:spcBef>
                <a:spcPts val="1600"/>
              </a:spcBef>
              <a:spcAft>
                <a:spcPts val="0"/>
              </a:spcAft>
              <a:buNone/>
              <a:defRPr sz="1600"/>
            </a:lvl8pPr>
            <a:lvl9pPr lvl="8" algn="r" rtl="0">
              <a:lnSpc>
                <a:spcPct val="100000"/>
              </a:lnSpc>
              <a:spcBef>
                <a:spcPts val="1600"/>
              </a:spcBef>
              <a:spcAft>
                <a:spcPts val="1600"/>
              </a:spcAft>
              <a:buNone/>
              <a:defRPr sz="1600"/>
            </a:lvl9pPr>
          </a:lstStyle>
          <a:p>
            <a:endParaRPr/>
          </a:p>
        </p:txBody>
      </p:sp>
      <p:sp>
        <p:nvSpPr>
          <p:cNvPr id="74" name="Google Shape;74;p1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4 columns">
  <p:cSld name="SECTION_HEADER_1_2">
    <p:bg>
      <p:bgPr>
        <a:solidFill>
          <a:schemeClr val="lt2"/>
        </a:solidFill>
        <a:effectLst/>
      </p:bgPr>
    </p:bg>
    <p:spTree>
      <p:nvGrpSpPr>
        <p:cNvPr id="1" name="Shape 110"/>
        <p:cNvGrpSpPr/>
        <p:nvPr/>
      </p:nvGrpSpPr>
      <p:grpSpPr>
        <a:xfrm>
          <a:off x="0" y="0"/>
          <a:ext cx="0" cy="0"/>
          <a:chOff x="0" y="0"/>
          <a:chExt cx="0" cy="0"/>
        </a:xfrm>
      </p:grpSpPr>
      <p:pic>
        <p:nvPicPr>
          <p:cNvPr id="111" name="Google Shape;111;p20"/>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112" name="Google Shape;112;p20"/>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113" name="Google Shape;113;p20"/>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txBox="1">
            <a:spLocks noGrp="1"/>
          </p:cNvSpPr>
          <p:nvPr>
            <p:ph type="title"/>
          </p:nvPr>
        </p:nvSpPr>
        <p:spPr>
          <a:xfrm>
            <a:off x="714125" y="544231"/>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15" name="Google Shape;115;p20"/>
          <p:cNvSpPr txBox="1">
            <a:spLocks noGrp="1"/>
          </p:cNvSpPr>
          <p:nvPr>
            <p:ph type="subTitle" idx="1"/>
          </p:nvPr>
        </p:nvSpPr>
        <p:spPr>
          <a:xfrm>
            <a:off x="3685926" y="220246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116" name="Google Shape;116;p20"/>
          <p:cNvSpPr txBox="1">
            <a:spLocks noGrp="1"/>
          </p:cNvSpPr>
          <p:nvPr>
            <p:ph type="title" idx="2"/>
          </p:nvPr>
        </p:nvSpPr>
        <p:spPr>
          <a:xfrm>
            <a:off x="3739626" y="1710681"/>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defRPr>
            </a:lvl1pPr>
            <a:lvl2pPr lvl="1" algn="r" rtl="0">
              <a:spcBef>
                <a:spcPts val="0"/>
              </a:spcBef>
              <a:spcAft>
                <a:spcPts val="0"/>
              </a:spcAft>
              <a:buClr>
                <a:schemeClr val="lt1"/>
              </a:buClr>
              <a:buSzPts val="3600"/>
              <a:buNone/>
              <a:defRPr sz="3600">
                <a:solidFill>
                  <a:schemeClr val="lt1"/>
                </a:solidFill>
              </a:defRPr>
            </a:lvl2pPr>
            <a:lvl3pPr lvl="2" algn="r" rtl="0">
              <a:spcBef>
                <a:spcPts val="0"/>
              </a:spcBef>
              <a:spcAft>
                <a:spcPts val="0"/>
              </a:spcAft>
              <a:buClr>
                <a:schemeClr val="lt1"/>
              </a:buClr>
              <a:buSzPts val="3600"/>
              <a:buNone/>
              <a:defRPr sz="3600">
                <a:solidFill>
                  <a:schemeClr val="lt1"/>
                </a:solidFill>
              </a:defRPr>
            </a:lvl3pPr>
            <a:lvl4pPr lvl="3" algn="r" rtl="0">
              <a:spcBef>
                <a:spcPts val="0"/>
              </a:spcBef>
              <a:spcAft>
                <a:spcPts val="0"/>
              </a:spcAft>
              <a:buClr>
                <a:schemeClr val="lt1"/>
              </a:buClr>
              <a:buSzPts val="3600"/>
              <a:buNone/>
              <a:defRPr sz="3600">
                <a:solidFill>
                  <a:schemeClr val="lt1"/>
                </a:solidFill>
              </a:defRPr>
            </a:lvl4pPr>
            <a:lvl5pPr lvl="4" algn="r" rtl="0">
              <a:spcBef>
                <a:spcPts val="0"/>
              </a:spcBef>
              <a:spcAft>
                <a:spcPts val="0"/>
              </a:spcAft>
              <a:buClr>
                <a:schemeClr val="lt1"/>
              </a:buClr>
              <a:buSzPts val="3600"/>
              <a:buNone/>
              <a:defRPr sz="3600">
                <a:solidFill>
                  <a:schemeClr val="lt1"/>
                </a:solidFill>
              </a:defRPr>
            </a:lvl5pPr>
            <a:lvl6pPr lvl="5" algn="r" rtl="0">
              <a:spcBef>
                <a:spcPts val="0"/>
              </a:spcBef>
              <a:spcAft>
                <a:spcPts val="0"/>
              </a:spcAft>
              <a:buClr>
                <a:schemeClr val="lt1"/>
              </a:buClr>
              <a:buSzPts val="3600"/>
              <a:buNone/>
              <a:defRPr sz="3600">
                <a:solidFill>
                  <a:schemeClr val="lt1"/>
                </a:solidFill>
              </a:defRPr>
            </a:lvl6pPr>
            <a:lvl7pPr lvl="6" algn="r" rtl="0">
              <a:spcBef>
                <a:spcPts val="0"/>
              </a:spcBef>
              <a:spcAft>
                <a:spcPts val="0"/>
              </a:spcAft>
              <a:buClr>
                <a:schemeClr val="lt1"/>
              </a:buClr>
              <a:buSzPts val="3600"/>
              <a:buNone/>
              <a:defRPr sz="3600">
                <a:solidFill>
                  <a:schemeClr val="lt1"/>
                </a:solidFill>
              </a:defRPr>
            </a:lvl7pPr>
            <a:lvl8pPr lvl="7" algn="r" rtl="0">
              <a:spcBef>
                <a:spcPts val="0"/>
              </a:spcBef>
              <a:spcAft>
                <a:spcPts val="0"/>
              </a:spcAft>
              <a:buClr>
                <a:schemeClr val="lt1"/>
              </a:buClr>
              <a:buSzPts val="3600"/>
              <a:buNone/>
              <a:defRPr sz="3600">
                <a:solidFill>
                  <a:schemeClr val="lt1"/>
                </a:solidFill>
              </a:defRPr>
            </a:lvl8pPr>
            <a:lvl9pPr lvl="8" algn="r" rtl="0">
              <a:spcBef>
                <a:spcPts val="0"/>
              </a:spcBef>
              <a:spcAft>
                <a:spcPts val="0"/>
              </a:spcAft>
              <a:buClr>
                <a:schemeClr val="lt1"/>
              </a:buClr>
              <a:buSzPts val="3600"/>
              <a:buNone/>
              <a:defRPr sz="3600">
                <a:solidFill>
                  <a:schemeClr val="lt1"/>
                </a:solidFill>
              </a:defRPr>
            </a:lvl9pPr>
          </a:lstStyle>
          <a:p>
            <a:endParaRPr/>
          </a:p>
        </p:txBody>
      </p:sp>
      <p:sp>
        <p:nvSpPr>
          <p:cNvPr id="117" name="Google Shape;117;p20"/>
          <p:cNvSpPr txBox="1">
            <a:spLocks noGrp="1"/>
          </p:cNvSpPr>
          <p:nvPr>
            <p:ph type="subTitle" idx="3"/>
          </p:nvPr>
        </p:nvSpPr>
        <p:spPr>
          <a:xfrm>
            <a:off x="3685926" y="375291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118" name="Google Shape;118;p20"/>
          <p:cNvSpPr txBox="1">
            <a:spLocks noGrp="1"/>
          </p:cNvSpPr>
          <p:nvPr>
            <p:ph type="title" idx="4"/>
          </p:nvPr>
        </p:nvSpPr>
        <p:spPr>
          <a:xfrm>
            <a:off x="3739626" y="3257056"/>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defRPr>
            </a:lvl1pPr>
            <a:lvl2pPr lvl="1" algn="r" rtl="0">
              <a:spcBef>
                <a:spcPts val="0"/>
              </a:spcBef>
              <a:spcAft>
                <a:spcPts val="0"/>
              </a:spcAft>
              <a:buClr>
                <a:schemeClr val="lt1"/>
              </a:buClr>
              <a:buSzPts val="3600"/>
              <a:buNone/>
              <a:defRPr sz="3600">
                <a:solidFill>
                  <a:schemeClr val="lt1"/>
                </a:solidFill>
              </a:defRPr>
            </a:lvl2pPr>
            <a:lvl3pPr lvl="2" algn="r" rtl="0">
              <a:spcBef>
                <a:spcPts val="0"/>
              </a:spcBef>
              <a:spcAft>
                <a:spcPts val="0"/>
              </a:spcAft>
              <a:buClr>
                <a:schemeClr val="lt1"/>
              </a:buClr>
              <a:buSzPts val="3600"/>
              <a:buNone/>
              <a:defRPr sz="3600">
                <a:solidFill>
                  <a:schemeClr val="lt1"/>
                </a:solidFill>
              </a:defRPr>
            </a:lvl3pPr>
            <a:lvl4pPr lvl="3" algn="r" rtl="0">
              <a:spcBef>
                <a:spcPts val="0"/>
              </a:spcBef>
              <a:spcAft>
                <a:spcPts val="0"/>
              </a:spcAft>
              <a:buClr>
                <a:schemeClr val="lt1"/>
              </a:buClr>
              <a:buSzPts val="3600"/>
              <a:buNone/>
              <a:defRPr sz="3600">
                <a:solidFill>
                  <a:schemeClr val="lt1"/>
                </a:solidFill>
              </a:defRPr>
            </a:lvl4pPr>
            <a:lvl5pPr lvl="4" algn="r" rtl="0">
              <a:spcBef>
                <a:spcPts val="0"/>
              </a:spcBef>
              <a:spcAft>
                <a:spcPts val="0"/>
              </a:spcAft>
              <a:buClr>
                <a:schemeClr val="lt1"/>
              </a:buClr>
              <a:buSzPts val="3600"/>
              <a:buNone/>
              <a:defRPr sz="3600">
                <a:solidFill>
                  <a:schemeClr val="lt1"/>
                </a:solidFill>
              </a:defRPr>
            </a:lvl5pPr>
            <a:lvl6pPr lvl="5" algn="r" rtl="0">
              <a:spcBef>
                <a:spcPts val="0"/>
              </a:spcBef>
              <a:spcAft>
                <a:spcPts val="0"/>
              </a:spcAft>
              <a:buClr>
                <a:schemeClr val="lt1"/>
              </a:buClr>
              <a:buSzPts val="3600"/>
              <a:buNone/>
              <a:defRPr sz="3600">
                <a:solidFill>
                  <a:schemeClr val="lt1"/>
                </a:solidFill>
              </a:defRPr>
            </a:lvl6pPr>
            <a:lvl7pPr lvl="6" algn="r" rtl="0">
              <a:spcBef>
                <a:spcPts val="0"/>
              </a:spcBef>
              <a:spcAft>
                <a:spcPts val="0"/>
              </a:spcAft>
              <a:buClr>
                <a:schemeClr val="lt1"/>
              </a:buClr>
              <a:buSzPts val="3600"/>
              <a:buNone/>
              <a:defRPr sz="3600">
                <a:solidFill>
                  <a:schemeClr val="lt1"/>
                </a:solidFill>
              </a:defRPr>
            </a:lvl7pPr>
            <a:lvl8pPr lvl="7" algn="r" rtl="0">
              <a:spcBef>
                <a:spcPts val="0"/>
              </a:spcBef>
              <a:spcAft>
                <a:spcPts val="0"/>
              </a:spcAft>
              <a:buClr>
                <a:schemeClr val="lt1"/>
              </a:buClr>
              <a:buSzPts val="3600"/>
              <a:buNone/>
              <a:defRPr sz="3600">
                <a:solidFill>
                  <a:schemeClr val="lt1"/>
                </a:solidFill>
              </a:defRPr>
            </a:lvl8pPr>
            <a:lvl9pPr lvl="8" algn="r" rtl="0">
              <a:spcBef>
                <a:spcPts val="0"/>
              </a:spcBef>
              <a:spcAft>
                <a:spcPts val="0"/>
              </a:spcAft>
              <a:buClr>
                <a:schemeClr val="lt1"/>
              </a:buClr>
              <a:buSzPts val="3600"/>
              <a:buNone/>
              <a:defRPr sz="3600">
                <a:solidFill>
                  <a:schemeClr val="lt1"/>
                </a:solidFill>
              </a:defRPr>
            </a:lvl9pPr>
          </a:lstStyle>
          <a:p>
            <a:endParaRPr/>
          </a:p>
        </p:txBody>
      </p:sp>
      <p:sp>
        <p:nvSpPr>
          <p:cNvPr id="119" name="Google Shape;119;p20"/>
          <p:cNvSpPr txBox="1">
            <a:spLocks noGrp="1"/>
          </p:cNvSpPr>
          <p:nvPr>
            <p:ph type="subTitle" idx="5"/>
          </p:nvPr>
        </p:nvSpPr>
        <p:spPr>
          <a:xfrm>
            <a:off x="6132949" y="220246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120" name="Google Shape;120;p20"/>
          <p:cNvSpPr txBox="1">
            <a:spLocks noGrp="1"/>
          </p:cNvSpPr>
          <p:nvPr>
            <p:ph type="title" idx="6"/>
          </p:nvPr>
        </p:nvSpPr>
        <p:spPr>
          <a:xfrm>
            <a:off x="6186649" y="1710681"/>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21" name="Google Shape;121;p20"/>
          <p:cNvSpPr txBox="1">
            <a:spLocks noGrp="1"/>
          </p:cNvSpPr>
          <p:nvPr>
            <p:ph type="subTitle" idx="7"/>
          </p:nvPr>
        </p:nvSpPr>
        <p:spPr>
          <a:xfrm>
            <a:off x="6132949" y="375291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122" name="Google Shape;122;p20"/>
          <p:cNvSpPr txBox="1">
            <a:spLocks noGrp="1"/>
          </p:cNvSpPr>
          <p:nvPr>
            <p:ph type="title" idx="8"/>
          </p:nvPr>
        </p:nvSpPr>
        <p:spPr>
          <a:xfrm>
            <a:off x="6186649" y="3257056"/>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328"/>
        <p:cNvGrpSpPr/>
        <p:nvPr/>
      </p:nvGrpSpPr>
      <p:grpSpPr>
        <a:xfrm>
          <a:off x="0" y="0"/>
          <a:ext cx="0" cy="0"/>
          <a:chOff x="0" y="0"/>
          <a:chExt cx="0" cy="0"/>
        </a:xfrm>
      </p:grpSpPr>
      <p:pic>
        <p:nvPicPr>
          <p:cNvPr id="329" name="Google Shape;329;p44"/>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330" name="Google Shape;330;p44"/>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331" name="Google Shape;331;p4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332"/>
        <p:cNvGrpSpPr/>
        <p:nvPr/>
      </p:nvGrpSpPr>
      <p:grpSpPr>
        <a:xfrm>
          <a:off x="0" y="0"/>
          <a:ext cx="0" cy="0"/>
          <a:chOff x="0" y="0"/>
          <a:chExt cx="0" cy="0"/>
        </a:xfrm>
      </p:grpSpPr>
      <p:sp>
        <p:nvSpPr>
          <p:cNvPr id="333" name="Google Shape;333;p4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4" name="Google Shape;334;p45"/>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335" name="Google Shape;335;p45"/>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0" r:id="rId4"/>
    <p:sldLayoutId id="2147483666" r:id="rId5"/>
    <p:sldLayoutId id="2147483690" r:id="rId6"/>
    <p:sldLayoutId id="2147483691" r:id="rId7"/>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38">
          <p15:clr>
            <a:srgbClr val="EA4335"/>
          </p15:clr>
        </p15:guide>
        <p15:guide id="2" orient="horz" pos="2903">
          <p15:clr>
            <a:srgbClr val="EA4335"/>
          </p15:clr>
        </p15:guide>
        <p15:guide id="3" pos="451">
          <p15:clr>
            <a:srgbClr val="EA4335"/>
          </p15:clr>
        </p15:guide>
        <p15:guide id="4" pos="5309">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6"/>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100" b="1" dirty="0" smtClean="0">
                <a:solidFill>
                  <a:schemeClr val="dk2"/>
                </a:solidFill>
              </a:rPr>
              <a:t>BookMart</a:t>
            </a:r>
            <a:r>
              <a:rPr lang="en" sz="5400" dirty="0" smtClean="0">
                <a:solidFill>
                  <a:schemeClr val="dk2"/>
                </a:solidFill>
              </a:rPr>
              <a:t> </a:t>
            </a:r>
            <a:endParaRPr sz="5400" dirty="0">
              <a:solidFill>
                <a:schemeClr val="dk2"/>
              </a:solidFill>
            </a:endParaRPr>
          </a:p>
        </p:txBody>
      </p:sp>
      <p:sp>
        <p:nvSpPr>
          <p:cNvPr id="613" name="Google Shape;613;p66"/>
          <p:cNvSpPr txBox="1">
            <a:spLocks noGrp="1"/>
          </p:cNvSpPr>
          <p:nvPr>
            <p:ph type="subTitle" idx="1"/>
          </p:nvPr>
        </p:nvSpPr>
        <p:spPr>
          <a:xfrm>
            <a:off x="5337273" y="2483842"/>
            <a:ext cx="2867100" cy="792600"/>
          </a:xfrm>
          <a:prstGeom prst="rect">
            <a:avLst/>
          </a:prstGeom>
        </p:spPr>
        <p:txBody>
          <a:bodyPr spcFirstLastPara="1" wrap="square" lIns="91425" tIns="91425" rIns="91425" bIns="91425" anchor="t" anchorCtr="0">
            <a:noAutofit/>
          </a:bodyPr>
          <a:lstStyle/>
          <a:p>
            <a:pPr marL="0" lvl="0" indent="0" algn="l"/>
            <a:r>
              <a:rPr lang="en-IN" dirty="0"/>
              <a:t>Delivered By:</a:t>
            </a:r>
          </a:p>
          <a:p>
            <a:pPr marL="0" lvl="0" indent="0" algn="l"/>
            <a:r>
              <a:rPr lang="en-IN" dirty="0"/>
              <a:t>	1.) </a:t>
            </a:r>
            <a:r>
              <a:rPr lang="en-IN" dirty="0" err="1"/>
              <a:t>Anqi</a:t>
            </a:r>
            <a:r>
              <a:rPr lang="en-IN" dirty="0"/>
              <a:t> Chen</a:t>
            </a:r>
          </a:p>
          <a:p>
            <a:pPr marL="0" lvl="0" indent="0" algn="l"/>
            <a:r>
              <a:rPr lang="en-IN" dirty="0"/>
              <a:t>	2.) Riya </a:t>
            </a:r>
            <a:r>
              <a:rPr lang="en-IN" dirty="0" err="1"/>
              <a:t>Pawar</a:t>
            </a:r>
            <a:endParaRPr lang="en-IN" dirty="0"/>
          </a:p>
          <a:p>
            <a:pPr marL="0" lvl="0" indent="0" algn="l"/>
            <a:r>
              <a:rPr lang="en-IN" dirty="0"/>
              <a:t>	3.) </a:t>
            </a:r>
            <a:r>
              <a:rPr lang="en-IN" dirty="0" err="1"/>
              <a:t>Parth</a:t>
            </a:r>
            <a:r>
              <a:rPr lang="en-IN" dirty="0"/>
              <a:t> Patel</a:t>
            </a:r>
          </a:p>
          <a:p>
            <a:pPr marL="0" lvl="0" indent="0" algn="l"/>
            <a:r>
              <a:rPr lang="en-IN" dirty="0"/>
              <a:t>	4.) </a:t>
            </a:r>
            <a:r>
              <a:rPr lang="en-IN" dirty="0" err="1"/>
              <a:t>Swet</a:t>
            </a:r>
            <a:r>
              <a:rPr lang="en-IN" dirty="0"/>
              <a:t> Patel</a:t>
            </a:r>
          </a:p>
          <a:p>
            <a:pPr marL="0" lvl="0" indent="0" algn="l"/>
            <a:r>
              <a:rPr lang="en-IN" dirty="0"/>
              <a:t>	5.) Adnan Syed</a:t>
            </a:r>
          </a:p>
          <a:p>
            <a:pPr marL="0" lvl="0" indent="0" algn="l"/>
            <a:r>
              <a:rPr lang="en-IN" dirty="0"/>
              <a:t>	6.) </a:t>
            </a:r>
            <a:r>
              <a:rPr lang="en-IN" dirty="0" smtClean="0"/>
              <a:t>Dev </a:t>
            </a:r>
            <a:r>
              <a:rPr lang="en-IN" dirty="0" err="1"/>
              <a:t>Koshti</a:t>
            </a:r>
            <a:r>
              <a:rPr lang="en-IN" dirty="0"/>
              <a:t> </a:t>
            </a:r>
          </a:p>
          <a:p>
            <a:pPr marL="0" lvl="0" indent="0" algn="l"/>
            <a:endParaRPr dirty="0"/>
          </a:p>
        </p:txBody>
      </p:sp>
      <p:grpSp>
        <p:nvGrpSpPr>
          <p:cNvPr id="614" name="Google Shape;614;p66"/>
          <p:cNvGrpSpPr/>
          <p:nvPr/>
        </p:nvGrpSpPr>
        <p:grpSpPr>
          <a:xfrm>
            <a:off x="637993" y="2365488"/>
            <a:ext cx="4048654" cy="2351539"/>
            <a:chOff x="953187" y="2352950"/>
            <a:chExt cx="4174300" cy="2424517"/>
          </a:xfrm>
        </p:grpSpPr>
        <p:sp>
          <p:nvSpPr>
            <p:cNvPr id="615" name="Google Shape;615;p66"/>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6"/>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6"/>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6"/>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6"/>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6"/>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6"/>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6"/>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66"/>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6"/>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66"/>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6"/>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6"/>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6"/>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6"/>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66"/>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6"/>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66"/>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6"/>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6"/>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6"/>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6"/>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6"/>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6"/>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6"/>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66"/>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6"/>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6"/>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6"/>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6"/>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6"/>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6"/>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6"/>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6"/>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6"/>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6"/>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6"/>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6"/>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6"/>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6"/>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6"/>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6"/>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6"/>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6"/>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6"/>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6"/>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6"/>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6"/>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6"/>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66"/>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6"/>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6"/>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smtClean="0"/>
              <a:t>Contents</a:t>
            </a:r>
            <a:endParaRPr dirty="0"/>
          </a:p>
        </p:txBody>
      </p:sp>
      <p:sp>
        <p:nvSpPr>
          <p:cNvPr id="672" name="Google Shape;672;p67"/>
          <p:cNvSpPr txBox="1">
            <a:spLocks noGrp="1"/>
          </p:cNvSpPr>
          <p:nvPr>
            <p:ph type="body" idx="1"/>
          </p:nvPr>
        </p:nvSpPr>
        <p:spPr>
          <a:xfrm>
            <a:off x="714000" y="1064375"/>
            <a:ext cx="7716000" cy="3543300"/>
          </a:xfrm>
          <a:prstGeom prst="rect">
            <a:avLst/>
          </a:prstGeom>
        </p:spPr>
        <p:txBody>
          <a:bodyPr spcFirstLastPara="1" wrap="square" lIns="91425" tIns="91425" rIns="91425" bIns="91425" anchor="ctr" anchorCtr="0">
            <a:noAutofit/>
          </a:bodyPr>
          <a:lstStyle/>
          <a:p>
            <a:pPr marL="342900" indent="-342900"/>
            <a:r>
              <a:rPr lang="en-US" sz="2000" dirty="0"/>
              <a:t>Introduction</a:t>
            </a:r>
          </a:p>
          <a:p>
            <a:pPr marL="342900" indent="-342900"/>
            <a:r>
              <a:rPr lang="en-US" sz="2000" dirty="0"/>
              <a:t>Purpose</a:t>
            </a:r>
          </a:p>
          <a:p>
            <a:pPr marL="342900" indent="-342900"/>
            <a:r>
              <a:rPr lang="en-US" sz="2000" dirty="0"/>
              <a:t>Project Scope</a:t>
            </a:r>
          </a:p>
          <a:p>
            <a:pPr marL="342900" indent="-342900"/>
            <a:r>
              <a:rPr lang="en-US" sz="2000" dirty="0"/>
              <a:t>Product Function</a:t>
            </a:r>
          </a:p>
          <a:p>
            <a:pPr marL="342900" indent="-342900"/>
            <a:r>
              <a:rPr lang="en-US" sz="2000" dirty="0"/>
              <a:t>User Classes</a:t>
            </a:r>
          </a:p>
          <a:p>
            <a:pPr marL="342900" indent="-342900"/>
            <a:r>
              <a:rPr lang="en-US" sz="2000" dirty="0"/>
              <a:t>Assumptions</a:t>
            </a:r>
          </a:p>
          <a:p>
            <a:pPr marL="342900" indent="-342900"/>
            <a:r>
              <a:rPr lang="en-US" sz="2000" dirty="0"/>
              <a:t>Product Function</a:t>
            </a:r>
          </a:p>
          <a:p>
            <a:pPr marL="342900" indent="-342900"/>
            <a:r>
              <a:rPr lang="en-US" sz="2000" dirty="0"/>
              <a:t>Flowchart Interface</a:t>
            </a:r>
          </a:p>
          <a:p>
            <a:pPr marL="342900" indent="-342900"/>
            <a:r>
              <a:rPr lang="en-US" sz="2000" dirty="0"/>
              <a:t>Analysis Model</a:t>
            </a:r>
          </a:p>
          <a:p>
            <a:pPr marL="342900" indent="-342900"/>
            <a:r>
              <a:rPr lang="en-US" sz="2000" dirty="0"/>
              <a:t>Summary</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90" name="Google Shape;990;p73"/>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991" name="Google Shape;991;p73"/>
          <p:cNvSpPr txBox="1">
            <a:spLocks noGrp="1"/>
          </p:cNvSpPr>
          <p:nvPr>
            <p:ph type="subTitle" idx="1"/>
          </p:nvPr>
        </p:nvSpPr>
        <p:spPr>
          <a:xfrm>
            <a:off x="4342325" y="1997558"/>
            <a:ext cx="4087500" cy="1568100"/>
          </a:xfrm>
          <a:prstGeom prst="rect">
            <a:avLst/>
          </a:prstGeom>
        </p:spPr>
        <p:txBody>
          <a:bodyPr spcFirstLastPara="1" wrap="square" lIns="91425" tIns="91425" rIns="91425" bIns="91425" anchor="ctr" anchorCtr="0">
            <a:noAutofit/>
          </a:bodyPr>
          <a:lstStyle/>
          <a:p>
            <a:pPr marL="0" lvl="0" indent="0" algn="l">
              <a:spcAft>
                <a:spcPts val="1600"/>
              </a:spcAft>
            </a:pPr>
            <a:r>
              <a:rPr lang="en-US" b="1" dirty="0" smtClean="0"/>
              <a:t>“BOOKMART”</a:t>
            </a:r>
            <a:r>
              <a:rPr lang="en-US" dirty="0" smtClean="0"/>
              <a:t> is the book </a:t>
            </a:r>
            <a:r>
              <a:rPr lang="en-US" dirty="0"/>
              <a:t>management system tailored to meet the diverse needs of libraries, bookstores, and individual enthusiasts. In today's digital age, efficient organization and tracking of book collections are essential, and our team is committed to delivering a solution that addresses these challenges effectively.</a:t>
            </a:r>
            <a:endParaRPr dirty="0"/>
          </a:p>
        </p:txBody>
      </p:sp>
      <p:grpSp>
        <p:nvGrpSpPr>
          <p:cNvPr id="992" name="Google Shape;992;p73"/>
          <p:cNvGrpSpPr/>
          <p:nvPr/>
        </p:nvGrpSpPr>
        <p:grpSpPr>
          <a:xfrm>
            <a:off x="1951657" y="1260299"/>
            <a:ext cx="1796097" cy="1159206"/>
            <a:chOff x="3980482" y="558249"/>
            <a:chExt cx="1796097" cy="1159206"/>
          </a:xfrm>
        </p:grpSpPr>
        <p:sp>
          <p:nvSpPr>
            <p:cNvPr id="993" name="Google Shape;993;p73"/>
            <p:cNvSpPr/>
            <p:nvPr/>
          </p:nvSpPr>
          <p:spPr>
            <a:xfrm>
              <a:off x="3980482" y="824695"/>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3"/>
            <p:cNvSpPr/>
            <p:nvPr/>
          </p:nvSpPr>
          <p:spPr>
            <a:xfrm>
              <a:off x="5423180" y="558249"/>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3"/>
            <p:cNvSpPr/>
            <p:nvPr/>
          </p:nvSpPr>
          <p:spPr>
            <a:xfrm>
              <a:off x="4676592" y="1140233"/>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73"/>
          <p:cNvGrpSpPr/>
          <p:nvPr/>
        </p:nvGrpSpPr>
        <p:grpSpPr>
          <a:xfrm>
            <a:off x="715769" y="1654723"/>
            <a:ext cx="3341261" cy="2349668"/>
            <a:chOff x="715769" y="1654723"/>
            <a:chExt cx="3341261" cy="2349668"/>
          </a:xfrm>
        </p:grpSpPr>
        <p:sp>
          <p:nvSpPr>
            <p:cNvPr id="997" name="Google Shape;997;p73"/>
            <p:cNvSpPr/>
            <p:nvPr/>
          </p:nvSpPr>
          <p:spPr>
            <a:xfrm>
              <a:off x="3379615" y="2108945"/>
              <a:ext cx="2268" cy="4947"/>
            </a:xfrm>
            <a:custGeom>
              <a:avLst/>
              <a:gdLst/>
              <a:ahLst/>
              <a:cxnLst/>
              <a:rect l="l" t="t" r="r" b="b"/>
              <a:pathLst>
                <a:path w="127" h="277" extrusionOk="0">
                  <a:moveTo>
                    <a:pt x="1" y="1"/>
                  </a:moveTo>
                  <a:lnTo>
                    <a:pt x="1" y="1"/>
                  </a:lnTo>
                  <a:cubicBezTo>
                    <a:pt x="26" y="101"/>
                    <a:pt x="76" y="201"/>
                    <a:pt x="126" y="277"/>
                  </a:cubicBezTo>
                  <a:cubicBezTo>
                    <a:pt x="101" y="176"/>
                    <a:pt x="51" y="10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3"/>
            <p:cNvSpPr/>
            <p:nvPr/>
          </p:nvSpPr>
          <p:spPr>
            <a:xfrm>
              <a:off x="3726452" y="2566685"/>
              <a:ext cx="288238" cy="245362"/>
            </a:xfrm>
            <a:custGeom>
              <a:avLst/>
              <a:gdLst/>
              <a:ahLst/>
              <a:cxnLst/>
              <a:rect l="l" t="t" r="r" b="b"/>
              <a:pathLst>
                <a:path w="16141" h="13740" extrusionOk="0">
                  <a:moveTo>
                    <a:pt x="10635" y="0"/>
                  </a:moveTo>
                  <a:cubicBezTo>
                    <a:pt x="7797" y="0"/>
                    <a:pt x="1" y="13740"/>
                    <a:pt x="1" y="13740"/>
                  </a:cubicBezTo>
                  <a:cubicBezTo>
                    <a:pt x="1" y="13740"/>
                    <a:pt x="16141" y="1584"/>
                    <a:pt x="10853" y="30"/>
                  </a:cubicBezTo>
                  <a:cubicBezTo>
                    <a:pt x="10784" y="10"/>
                    <a:pt x="10711" y="0"/>
                    <a:pt x="10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3"/>
            <p:cNvSpPr/>
            <p:nvPr/>
          </p:nvSpPr>
          <p:spPr>
            <a:xfrm>
              <a:off x="3726452" y="2664447"/>
              <a:ext cx="330578" cy="147592"/>
            </a:xfrm>
            <a:custGeom>
              <a:avLst/>
              <a:gdLst/>
              <a:ahLst/>
              <a:cxnLst/>
              <a:rect l="l" t="t" r="r" b="b"/>
              <a:pathLst>
                <a:path w="18512" h="8265" extrusionOk="0">
                  <a:moveTo>
                    <a:pt x="17736" y="0"/>
                  </a:moveTo>
                  <a:cubicBezTo>
                    <a:pt x="14393" y="0"/>
                    <a:pt x="1" y="8265"/>
                    <a:pt x="1" y="8265"/>
                  </a:cubicBezTo>
                  <a:cubicBezTo>
                    <a:pt x="1" y="8265"/>
                    <a:pt x="17369" y="4756"/>
                    <a:pt x="18397" y="671"/>
                  </a:cubicBezTo>
                  <a:cubicBezTo>
                    <a:pt x="18512" y="203"/>
                    <a:pt x="18259" y="0"/>
                    <a:pt x="17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73"/>
            <p:cNvSpPr/>
            <p:nvPr/>
          </p:nvSpPr>
          <p:spPr>
            <a:xfrm>
              <a:off x="3642761" y="2590005"/>
              <a:ext cx="164718" cy="299024"/>
            </a:xfrm>
            <a:custGeom>
              <a:avLst/>
              <a:gdLst/>
              <a:ahLst/>
              <a:cxnLst/>
              <a:rect l="l" t="t" r="r" b="b"/>
              <a:pathLst>
                <a:path w="9224" h="16745" extrusionOk="0">
                  <a:moveTo>
                    <a:pt x="6954" y="1"/>
                  </a:moveTo>
                  <a:cubicBezTo>
                    <a:pt x="4732" y="1"/>
                    <a:pt x="1" y="16744"/>
                    <a:pt x="1" y="16744"/>
                  </a:cubicBezTo>
                  <a:cubicBezTo>
                    <a:pt x="1" y="16744"/>
                    <a:pt x="9224" y="203"/>
                    <a:pt x="6993" y="2"/>
                  </a:cubicBezTo>
                  <a:cubicBezTo>
                    <a:pt x="6980" y="1"/>
                    <a:pt x="6967" y="1"/>
                    <a:pt x="6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73"/>
            <p:cNvSpPr/>
            <p:nvPr/>
          </p:nvSpPr>
          <p:spPr>
            <a:xfrm>
              <a:off x="3568033" y="2697856"/>
              <a:ext cx="86055" cy="255612"/>
            </a:xfrm>
            <a:custGeom>
              <a:avLst/>
              <a:gdLst/>
              <a:ahLst/>
              <a:cxnLst/>
              <a:rect l="l" t="t" r="r" b="b"/>
              <a:pathLst>
                <a:path w="4819" h="14314" extrusionOk="0">
                  <a:moveTo>
                    <a:pt x="3392" y="1"/>
                  </a:moveTo>
                  <a:cubicBezTo>
                    <a:pt x="3207" y="1"/>
                    <a:pt x="2979" y="136"/>
                    <a:pt x="2707" y="429"/>
                  </a:cubicBezTo>
                  <a:cubicBezTo>
                    <a:pt x="326" y="2985"/>
                    <a:pt x="0" y="14313"/>
                    <a:pt x="0" y="14313"/>
                  </a:cubicBezTo>
                  <a:cubicBezTo>
                    <a:pt x="3618" y="8120"/>
                    <a:pt x="4818" y="1"/>
                    <a:pt x="3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3"/>
            <p:cNvSpPr/>
            <p:nvPr/>
          </p:nvSpPr>
          <p:spPr>
            <a:xfrm>
              <a:off x="3435201" y="2764334"/>
              <a:ext cx="129717" cy="263416"/>
            </a:xfrm>
            <a:custGeom>
              <a:avLst/>
              <a:gdLst/>
              <a:ahLst/>
              <a:cxnLst/>
              <a:rect l="l" t="t" r="r" b="b"/>
              <a:pathLst>
                <a:path w="7264" h="14751" extrusionOk="0">
                  <a:moveTo>
                    <a:pt x="5140" y="1"/>
                  </a:moveTo>
                  <a:cubicBezTo>
                    <a:pt x="3128" y="1"/>
                    <a:pt x="1" y="10966"/>
                    <a:pt x="1525" y="14751"/>
                  </a:cubicBezTo>
                  <a:cubicBezTo>
                    <a:pt x="1525" y="14751"/>
                    <a:pt x="7264" y="465"/>
                    <a:pt x="5259" y="14"/>
                  </a:cubicBezTo>
                  <a:cubicBezTo>
                    <a:pt x="5220" y="5"/>
                    <a:pt x="5180" y="1"/>
                    <a:pt x="5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3"/>
            <p:cNvSpPr/>
            <p:nvPr/>
          </p:nvSpPr>
          <p:spPr>
            <a:xfrm>
              <a:off x="3291209" y="2868239"/>
              <a:ext cx="162289" cy="268720"/>
            </a:xfrm>
            <a:custGeom>
              <a:avLst/>
              <a:gdLst/>
              <a:ahLst/>
              <a:cxnLst/>
              <a:rect l="l" t="t" r="r" b="b"/>
              <a:pathLst>
                <a:path w="9088" h="15048" extrusionOk="0">
                  <a:moveTo>
                    <a:pt x="7060" y="1"/>
                  </a:moveTo>
                  <a:cubicBezTo>
                    <a:pt x="5079" y="1"/>
                    <a:pt x="1" y="10069"/>
                    <a:pt x="666" y="15047"/>
                  </a:cubicBezTo>
                  <a:cubicBezTo>
                    <a:pt x="666" y="15047"/>
                    <a:pt x="9087" y="385"/>
                    <a:pt x="7157" y="9"/>
                  </a:cubicBezTo>
                  <a:cubicBezTo>
                    <a:pt x="7126" y="4"/>
                    <a:pt x="7093" y="1"/>
                    <a:pt x="7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3"/>
            <p:cNvSpPr/>
            <p:nvPr/>
          </p:nvSpPr>
          <p:spPr>
            <a:xfrm>
              <a:off x="3171074" y="2986767"/>
              <a:ext cx="120413" cy="234773"/>
            </a:xfrm>
            <a:custGeom>
              <a:avLst/>
              <a:gdLst/>
              <a:ahLst/>
              <a:cxnLst/>
              <a:rect l="l" t="t" r="r" b="b"/>
              <a:pathLst>
                <a:path w="6743" h="13147" extrusionOk="0">
                  <a:moveTo>
                    <a:pt x="5330" y="1"/>
                  </a:moveTo>
                  <a:cubicBezTo>
                    <a:pt x="5256" y="1"/>
                    <a:pt x="5160" y="37"/>
                    <a:pt x="5038" y="113"/>
                  </a:cubicBezTo>
                  <a:cubicBezTo>
                    <a:pt x="2607" y="1642"/>
                    <a:pt x="853" y="8083"/>
                    <a:pt x="1" y="13146"/>
                  </a:cubicBezTo>
                  <a:cubicBezTo>
                    <a:pt x="1" y="13146"/>
                    <a:pt x="6743" y="1"/>
                    <a:pt x="5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73"/>
            <p:cNvSpPr/>
            <p:nvPr/>
          </p:nvSpPr>
          <p:spPr>
            <a:xfrm>
              <a:off x="3000905" y="3057388"/>
              <a:ext cx="170200" cy="258577"/>
            </a:xfrm>
            <a:custGeom>
              <a:avLst/>
              <a:gdLst/>
              <a:ahLst/>
              <a:cxnLst/>
              <a:rect l="l" t="t" r="r" b="b"/>
              <a:pathLst>
                <a:path w="9531" h="14480" extrusionOk="0">
                  <a:moveTo>
                    <a:pt x="7539" y="1"/>
                  </a:moveTo>
                  <a:cubicBezTo>
                    <a:pt x="5529" y="1"/>
                    <a:pt x="1" y="10097"/>
                    <a:pt x="809" y="14479"/>
                  </a:cubicBezTo>
                  <a:cubicBezTo>
                    <a:pt x="809" y="14479"/>
                    <a:pt x="9531" y="519"/>
                    <a:pt x="7676" y="18"/>
                  </a:cubicBezTo>
                  <a:cubicBezTo>
                    <a:pt x="7632" y="6"/>
                    <a:pt x="7586" y="1"/>
                    <a:pt x="7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3"/>
            <p:cNvSpPr/>
            <p:nvPr/>
          </p:nvSpPr>
          <p:spPr>
            <a:xfrm>
              <a:off x="3642761" y="2835330"/>
              <a:ext cx="270488" cy="59626"/>
            </a:xfrm>
            <a:custGeom>
              <a:avLst/>
              <a:gdLst/>
              <a:ahLst/>
              <a:cxnLst/>
              <a:rect l="l" t="t" r="r" b="b"/>
              <a:pathLst>
                <a:path w="15147" h="3339" extrusionOk="0">
                  <a:moveTo>
                    <a:pt x="14084" y="0"/>
                  </a:moveTo>
                  <a:cubicBezTo>
                    <a:pt x="10676" y="0"/>
                    <a:pt x="1" y="3005"/>
                    <a:pt x="1" y="3005"/>
                  </a:cubicBezTo>
                  <a:cubicBezTo>
                    <a:pt x="1129" y="3237"/>
                    <a:pt x="2407" y="3338"/>
                    <a:pt x="3729" y="3338"/>
                  </a:cubicBezTo>
                  <a:cubicBezTo>
                    <a:pt x="8985" y="3338"/>
                    <a:pt x="14953" y="1741"/>
                    <a:pt x="15114" y="399"/>
                  </a:cubicBezTo>
                  <a:cubicBezTo>
                    <a:pt x="15147" y="118"/>
                    <a:pt x="14757" y="0"/>
                    <a:pt x="140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3"/>
            <p:cNvSpPr/>
            <p:nvPr/>
          </p:nvSpPr>
          <p:spPr>
            <a:xfrm>
              <a:off x="3568033" y="2924396"/>
              <a:ext cx="258362" cy="44590"/>
            </a:xfrm>
            <a:custGeom>
              <a:avLst/>
              <a:gdLst/>
              <a:ahLst/>
              <a:cxnLst/>
              <a:rect l="l" t="t" r="r" b="b"/>
              <a:pathLst>
                <a:path w="14468" h="2497" extrusionOk="0">
                  <a:moveTo>
                    <a:pt x="11825" y="1"/>
                  </a:moveTo>
                  <a:cubicBezTo>
                    <a:pt x="7945" y="1"/>
                    <a:pt x="0" y="1626"/>
                    <a:pt x="0" y="1626"/>
                  </a:cubicBezTo>
                  <a:cubicBezTo>
                    <a:pt x="1892" y="2249"/>
                    <a:pt x="4123" y="2496"/>
                    <a:pt x="6239" y="2496"/>
                  </a:cubicBezTo>
                  <a:cubicBezTo>
                    <a:pt x="10599" y="2496"/>
                    <a:pt x="14468" y="1444"/>
                    <a:pt x="13860" y="448"/>
                  </a:cubicBezTo>
                  <a:cubicBezTo>
                    <a:pt x="13669" y="127"/>
                    <a:pt x="12904" y="1"/>
                    <a:pt x="1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3"/>
            <p:cNvSpPr/>
            <p:nvPr/>
          </p:nvSpPr>
          <p:spPr>
            <a:xfrm>
              <a:off x="3462414" y="3002695"/>
              <a:ext cx="266166" cy="41644"/>
            </a:xfrm>
            <a:custGeom>
              <a:avLst/>
              <a:gdLst/>
              <a:ahLst/>
              <a:cxnLst/>
              <a:rect l="l" t="t" r="r" b="b"/>
              <a:pathLst>
                <a:path w="14905" h="2332" extrusionOk="0">
                  <a:moveTo>
                    <a:pt x="11649" y="1"/>
                  </a:moveTo>
                  <a:cubicBezTo>
                    <a:pt x="7802" y="1"/>
                    <a:pt x="1" y="1402"/>
                    <a:pt x="1" y="1402"/>
                  </a:cubicBezTo>
                  <a:cubicBezTo>
                    <a:pt x="1511" y="2077"/>
                    <a:pt x="3450" y="2332"/>
                    <a:pt x="5389" y="2332"/>
                  </a:cubicBezTo>
                  <a:cubicBezTo>
                    <a:pt x="10142" y="2332"/>
                    <a:pt x="14904" y="804"/>
                    <a:pt x="13409" y="199"/>
                  </a:cubicBezTo>
                  <a:cubicBezTo>
                    <a:pt x="13053" y="59"/>
                    <a:pt x="12433" y="1"/>
                    <a:pt x="11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3"/>
            <p:cNvSpPr/>
            <p:nvPr/>
          </p:nvSpPr>
          <p:spPr>
            <a:xfrm>
              <a:off x="3303102" y="3096403"/>
              <a:ext cx="263702" cy="44804"/>
            </a:xfrm>
            <a:custGeom>
              <a:avLst/>
              <a:gdLst/>
              <a:ahLst/>
              <a:cxnLst/>
              <a:rect l="l" t="t" r="r" b="b"/>
              <a:pathLst>
                <a:path w="14767" h="2509" extrusionOk="0">
                  <a:moveTo>
                    <a:pt x="12633" y="1"/>
                  </a:moveTo>
                  <a:cubicBezTo>
                    <a:pt x="9092" y="1"/>
                    <a:pt x="0" y="2269"/>
                    <a:pt x="0" y="2269"/>
                  </a:cubicBezTo>
                  <a:cubicBezTo>
                    <a:pt x="907" y="2436"/>
                    <a:pt x="2031" y="2508"/>
                    <a:pt x="3245" y="2508"/>
                  </a:cubicBezTo>
                  <a:cubicBezTo>
                    <a:pt x="8241" y="2508"/>
                    <a:pt x="14767" y="1277"/>
                    <a:pt x="13960" y="289"/>
                  </a:cubicBezTo>
                  <a:cubicBezTo>
                    <a:pt x="13797" y="86"/>
                    <a:pt x="13320" y="1"/>
                    <a:pt x="126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3"/>
            <p:cNvSpPr/>
            <p:nvPr/>
          </p:nvSpPr>
          <p:spPr>
            <a:xfrm>
              <a:off x="3171074" y="3184398"/>
              <a:ext cx="284666" cy="49965"/>
            </a:xfrm>
            <a:custGeom>
              <a:avLst/>
              <a:gdLst/>
              <a:ahLst/>
              <a:cxnLst/>
              <a:rect l="l" t="t" r="r" b="b"/>
              <a:pathLst>
                <a:path w="15941" h="2798" extrusionOk="0">
                  <a:moveTo>
                    <a:pt x="13862" y="0"/>
                  </a:moveTo>
                  <a:cubicBezTo>
                    <a:pt x="10087" y="0"/>
                    <a:pt x="1" y="2078"/>
                    <a:pt x="1" y="2078"/>
                  </a:cubicBezTo>
                  <a:cubicBezTo>
                    <a:pt x="1326" y="2593"/>
                    <a:pt x="3039" y="2797"/>
                    <a:pt x="4835" y="2797"/>
                  </a:cubicBezTo>
                  <a:cubicBezTo>
                    <a:pt x="10035" y="2797"/>
                    <a:pt x="15940" y="1087"/>
                    <a:pt x="15214" y="248"/>
                  </a:cubicBezTo>
                  <a:cubicBezTo>
                    <a:pt x="15059" y="74"/>
                    <a:pt x="14572" y="0"/>
                    <a:pt x="13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3"/>
            <p:cNvSpPr/>
            <p:nvPr/>
          </p:nvSpPr>
          <p:spPr>
            <a:xfrm>
              <a:off x="3015333" y="3278571"/>
              <a:ext cx="279148" cy="59215"/>
            </a:xfrm>
            <a:custGeom>
              <a:avLst/>
              <a:gdLst/>
              <a:ahLst/>
              <a:cxnLst/>
              <a:rect l="l" t="t" r="r" b="b"/>
              <a:pathLst>
                <a:path w="15632" h="3316" extrusionOk="0">
                  <a:moveTo>
                    <a:pt x="13467" y="1"/>
                  </a:moveTo>
                  <a:cubicBezTo>
                    <a:pt x="9865" y="1"/>
                    <a:pt x="1" y="2092"/>
                    <a:pt x="1" y="2092"/>
                  </a:cubicBezTo>
                  <a:cubicBezTo>
                    <a:pt x="1389" y="2980"/>
                    <a:pt x="3195" y="3316"/>
                    <a:pt x="5066" y="3316"/>
                  </a:cubicBezTo>
                  <a:cubicBezTo>
                    <a:pt x="10115" y="3316"/>
                    <a:pt x="15632" y="864"/>
                    <a:pt x="14663" y="188"/>
                  </a:cubicBezTo>
                  <a:cubicBezTo>
                    <a:pt x="14479" y="57"/>
                    <a:pt x="14057" y="1"/>
                    <a:pt x="1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3"/>
            <p:cNvSpPr/>
            <p:nvPr/>
          </p:nvSpPr>
          <p:spPr>
            <a:xfrm>
              <a:off x="2835879" y="2805457"/>
              <a:ext cx="897822" cy="606476"/>
            </a:xfrm>
            <a:custGeom>
              <a:avLst/>
              <a:gdLst/>
              <a:ahLst/>
              <a:cxnLst/>
              <a:rect l="l" t="t" r="r" b="b"/>
              <a:pathLst>
                <a:path w="50277" h="33962" extrusionOk="0">
                  <a:moveTo>
                    <a:pt x="49886" y="1"/>
                  </a:moveTo>
                  <a:cubicBezTo>
                    <a:pt x="49784" y="1"/>
                    <a:pt x="49678" y="38"/>
                    <a:pt x="49600" y="117"/>
                  </a:cubicBezTo>
                  <a:cubicBezTo>
                    <a:pt x="38497" y="11571"/>
                    <a:pt x="4888" y="32122"/>
                    <a:pt x="326" y="33225"/>
                  </a:cubicBezTo>
                  <a:cubicBezTo>
                    <a:pt x="126" y="33275"/>
                    <a:pt x="1" y="33476"/>
                    <a:pt x="51" y="33676"/>
                  </a:cubicBezTo>
                  <a:cubicBezTo>
                    <a:pt x="51" y="33751"/>
                    <a:pt x="101" y="33826"/>
                    <a:pt x="151" y="33877"/>
                  </a:cubicBezTo>
                  <a:cubicBezTo>
                    <a:pt x="226" y="33933"/>
                    <a:pt x="315" y="33961"/>
                    <a:pt x="408" y="33961"/>
                  </a:cubicBezTo>
                  <a:cubicBezTo>
                    <a:pt x="439" y="33961"/>
                    <a:pt x="471" y="33958"/>
                    <a:pt x="502" y="33952"/>
                  </a:cubicBezTo>
                  <a:cubicBezTo>
                    <a:pt x="5113" y="32824"/>
                    <a:pt x="38973" y="12147"/>
                    <a:pt x="50151" y="618"/>
                  </a:cubicBezTo>
                  <a:cubicBezTo>
                    <a:pt x="50277" y="493"/>
                    <a:pt x="50277" y="242"/>
                    <a:pt x="50126" y="92"/>
                  </a:cubicBezTo>
                  <a:cubicBezTo>
                    <a:pt x="50066" y="32"/>
                    <a:pt x="49978" y="1"/>
                    <a:pt x="498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3"/>
            <p:cNvSpPr/>
            <p:nvPr/>
          </p:nvSpPr>
          <p:spPr>
            <a:xfrm>
              <a:off x="3717953" y="3084993"/>
              <a:ext cx="237790" cy="105645"/>
            </a:xfrm>
            <a:custGeom>
              <a:avLst/>
              <a:gdLst/>
              <a:ahLst/>
              <a:cxnLst/>
              <a:rect l="l" t="t" r="r" b="b"/>
              <a:pathLst>
                <a:path w="13316" h="5916" extrusionOk="0">
                  <a:moveTo>
                    <a:pt x="12508" y="1"/>
                  </a:moveTo>
                  <a:cubicBezTo>
                    <a:pt x="9765" y="1"/>
                    <a:pt x="0" y="5916"/>
                    <a:pt x="0" y="5916"/>
                  </a:cubicBezTo>
                  <a:cubicBezTo>
                    <a:pt x="0" y="5916"/>
                    <a:pt x="12457" y="3886"/>
                    <a:pt x="13183" y="778"/>
                  </a:cubicBezTo>
                  <a:cubicBezTo>
                    <a:pt x="13315" y="230"/>
                    <a:pt x="13047" y="1"/>
                    <a:pt x="125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3"/>
            <p:cNvSpPr/>
            <p:nvPr/>
          </p:nvSpPr>
          <p:spPr>
            <a:xfrm>
              <a:off x="3517911" y="3061602"/>
              <a:ext cx="261737" cy="178718"/>
            </a:xfrm>
            <a:custGeom>
              <a:avLst/>
              <a:gdLst/>
              <a:ahLst/>
              <a:cxnLst/>
              <a:rect l="l" t="t" r="r" b="b"/>
              <a:pathLst>
                <a:path w="14657" h="10008" extrusionOk="0">
                  <a:moveTo>
                    <a:pt x="14379" y="1"/>
                  </a:moveTo>
                  <a:cubicBezTo>
                    <a:pt x="12415" y="1"/>
                    <a:pt x="0" y="10008"/>
                    <a:pt x="0" y="10008"/>
                  </a:cubicBezTo>
                  <a:cubicBezTo>
                    <a:pt x="4261" y="8178"/>
                    <a:pt x="14436" y="2539"/>
                    <a:pt x="14637" y="283"/>
                  </a:cubicBezTo>
                  <a:cubicBezTo>
                    <a:pt x="14656" y="89"/>
                    <a:pt x="14564" y="1"/>
                    <a:pt x="143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3"/>
            <p:cNvSpPr/>
            <p:nvPr/>
          </p:nvSpPr>
          <p:spPr>
            <a:xfrm>
              <a:off x="3334421" y="3078101"/>
              <a:ext cx="243255" cy="200718"/>
            </a:xfrm>
            <a:custGeom>
              <a:avLst/>
              <a:gdLst/>
              <a:ahLst/>
              <a:cxnLst/>
              <a:rect l="l" t="t" r="r" b="b"/>
              <a:pathLst>
                <a:path w="13622" h="11240" extrusionOk="0">
                  <a:moveTo>
                    <a:pt x="13274" y="0"/>
                  </a:moveTo>
                  <a:cubicBezTo>
                    <a:pt x="12249" y="0"/>
                    <a:pt x="8815" y="3403"/>
                    <a:pt x="5991" y="5800"/>
                  </a:cubicBezTo>
                  <a:cubicBezTo>
                    <a:pt x="2482" y="8733"/>
                    <a:pt x="1" y="11239"/>
                    <a:pt x="1" y="11239"/>
                  </a:cubicBezTo>
                  <a:cubicBezTo>
                    <a:pt x="7269" y="8908"/>
                    <a:pt x="13234" y="2868"/>
                    <a:pt x="13560" y="612"/>
                  </a:cubicBezTo>
                  <a:cubicBezTo>
                    <a:pt x="13621" y="186"/>
                    <a:pt x="13513" y="0"/>
                    <a:pt x="13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3"/>
            <p:cNvSpPr/>
            <p:nvPr/>
          </p:nvSpPr>
          <p:spPr>
            <a:xfrm>
              <a:off x="3485680" y="3239180"/>
              <a:ext cx="317256" cy="51465"/>
            </a:xfrm>
            <a:custGeom>
              <a:avLst/>
              <a:gdLst/>
              <a:ahLst/>
              <a:cxnLst/>
              <a:rect l="l" t="t" r="r" b="b"/>
              <a:pathLst>
                <a:path w="17766" h="2882" extrusionOk="0">
                  <a:moveTo>
                    <a:pt x="5491" y="0"/>
                  </a:moveTo>
                  <a:cubicBezTo>
                    <a:pt x="3377" y="0"/>
                    <a:pt x="1386" y="145"/>
                    <a:pt x="1" y="464"/>
                  </a:cubicBezTo>
                  <a:cubicBezTo>
                    <a:pt x="4912" y="1151"/>
                    <a:pt x="11209" y="2881"/>
                    <a:pt x="14278" y="2881"/>
                  </a:cubicBezTo>
                  <a:cubicBezTo>
                    <a:pt x="15014" y="2881"/>
                    <a:pt x="15565" y="2782"/>
                    <a:pt x="15866" y="2544"/>
                  </a:cubicBezTo>
                  <a:cubicBezTo>
                    <a:pt x="17766" y="1046"/>
                    <a:pt x="11180" y="0"/>
                    <a:pt x="5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73"/>
            <p:cNvSpPr/>
            <p:nvPr/>
          </p:nvSpPr>
          <p:spPr>
            <a:xfrm>
              <a:off x="3312048" y="3283249"/>
              <a:ext cx="296292" cy="74394"/>
            </a:xfrm>
            <a:custGeom>
              <a:avLst/>
              <a:gdLst/>
              <a:ahLst/>
              <a:cxnLst/>
              <a:rect l="l" t="t" r="r" b="b"/>
              <a:pathLst>
                <a:path w="16592" h="4166" extrusionOk="0">
                  <a:moveTo>
                    <a:pt x="0" y="1"/>
                  </a:moveTo>
                  <a:lnTo>
                    <a:pt x="0" y="1"/>
                  </a:lnTo>
                  <a:cubicBezTo>
                    <a:pt x="5924" y="2743"/>
                    <a:pt x="11491" y="4166"/>
                    <a:pt x="14365" y="4166"/>
                  </a:cubicBezTo>
                  <a:cubicBezTo>
                    <a:pt x="15589" y="4166"/>
                    <a:pt x="16324" y="3908"/>
                    <a:pt x="16391" y="3384"/>
                  </a:cubicBezTo>
                  <a:cubicBezTo>
                    <a:pt x="16592" y="163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73"/>
            <p:cNvSpPr/>
            <p:nvPr/>
          </p:nvSpPr>
          <p:spPr>
            <a:xfrm>
              <a:off x="3131254" y="3124545"/>
              <a:ext cx="270327" cy="188272"/>
            </a:xfrm>
            <a:custGeom>
              <a:avLst/>
              <a:gdLst/>
              <a:ahLst/>
              <a:cxnLst/>
              <a:rect l="l" t="t" r="r" b="b"/>
              <a:pathLst>
                <a:path w="15138" h="10543" extrusionOk="0">
                  <a:moveTo>
                    <a:pt x="13441" y="1"/>
                  </a:moveTo>
                  <a:cubicBezTo>
                    <a:pt x="11290" y="1"/>
                    <a:pt x="0" y="10543"/>
                    <a:pt x="0" y="10543"/>
                  </a:cubicBezTo>
                  <a:cubicBezTo>
                    <a:pt x="7970" y="8187"/>
                    <a:pt x="15138" y="844"/>
                    <a:pt x="13634" y="42"/>
                  </a:cubicBezTo>
                  <a:cubicBezTo>
                    <a:pt x="13582" y="14"/>
                    <a:pt x="13517" y="1"/>
                    <a:pt x="13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3"/>
            <p:cNvSpPr/>
            <p:nvPr/>
          </p:nvSpPr>
          <p:spPr>
            <a:xfrm>
              <a:off x="3131254" y="3312783"/>
              <a:ext cx="334042" cy="102413"/>
            </a:xfrm>
            <a:custGeom>
              <a:avLst/>
              <a:gdLst/>
              <a:ahLst/>
              <a:cxnLst/>
              <a:rect l="l" t="t" r="r" b="b"/>
              <a:pathLst>
                <a:path w="18706" h="5735" extrusionOk="0">
                  <a:moveTo>
                    <a:pt x="0" y="1"/>
                  </a:moveTo>
                  <a:cubicBezTo>
                    <a:pt x="0" y="1"/>
                    <a:pt x="5589" y="3209"/>
                    <a:pt x="10526" y="4412"/>
                  </a:cubicBezTo>
                  <a:cubicBezTo>
                    <a:pt x="13557" y="5154"/>
                    <a:pt x="16120" y="5734"/>
                    <a:pt x="17480" y="5734"/>
                  </a:cubicBezTo>
                  <a:cubicBezTo>
                    <a:pt x="18325" y="5734"/>
                    <a:pt x="18705" y="5511"/>
                    <a:pt x="18446" y="4963"/>
                  </a:cubicBezTo>
                  <a:cubicBezTo>
                    <a:pt x="17745" y="351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3"/>
            <p:cNvSpPr/>
            <p:nvPr/>
          </p:nvSpPr>
          <p:spPr>
            <a:xfrm>
              <a:off x="2965211" y="3167774"/>
              <a:ext cx="228719" cy="163396"/>
            </a:xfrm>
            <a:custGeom>
              <a:avLst/>
              <a:gdLst/>
              <a:ahLst/>
              <a:cxnLst/>
              <a:rect l="l" t="t" r="r" b="b"/>
              <a:pathLst>
                <a:path w="12808" h="9150" extrusionOk="0">
                  <a:moveTo>
                    <a:pt x="11295" y="0"/>
                  </a:moveTo>
                  <a:cubicBezTo>
                    <a:pt x="10119" y="0"/>
                    <a:pt x="8288" y="1659"/>
                    <a:pt x="5464" y="4187"/>
                  </a:cubicBezTo>
                  <a:cubicBezTo>
                    <a:pt x="2357" y="6969"/>
                    <a:pt x="1" y="9149"/>
                    <a:pt x="1" y="9149"/>
                  </a:cubicBezTo>
                  <a:cubicBezTo>
                    <a:pt x="6718" y="7119"/>
                    <a:pt x="12808" y="428"/>
                    <a:pt x="11630" y="52"/>
                  </a:cubicBezTo>
                  <a:cubicBezTo>
                    <a:pt x="11525" y="17"/>
                    <a:pt x="11413" y="0"/>
                    <a:pt x="112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3"/>
            <p:cNvSpPr/>
            <p:nvPr/>
          </p:nvSpPr>
          <p:spPr>
            <a:xfrm>
              <a:off x="2835432" y="3202343"/>
              <a:ext cx="227380" cy="135092"/>
            </a:xfrm>
            <a:custGeom>
              <a:avLst/>
              <a:gdLst/>
              <a:ahLst/>
              <a:cxnLst/>
              <a:rect l="l" t="t" r="r" b="b"/>
              <a:pathLst>
                <a:path w="12733" h="7565" extrusionOk="0">
                  <a:moveTo>
                    <a:pt x="11271" y="0"/>
                  </a:moveTo>
                  <a:cubicBezTo>
                    <a:pt x="9358" y="0"/>
                    <a:pt x="1" y="7564"/>
                    <a:pt x="1" y="7564"/>
                  </a:cubicBezTo>
                  <a:cubicBezTo>
                    <a:pt x="4788" y="6537"/>
                    <a:pt x="12732" y="747"/>
                    <a:pt x="11479" y="45"/>
                  </a:cubicBezTo>
                  <a:cubicBezTo>
                    <a:pt x="11425" y="15"/>
                    <a:pt x="11355" y="0"/>
                    <a:pt x="112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3"/>
            <p:cNvSpPr/>
            <p:nvPr/>
          </p:nvSpPr>
          <p:spPr>
            <a:xfrm>
              <a:off x="2965211" y="3331139"/>
              <a:ext cx="332328" cy="112467"/>
            </a:xfrm>
            <a:custGeom>
              <a:avLst/>
              <a:gdLst/>
              <a:ahLst/>
              <a:cxnLst/>
              <a:rect l="l" t="t" r="r" b="b"/>
              <a:pathLst>
                <a:path w="18610" h="6298" extrusionOk="0">
                  <a:moveTo>
                    <a:pt x="1" y="0"/>
                  </a:moveTo>
                  <a:cubicBezTo>
                    <a:pt x="2908" y="3083"/>
                    <a:pt x="12482" y="6166"/>
                    <a:pt x="15715" y="6291"/>
                  </a:cubicBezTo>
                  <a:cubicBezTo>
                    <a:pt x="15812" y="6296"/>
                    <a:pt x="15901" y="6298"/>
                    <a:pt x="15981" y="6298"/>
                  </a:cubicBezTo>
                  <a:cubicBezTo>
                    <a:pt x="18610" y="6298"/>
                    <a:pt x="12706" y="3966"/>
                    <a:pt x="8572" y="2507"/>
                  </a:cubicBezTo>
                  <a:cubicBezTo>
                    <a:pt x="4312" y="1003"/>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3"/>
            <p:cNvSpPr/>
            <p:nvPr/>
          </p:nvSpPr>
          <p:spPr>
            <a:xfrm>
              <a:off x="2835432" y="3337407"/>
              <a:ext cx="220665" cy="98931"/>
            </a:xfrm>
            <a:custGeom>
              <a:avLst/>
              <a:gdLst/>
              <a:ahLst/>
              <a:cxnLst/>
              <a:rect l="l" t="t" r="r" b="b"/>
              <a:pathLst>
                <a:path w="12357" h="5540" extrusionOk="0">
                  <a:moveTo>
                    <a:pt x="1" y="0"/>
                  </a:moveTo>
                  <a:cubicBezTo>
                    <a:pt x="3000" y="3633"/>
                    <a:pt x="8063" y="5539"/>
                    <a:pt x="10272" y="5539"/>
                  </a:cubicBezTo>
                  <a:cubicBezTo>
                    <a:pt x="10684" y="5539"/>
                    <a:pt x="10997" y="5473"/>
                    <a:pt x="11179" y="5339"/>
                  </a:cubicBezTo>
                  <a:cubicBezTo>
                    <a:pt x="12356" y="4461"/>
                    <a:pt x="1" y="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3"/>
            <p:cNvSpPr/>
            <p:nvPr/>
          </p:nvSpPr>
          <p:spPr>
            <a:xfrm>
              <a:off x="2723100" y="3216432"/>
              <a:ext cx="235880" cy="117860"/>
            </a:xfrm>
            <a:custGeom>
              <a:avLst/>
              <a:gdLst/>
              <a:ahLst/>
              <a:cxnLst/>
              <a:rect l="l" t="t" r="r" b="b"/>
              <a:pathLst>
                <a:path w="13209" h="6600" extrusionOk="0">
                  <a:moveTo>
                    <a:pt x="11102" y="0"/>
                  </a:moveTo>
                  <a:cubicBezTo>
                    <a:pt x="8754" y="0"/>
                    <a:pt x="1" y="6600"/>
                    <a:pt x="1" y="6600"/>
                  </a:cubicBezTo>
                  <a:cubicBezTo>
                    <a:pt x="6292" y="5146"/>
                    <a:pt x="13209" y="610"/>
                    <a:pt x="11354" y="33"/>
                  </a:cubicBezTo>
                  <a:cubicBezTo>
                    <a:pt x="11281" y="11"/>
                    <a:pt x="11197" y="0"/>
                    <a:pt x="1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3"/>
            <p:cNvSpPr/>
            <p:nvPr/>
          </p:nvSpPr>
          <p:spPr>
            <a:xfrm>
              <a:off x="2673870" y="3183702"/>
              <a:ext cx="1051342" cy="160610"/>
            </a:xfrm>
            <a:custGeom>
              <a:avLst/>
              <a:gdLst/>
              <a:ahLst/>
              <a:cxnLst/>
              <a:rect l="l" t="t" r="r" b="b"/>
              <a:pathLst>
                <a:path w="58874" h="8994" extrusionOk="0">
                  <a:moveTo>
                    <a:pt x="58453" y="1"/>
                  </a:moveTo>
                  <a:cubicBezTo>
                    <a:pt x="58426" y="1"/>
                    <a:pt x="58398" y="4"/>
                    <a:pt x="58372" y="12"/>
                  </a:cubicBezTo>
                  <a:cubicBezTo>
                    <a:pt x="58039" y="101"/>
                    <a:pt x="28835" y="8235"/>
                    <a:pt x="7932" y="8235"/>
                  </a:cubicBezTo>
                  <a:cubicBezTo>
                    <a:pt x="5270" y="8235"/>
                    <a:pt x="2743" y="8104"/>
                    <a:pt x="427" y="7806"/>
                  </a:cubicBezTo>
                  <a:cubicBezTo>
                    <a:pt x="412" y="7804"/>
                    <a:pt x="398" y="7804"/>
                    <a:pt x="383" y="7804"/>
                  </a:cubicBezTo>
                  <a:cubicBezTo>
                    <a:pt x="202" y="7804"/>
                    <a:pt x="49" y="7946"/>
                    <a:pt x="26" y="8132"/>
                  </a:cubicBezTo>
                  <a:cubicBezTo>
                    <a:pt x="1" y="8257"/>
                    <a:pt x="26" y="8358"/>
                    <a:pt x="101" y="8433"/>
                  </a:cubicBezTo>
                  <a:cubicBezTo>
                    <a:pt x="176" y="8508"/>
                    <a:pt x="251" y="8533"/>
                    <a:pt x="327" y="8558"/>
                  </a:cubicBezTo>
                  <a:cubicBezTo>
                    <a:pt x="2669" y="8860"/>
                    <a:pt x="5225" y="8993"/>
                    <a:pt x="7916" y="8993"/>
                  </a:cubicBezTo>
                  <a:cubicBezTo>
                    <a:pt x="28948" y="8993"/>
                    <a:pt x="58239" y="827"/>
                    <a:pt x="58573" y="739"/>
                  </a:cubicBezTo>
                  <a:cubicBezTo>
                    <a:pt x="58748" y="688"/>
                    <a:pt x="58873" y="488"/>
                    <a:pt x="58823" y="287"/>
                  </a:cubicBezTo>
                  <a:cubicBezTo>
                    <a:pt x="58781" y="117"/>
                    <a:pt x="58611" y="1"/>
                    <a:pt x="58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3"/>
            <p:cNvSpPr/>
            <p:nvPr/>
          </p:nvSpPr>
          <p:spPr>
            <a:xfrm>
              <a:off x="789729" y="3025908"/>
              <a:ext cx="223862" cy="132074"/>
            </a:xfrm>
            <a:custGeom>
              <a:avLst/>
              <a:gdLst/>
              <a:ahLst/>
              <a:cxnLst/>
              <a:rect l="l" t="t" r="r" b="b"/>
              <a:pathLst>
                <a:path w="12536" h="7396" extrusionOk="0">
                  <a:moveTo>
                    <a:pt x="641" y="1"/>
                  </a:moveTo>
                  <a:cubicBezTo>
                    <a:pt x="222" y="1"/>
                    <a:pt x="0" y="211"/>
                    <a:pt x="55" y="703"/>
                  </a:cubicBezTo>
                  <a:cubicBezTo>
                    <a:pt x="431" y="3886"/>
                    <a:pt x="12536" y="7395"/>
                    <a:pt x="12536" y="7395"/>
                  </a:cubicBezTo>
                  <a:cubicBezTo>
                    <a:pt x="12536" y="7395"/>
                    <a:pt x="3123" y="1"/>
                    <a:pt x="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3"/>
            <p:cNvSpPr/>
            <p:nvPr/>
          </p:nvSpPr>
          <p:spPr>
            <a:xfrm>
              <a:off x="966576" y="3023140"/>
              <a:ext cx="239898" cy="208683"/>
            </a:xfrm>
            <a:custGeom>
              <a:avLst/>
              <a:gdLst/>
              <a:ahLst/>
              <a:cxnLst/>
              <a:rect l="l" t="t" r="r" b="b"/>
              <a:pathLst>
                <a:path w="13434" h="11686" extrusionOk="0">
                  <a:moveTo>
                    <a:pt x="290" y="1"/>
                  </a:moveTo>
                  <a:cubicBezTo>
                    <a:pt x="140" y="1"/>
                    <a:pt x="56" y="82"/>
                    <a:pt x="50" y="257"/>
                  </a:cubicBezTo>
                  <a:cubicBezTo>
                    <a:pt x="0" y="2512"/>
                    <a:pt x="9399" y="9355"/>
                    <a:pt x="13434" y="11685"/>
                  </a:cubicBezTo>
                  <a:cubicBezTo>
                    <a:pt x="13434" y="11685"/>
                    <a:pt x="2091"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3"/>
            <p:cNvSpPr/>
            <p:nvPr/>
          </p:nvSpPr>
          <p:spPr>
            <a:xfrm>
              <a:off x="1166011" y="3064120"/>
              <a:ext cx="217683" cy="228112"/>
            </a:xfrm>
            <a:custGeom>
              <a:avLst/>
              <a:gdLst/>
              <a:ahLst/>
              <a:cxnLst/>
              <a:rect l="l" t="t" r="r" b="b"/>
              <a:pathLst>
                <a:path w="12190" h="12774" extrusionOk="0">
                  <a:moveTo>
                    <a:pt x="315" y="0"/>
                  </a:moveTo>
                  <a:cubicBezTo>
                    <a:pt x="111" y="0"/>
                    <a:pt x="1" y="174"/>
                    <a:pt x="9" y="568"/>
                  </a:cubicBezTo>
                  <a:cubicBezTo>
                    <a:pt x="59" y="2849"/>
                    <a:pt x="5247" y="9591"/>
                    <a:pt x="12190" y="12774"/>
                  </a:cubicBezTo>
                  <a:cubicBezTo>
                    <a:pt x="12190" y="12774"/>
                    <a:pt x="10034" y="9992"/>
                    <a:pt x="6902" y="6634"/>
                  </a:cubicBezTo>
                  <a:cubicBezTo>
                    <a:pt x="4338" y="3863"/>
                    <a:pt x="1279"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73"/>
            <p:cNvSpPr/>
            <p:nvPr/>
          </p:nvSpPr>
          <p:spPr>
            <a:xfrm>
              <a:off x="931293" y="3216200"/>
              <a:ext cx="305631" cy="40001"/>
            </a:xfrm>
            <a:custGeom>
              <a:avLst/>
              <a:gdLst/>
              <a:ahLst/>
              <a:cxnLst/>
              <a:rect l="l" t="t" r="r" b="b"/>
              <a:pathLst>
                <a:path w="17115" h="2240" extrusionOk="0">
                  <a:moveTo>
                    <a:pt x="6011" y="1"/>
                  </a:moveTo>
                  <a:cubicBezTo>
                    <a:pt x="2534" y="1"/>
                    <a:pt x="1" y="490"/>
                    <a:pt x="1124" y="1625"/>
                  </a:cubicBezTo>
                  <a:cubicBezTo>
                    <a:pt x="1581" y="2082"/>
                    <a:pt x="2786" y="2239"/>
                    <a:pt x="4414" y="2239"/>
                  </a:cubicBezTo>
                  <a:cubicBezTo>
                    <a:pt x="7785" y="2239"/>
                    <a:pt x="12974" y="1568"/>
                    <a:pt x="17114" y="1500"/>
                  </a:cubicBezTo>
                  <a:cubicBezTo>
                    <a:pt x="14570" y="565"/>
                    <a:pt x="9746" y="1"/>
                    <a:pt x="60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73"/>
            <p:cNvSpPr/>
            <p:nvPr/>
          </p:nvSpPr>
          <p:spPr>
            <a:xfrm>
              <a:off x="1107550" y="3298409"/>
              <a:ext cx="297631" cy="45126"/>
            </a:xfrm>
            <a:custGeom>
              <a:avLst/>
              <a:gdLst/>
              <a:ahLst/>
              <a:cxnLst/>
              <a:rect l="l" t="t" r="r" b="b"/>
              <a:pathLst>
                <a:path w="16667" h="2527" extrusionOk="0">
                  <a:moveTo>
                    <a:pt x="13363" y="0"/>
                  </a:moveTo>
                  <a:cubicBezTo>
                    <a:pt x="8504" y="0"/>
                    <a:pt x="0" y="179"/>
                    <a:pt x="0" y="1432"/>
                  </a:cubicBezTo>
                  <a:cubicBezTo>
                    <a:pt x="0" y="2149"/>
                    <a:pt x="1304" y="2527"/>
                    <a:pt x="3450" y="2527"/>
                  </a:cubicBezTo>
                  <a:cubicBezTo>
                    <a:pt x="6559" y="2527"/>
                    <a:pt x="11433" y="1734"/>
                    <a:pt x="16667" y="29"/>
                  </a:cubicBezTo>
                  <a:cubicBezTo>
                    <a:pt x="16667" y="29"/>
                    <a:pt x="15306" y="0"/>
                    <a:pt x="13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73"/>
            <p:cNvSpPr/>
            <p:nvPr/>
          </p:nvSpPr>
          <p:spPr>
            <a:xfrm>
              <a:off x="1333984" y="3134722"/>
              <a:ext cx="247076" cy="215701"/>
            </a:xfrm>
            <a:custGeom>
              <a:avLst/>
              <a:gdLst/>
              <a:ahLst/>
              <a:cxnLst/>
              <a:rect l="l" t="t" r="r" b="b"/>
              <a:pathLst>
                <a:path w="13836" h="12079" extrusionOk="0">
                  <a:moveTo>
                    <a:pt x="1711" y="0"/>
                  </a:moveTo>
                  <a:cubicBezTo>
                    <a:pt x="1662" y="0"/>
                    <a:pt x="1618" y="8"/>
                    <a:pt x="1580" y="23"/>
                  </a:cubicBezTo>
                  <a:cubicBezTo>
                    <a:pt x="1" y="624"/>
                    <a:pt x="6216" y="8795"/>
                    <a:pt x="13836" y="12078"/>
                  </a:cubicBezTo>
                  <a:cubicBezTo>
                    <a:pt x="13836" y="12078"/>
                    <a:pt x="3691" y="0"/>
                    <a:pt x="1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3"/>
            <p:cNvSpPr/>
            <p:nvPr/>
          </p:nvSpPr>
          <p:spPr>
            <a:xfrm>
              <a:off x="1235793" y="3350388"/>
              <a:ext cx="345275" cy="64805"/>
            </a:xfrm>
            <a:custGeom>
              <a:avLst/>
              <a:gdLst/>
              <a:ahLst/>
              <a:cxnLst/>
              <a:rect l="l" t="t" r="r" b="b"/>
              <a:pathLst>
                <a:path w="19335" h="3629" extrusionOk="0">
                  <a:moveTo>
                    <a:pt x="19335" y="0"/>
                  </a:moveTo>
                  <a:cubicBezTo>
                    <a:pt x="19334" y="0"/>
                    <a:pt x="1289" y="1354"/>
                    <a:pt x="437" y="2682"/>
                  </a:cubicBezTo>
                  <a:cubicBezTo>
                    <a:pt x="0" y="3376"/>
                    <a:pt x="776" y="3628"/>
                    <a:pt x="2313" y="3628"/>
                  </a:cubicBezTo>
                  <a:cubicBezTo>
                    <a:pt x="3771" y="3628"/>
                    <a:pt x="5916" y="3401"/>
                    <a:pt x="8357" y="3108"/>
                  </a:cubicBezTo>
                  <a:cubicBezTo>
                    <a:pt x="13395" y="2531"/>
                    <a:pt x="19334" y="0"/>
                    <a:pt x="19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3"/>
            <p:cNvSpPr/>
            <p:nvPr/>
          </p:nvSpPr>
          <p:spPr>
            <a:xfrm>
              <a:off x="1535383" y="3201933"/>
              <a:ext cx="208129" cy="186968"/>
            </a:xfrm>
            <a:custGeom>
              <a:avLst/>
              <a:gdLst/>
              <a:ahLst/>
              <a:cxnLst/>
              <a:rect l="l" t="t" r="r" b="b"/>
              <a:pathLst>
                <a:path w="11655" h="10470" extrusionOk="0">
                  <a:moveTo>
                    <a:pt x="1402" y="0"/>
                  </a:moveTo>
                  <a:cubicBezTo>
                    <a:pt x="1334" y="0"/>
                    <a:pt x="1268" y="6"/>
                    <a:pt x="1203" y="18"/>
                  </a:cubicBezTo>
                  <a:cubicBezTo>
                    <a:pt x="0" y="244"/>
                    <a:pt x="5238" y="7637"/>
                    <a:pt x="11654" y="10470"/>
                  </a:cubicBezTo>
                  <a:cubicBezTo>
                    <a:pt x="11654" y="10470"/>
                    <a:pt x="9599" y="8013"/>
                    <a:pt x="6842" y="4881"/>
                  </a:cubicBezTo>
                  <a:cubicBezTo>
                    <a:pt x="4231" y="1890"/>
                    <a:pt x="2609" y="0"/>
                    <a:pt x="1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3"/>
            <p:cNvSpPr/>
            <p:nvPr/>
          </p:nvSpPr>
          <p:spPr>
            <a:xfrm>
              <a:off x="1660679" y="3251965"/>
              <a:ext cx="211272" cy="158860"/>
            </a:xfrm>
            <a:custGeom>
              <a:avLst/>
              <a:gdLst/>
              <a:ahLst/>
              <a:cxnLst/>
              <a:rect l="l" t="t" r="r" b="b"/>
              <a:pathLst>
                <a:path w="11831" h="8896" extrusionOk="0">
                  <a:moveTo>
                    <a:pt x="1486" y="0"/>
                  </a:moveTo>
                  <a:cubicBezTo>
                    <a:pt x="1436" y="0"/>
                    <a:pt x="1392" y="8"/>
                    <a:pt x="1354" y="23"/>
                  </a:cubicBezTo>
                  <a:cubicBezTo>
                    <a:pt x="1" y="575"/>
                    <a:pt x="7194" y="7292"/>
                    <a:pt x="11830" y="8896"/>
                  </a:cubicBezTo>
                  <a:cubicBezTo>
                    <a:pt x="11830" y="8896"/>
                    <a:pt x="3195"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73"/>
            <p:cNvSpPr/>
            <p:nvPr/>
          </p:nvSpPr>
          <p:spPr>
            <a:xfrm>
              <a:off x="1393516" y="3388868"/>
              <a:ext cx="350007" cy="77841"/>
            </a:xfrm>
            <a:custGeom>
              <a:avLst/>
              <a:gdLst/>
              <a:ahLst/>
              <a:cxnLst/>
              <a:rect l="l" t="t" r="r" b="b"/>
              <a:pathLst>
                <a:path w="19600" h="4359" extrusionOk="0">
                  <a:moveTo>
                    <a:pt x="19599" y="1"/>
                  </a:moveTo>
                  <a:cubicBezTo>
                    <a:pt x="19599" y="1"/>
                    <a:pt x="15213" y="452"/>
                    <a:pt x="10802" y="1429"/>
                  </a:cubicBezTo>
                  <a:cubicBezTo>
                    <a:pt x="6391" y="2432"/>
                    <a:pt x="0" y="4086"/>
                    <a:pt x="3233" y="4336"/>
                  </a:cubicBezTo>
                  <a:cubicBezTo>
                    <a:pt x="3429" y="4351"/>
                    <a:pt x="3647" y="4359"/>
                    <a:pt x="3887" y="4359"/>
                  </a:cubicBezTo>
                  <a:cubicBezTo>
                    <a:pt x="7648" y="4359"/>
                    <a:pt x="16536" y="2545"/>
                    <a:pt x="19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3"/>
            <p:cNvSpPr/>
            <p:nvPr/>
          </p:nvSpPr>
          <p:spPr>
            <a:xfrm>
              <a:off x="1642787" y="3410795"/>
              <a:ext cx="229165" cy="76591"/>
            </a:xfrm>
            <a:custGeom>
              <a:avLst/>
              <a:gdLst/>
              <a:ahLst/>
              <a:cxnLst/>
              <a:rect l="l" t="t" r="r" b="b"/>
              <a:pathLst>
                <a:path w="12833" h="4289" extrusionOk="0">
                  <a:moveTo>
                    <a:pt x="12832" y="1"/>
                  </a:moveTo>
                  <a:cubicBezTo>
                    <a:pt x="12832" y="1"/>
                    <a:pt x="0" y="2933"/>
                    <a:pt x="1078" y="3935"/>
                  </a:cubicBezTo>
                  <a:cubicBezTo>
                    <a:pt x="1322" y="4168"/>
                    <a:pt x="1867" y="4289"/>
                    <a:pt x="2610" y="4289"/>
                  </a:cubicBezTo>
                  <a:cubicBezTo>
                    <a:pt x="5072" y="4289"/>
                    <a:pt x="9714" y="2965"/>
                    <a:pt x="128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3"/>
            <p:cNvSpPr/>
            <p:nvPr/>
          </p:nvSpPr>
          <p:spPr>
            <a:xfrm>
              <a:off x="1762727" y="3279928"/>
              <a:ext cx="221112" cy="141199"/>
            </a:xfrm>
            <a:custGeom>
              <a:avLst/>
              <a:gdLst/>
              <a:ahLst/>
              <a:cxnLst/>
              <a:rect l="l" t="t" r="r" b="b"/>
              <a:pathLst>
                <a:path w="12382" h="7907" extrusionOk="0">
                  <a:moveTo>
                    <a:pt x="2034" y="0"/>
                  </a:moveTo>
                  <a:cubicBezTo>
                    <a:pt x="1988" y="0"/>
                    <a:pt x="1945" y="4"/>
                    <a:pt x="1905" y="11"/>
                  </a:cubicBezTo>
                  <a:cubicBezTo>
                    <a:pt x="0" y="362"/>
                    <a:pt x="6316" y="5701"/>
                    <a:pt x="12381" y="7906"/>
                  </a:cubicBezTo>
                  <a:cubicBezTo>
                    <a:pt x="12381" y="7906"/>
                    <a:pt x="4187" y="0"/>
                    <a:pt x="20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3"/>
            <p:cNvSpPr/>
            <p:nvPr/>
          </p:nvSpPr>
          <p:spPr>
            <a:xfrm>
              <a:off x="1005949" y="3151418"/>
              <a:ext cx="1027163" cy="277327"/>
            </a:xfrm>
            <a:custGeom>
              <a:avLst/>
              <a:gdLst/>
              <a:ahLst/>
              <a:cxnLst/>
              <a:rect l="l" t="t" r="r" b="b"/>
              <a:pathLst>
                <a:path w="57520" h="15530" extrusionOk="0">
                  <a:moveTo>
                    <a:pt x="419" y="1"/>
                  </a:moveTo>
                  <a:cubicBezTo>
                    <a:pt x="278" y="1"/>
                    <a:pt x="156" y="94"/>
                    <a:pt x="101" y="241"/>
                  </a:cubicBezTo>
                  <a:cubicBezTo>
                    <a:pt x="1" y="416"/>
                    <a:pt x="101" y="642"/>
                    <a:pt x="302" y="717"/>
                  </a:cubicBezTo>
                  <a:cubicBezTo>
                    <a:pt x="651" y="867"/>
                    <a:pt x="36041" y="15530"/>
                    <a:pt x="56880" y="15530"/>
                  </a:cubicBezTo>
                  <a:cubicBezTo>
                    <a:pt x="56968" y="15530"/>
                    <a:pt x="57056" y="15530"/>
                    <a:pt x="57144" y="15529"/>
                  </a:cubicBezTo>
                  <a:cubicBezTo>
                    <a:pt x="57219" y="15529"/>
                    <a:pt x="57294" y="15479"/>
                    <a:pt x="57370" y="15454"/>
                  </a:cubicBezTo>
                  <a:cubicBezTo>
                    <a:pt x="57445" y="15379"/>
                    <a:pt x="57520" y="15278"/>
                    <a:pt x="57520" y="15153"/>
                  </a:cubicBezTo>
                  <a:cubicBezTo>
                    <a:pt x="57520" y="14928"/>
                    <a:pt x="57345" y="14777"/>
                    <a:pt x="57144" y="14777"/>
                  </a:cubicBezTo>
                  <a:cubicBezTo>
                    <a:pt x="57057" y="14778"/>
                    <a:pt x="56969" y="14778"/>
                    <a:pt x="56881" y="14778"/>
                  </a:cubicBezTo>
                  <a:cubicBezTo>
                    <a:pt x="36192" y="14778"/>
                    <a:pt x="927" y="165"/>
                    <a:pt x="577" y="40"/>
                  </a:cubicBezTo>
                  <a:cubicBezTo>
                    <a:pt x="524" y="13"/>
                    <a:pt x="470" y="1"/>
                    <a:pt x="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73"/>
            <p:cNvSpPr/>
            <p:nvPr/>
          </p:nvSpPr>
          <p:spPr>
            <a:xfrm>
              <a:off x="772802" y="2346556"/>
              <a:ext cx="233630" cy="281559"/>
            </a:xfrm>
            <a:custGeom>
              <a:avLst/>
              <a:gdLst/>
              <a:ahLst/>
              <a:cxnLst/>
              <a:rect l="l" t="t" r="r" b="b"/>
              <a:pathLst>
                <a:path w="13083" h="15767" extrusionOk="0">
                  <a:moveTo>
                    <a:pt x="5534" y="1"/>
                  </a:moveTo>
                  <a:cubicBezTo>
                    <a:pt x="5519" y="1"/>
                    <a:pt x="5504" y="1"/>
                    <a:pt x="5489" y="2"/>
                  </a:cubicBezTo>
                  <a:cubicBezTo>
                    <a:pt x="0" y="353"/>
                    <a:pt x="13083" y="15767"/>
                    <a:pt x="13083" y="15767"/>
                  </a:cubicBezTo>
                  <a:cubicBezTo>
                    <a:pt x="13083" y="15767"/>
                    <a:pt x="8274" y="1"/>
                    <a:pt x="5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3"/>
            <p:cNvSpPr/>
            <p:nvPr/>
          </p:nvSpPr>
          <p:spPr>
            <a:xfrm>
              <a:off x="715769" y="2413695"/>
              <a:ext cx="290667" cy="214415"/>
            </a:xfrm>
            <a:custGeom>
              <a:avLst/>
              <a:gdLst/>
              <a:ahLst/>
              <a:cxnLst/>
              <a:rect l="l" t="t" r="r" b="b"/>
              <a:pathLst>
                <a:path w="16277" h="12007" extrusionOk="0">
                  <a:moveTo>
                    <a:pt x="500" y="1"/>
                  </a:moveTo>
                  <a:cubicBezTo>
                    <a:pt x="176" y="1"/>
                    <a:pt x="0" y="171"/>
                    <a:pt x="11" y="553"/>
                  </a:cubicBezTo>
                  <a:cubicBezTo>
                    <a:pt x="111" y="4764"/>
                    <a:pt x="16277" y="12007"/>
                    <a:pt x="16277" y="12007"/>
                  </a:cubicBezTo>
                  <a:cubicBezTo>
                    <a:pt x="16277" y="12007"/>
                    <a:pt x="3211" y="1"/>
                    <a:pt x="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3"/>
            <p:cNvSpPr/>
            <p:nvPr/>
          </p:nvSpPr>
          <p:spPr>
            <a:xfrm>
              <a:off x="977094" y="2402463"/>
              <a:ext cx="94216" cy="318739"/>
            </a:xfrm>
            <a:custGeom>
              <a:avLst/>
              <a:gdLst/>
              <a:ahLst/>
              <a:cxnLst/>
              <a:rect l="l" t="t" r="r" b="b"/>
              <a:pathLst>
                <a:path w="5276" h="17849" extrusionOk="0">
                  <a:moveTo>
                    <a:pt x="2065" y="0"/>
                  </a:moveTo>
                  <a:cubicBezTo>
                    <a:pt x="0" y="0"/>
                    <a:pt x="5276" y="17849"/>
                    <a:pt x="5276" y="17849"/>
                  </a:cubicBezTo>
                  <a:cubicBezTo>
                    <a:pt x="5276" y="17849"/>
                    <a:pt x="4324" y="280"/>
                    <a:pt x="2118" y="4"/>
                  </a:cubicBezTo>
                  <a:cubicBezTo>
                    <a:pt x="2100" y="2"/>
                    <a:pt x="2082" y="0"/>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3"/>
            <p:cNvSpPr/>
            <p:nvPr/>
          </p:nvSpPr>
          <p:spPr>
            <a:xfrm>
              <a:off x="1092248" y="2537723"/>
              <a:ext cx="76627" cy="262684"/>
            </a:xfrm>
            <a:custGeom>
              <a:avLst/>
              <a:gdLst/>
              <a:ahLst/>
              <a:cxnLst/>
              <a:rect l="l" t="t" r="r" b="b"/>
              <a:pathLst>
                <a:path w="4291" h="14710" extrusionOk="0">
                  <a:moveTo>
                    <a:pt x="1865" y="1"/>
                  </a:moveTo>
                  <a:cubicBezTo>
                    <a:pt x="536" y="1"/>
                    <a:pt x="0" y="7999"/>
                    <a:pt x="2135" y="14710"/>
                  </a:cubicBezTo>
                  <a:cubicBezTo>
                    <a:pt x="2135" y="14710"/>
                    <a:pt x="4291" y="3582"/>
                    <a:pt x="2511" y="575"/>
                  </a:cubicBezTo>
                  <a:cubicBezTo>
                    <a:pt x="2282" y="182"/>
                    <a:pt x="2064" y="1"/>
                    <a:pt x="1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3"/>
            <p:cNvSpPr/>
            <p:nvPr/>
          </p:nvSpPr>
          <p:spPr>
            <a:xfrm>
              <a:off x="1172886" y="2624503"/>
              <a:ext cx="86395" cy="271684"/>
            </a:xfrm>
            <a:custGeom>
              <a:avLst/>
              <a:gdLst/>
              <a:ahLst/>
              <a:cxnLst/>
              <a:rect l="l" t="t" r="r" b="b"/>
              <a:pathLst>
                <a:path w="4838" h="15214" extrusionOk="0">
                  <a:moveTo>
                    <a:pt x="2055" y="0"/>
                  </a:moveTo>
                  <a:cubicBezTo>
                    <a:pt x="0" y="0"/>
                    <a:pt x="2456" y="15213"/>
                    <a:pt x="2456" y="15213"/>
                  </a:cubicBezTo>
                  <a:cubicBezTo>
                    <a:pt x="4837" y="11780"/>
                    <a:pt x="4111" y="0"/>
                    <a:pt x="20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3"/>
            <p:cNvSpPr/>
            <p:nvPr/>
          </p:nvSpPr>
          <p:spPr>
            <a:xfrm>
              <a:off x="1259524" y="2750246"/>
              <a:ext cx="120592" cy="287363"/>
            </a:xfrm>
            <a:custGeom>
              <a:avLst/>
              <a:gdLst/>
              <a:ahLst/>
              <a:cxnLst/>
              <a:rect l="l" t="t" r="r" b="b"/>
              <a:pathLst>
                <a:path w="6753" h="16092" extrusionOk="0">
                  <a:moveTo>
                    <a:pt x="1931" y="1"/>
                  </a:moveTo>
                  <a:cubicBezTo>
                    <a:pt x="1" y="1"/>
                    <a:pt x="4973" y="16091"/>
                    <a:pt x="4973" y="16091"/>
                  </a:cubicBezTo>
                  <a:cubicBezTo>
                    <a:pt x="6752" y="11279"/>
                    <a:pt x="3895" y="76"/>
                    <a:pt x="1940" y="1"/>
                  </a:cubicBezTo>
                  <a:cubicBezTo>
                    <a:pt x="1937" y="1"/>
                    <a:pt x="1934" y="1"/>
                    <a:pt x="1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3"/>
            <p:cNvSpPr/>
            <p:nvPr/>
          </p:nvSpPr>
          <p:spPr>
            <a:xfrm>
              <a:off x="1393873" y="2898826"/>
              <a:ext cx="69930" cy="250648"/>
            </a:xfrm>
            <a:custGeom>
              <a:avLst/>
              <a:gdLst/>
              <a:ahLst/>
              <a:cxnLst/>
              <a:rect l="l" t="t" r="r" b="b"/>
              <a:pathLst>
                <a:path w="3916" h="14036" extrusionOk="0">
                  <a:moveTo>
                    <a:pt x="1281" y="1"/>
                  </a:moveTo>
                  <a:cubicBezTo>
                    <a:pt x="0" y="1"/>
                    <a:pt x="3614" y="14036"/>
                    <a:pt x="3614" y="14036"/>
                  </a:cubicBezTo>
                  <a:cubicBezTo>
                    <a:pt x="3915" y="8898"/>
                    <a:pt x="3614" y="2206"/>
                    <a:pt x="1584" y="176"/>
                  </a:cubicBezTo>
                  <a:cubicBezTo>
                    <a:pt x="1462" y="57"/>
                    <a:pt x="1362" y="1"/>
                    <a:pt x="1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3"/>
            <p:cNvSpPr/>
            <p:nvPr/>
          </p:nvSpPr>
          <p:spPr>
            <a:xfrm>
              <a:off x="1492421" y="2996820"/>
              <a:ext cx="129663" cy="278863"/>
            </a:xfrm>
            <a:custGeom>
              <a:avLst/>
              <a:gdLst/>
              <a:ahLst/>
              <a:cxnLst/>
              <a:rect l="l" t="t" r="r" b="b"/>
              <a:pathLst>
                <a:path w="7261" h="15616" extrusionOk="0">
                  <a:moveTo>
                    <a:pt x="1955" y="1"/>
                  </a:moveTo>
                  <a:cubicBezTo>
                    <a:pt x="1947" y="1"/>
                    <a:pt x="1938" y="1"/>
                    <a:pt x="1930" y="2"/>
                  </a:cubicBezTo>
                  <a:cubicBezTo>
                    <a:pt x="0" y="77"/>
                    <a:pt x="5439" y="15616"/>
                    <a:pt x="5439" y="15616"/>
                  </a:cubicBezTo>
                  <a:cubicBezTo>
                    <a:pt x="7260" y="11423"/>
                    <a:pt x="3889" y="1"/>
                    <a:pt x="1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3"/>
            <p:cNvSpPr/>
            <p:nvPr/>
          </p:nvSpPr>
          <p:spPr>
            <a:xfrm>
              <a:off x="814871" y="2612415"/>
              <a:ext cx="256452" cy="108770"/>
            </a:xfrm>
            <a:custGeom>
              <a:avLst/>
              <a:gdLst/>
              <a:ahLst/>
              <a:cxnLst/>
              <a:rect l="l" t="t" r="r" b="b"/>
              <a:pathLst>
                <a:path w="14361" h="6091" extrusionOk="0">
                  <a:moveTo>
                    <a:pt x="627" y="1"/>
                  </a:moveTo>
                  <a:cubicBezTo>
                    <a:pt x="354" y="1"/>
                    <a:pt x="193" y="78"/>
                    <a:pt x="175" y="251"/>
                  </a:cubicBezTo>
                  <a:cubicBezTo>
                    <a:pt x="0" y="1930"/>
                    <a:pt x="8622" y="5991"/>
                    <a:pt x="14361" y="6091"/>
                  </a:cubicBezTo>
                  <a:cubicBezTo>
                    <a:pt x="14361" y="6091"/>
                    <a:pt x="3050" y="1"/>
                    <a:pt x="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3"/>
            <p:cNvSpPr/>
            <p:nvPr/>
          </p:nvSpPr>
          <p:spPr>
            <a:xfrm>
              <a:off x="873778" y="2722283"/>
              <a:ext cx="256630" cy="79341"/>
            </a:xfrm>
            <a:custGeom>
              <a:avLst/>
              <a:gdLst/>
              <a:ahLst/>
              <a:cxnLst/>
              <a:rect l="l" t="t" r="r" b="b"/>
              <a:pathLst>
                <a:path w="14371" h="4443" extrusionOk="0">
                  <a:moveTo>
                    <a:pt x="1783" y="1"/>
                  </a:moveTo>
                  <a:cubicBezTo>
                    <a:pt x="1452" y="1"/>
                    <a:pt x="1211" y="59"/>
                    <a:pt x="1087" y="188"/>
                  </a:cubicBezTo>
                  <a:cubicBezTo>
                    <a:pt x="0" y="1345"/>
                    <a:pt x="7042" y="4442"/>
                    <a:pt x="12921" y="4442"/>
                  </a:cubicBezTo>
                  <a:cubicBezTo>
                    <a:pt x="13414" y="4442"/>
                    <a:pt x="13899" y="4420"/>
                    <a:pt x="14370" y="4374"/>
                  </a:cubicBezTo>
                  <a:cubicBezTo>
                    <a:pt x="14370" y="4374"/>
                    <a:pt x="4657" y="1"/>
                    <a:pt x="17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3"/>
            <p:cNvSpPr/>
            <p:nvPr/>
          </p:nvSpPr>
          <p:spPr>
            <a:xfrm>
              <a:off x="952327" y="2822402"/>
              <a:ext cx="264452" cy="76769"/>
            </a:xfrm>
            <a:custGeom>
              <a:avLst/>
              <a:gdLst/>
              <a:ahLst/>
              <a:cxnLst/>
              <a:rect l="l" t="t" r="r" b="b"/>
              <a:pathLst>
                <a:path w="14809" h="4299" extrusionOk="0">
                  <a:moveTo>
                    <a:pt x="2289" y="0"/>
                  </a:moveTo>
                  <a:cubicBezTo>
                    <a:pt x="2182" y="0"/>
                    <a:pt x="2086" y="7"/>
                    <a:pt x="2001" y="20"/>
                  </a:cubicBezTo>
                  <a:cubicBezTo>
                    <a:pt x="1" y="335"/>
                    <a:pt x="7396" y="4299"/>
                    <a:pt x="12974" y="4299"/>
                  </a:cubicBezTo>
                  <a:cubicBezTo>
                    <a:pt x="13615" y="4299"/>
                    <a:pt x="14232" y="4247"/>
                    <a:pt x="14808" y="4130"/>
                  </a:cubicBezTo>
                  <a:cubicBezTo>
                    <a:pt x="14808" y="4130"/>
                    <a:pt x="5017" y="0"/>
                    <a:pt x="22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73"/>
            <p:cNvSpPr/>
            <p:nvPr/>
          </p:nvSpPr>
          <p:spPr>
            <a:xfrm>
              <a:off x="1090533" y="2946484"/>
              <a:ext cx="257809" cy="91109"/>
            </a:xfrm>
            <a:custGeom>
              <a:avLst/>
              <a:gdLst/>
              <a:ahLst/>
              <a:cxnLst/>
              <a:rect l="l" t="t" r="r" b="b"/>
              <a:pathLst>
                <a:path w="14437" h="5102" extrusionOk="0">
                  <a:moveTo>
                    <a:pt x="1725" y="1"/>
                  </a:moveTo>
                  <a:cubicBezTo>
                    <a:pt x="1511" y="1"/>
                    <a:pt x="1351" y="36"/>
                    <a:pt x="1254" y="114"/>
                  </a:cubicBezTo>
                  <a:cubicBezTo>
                    <a:pt x="1" y="1091"/>
                    <a:pt x="9725" y="4926"/>
                    <a:pt x="14437" y="5101"/>
                  </a:cubicBezTo>
                  <a:cubicBezTo>
                    <a:pt x="14437" y="5101"/>
                    <a:pt x="4278" y="1"/>
                    <a:pt x="1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3"/>
            <p:cNvSpPr/>
            <p:nvPr/>
          </p:nvSpPr>
          <p:spPr>
            <a:xfrm>
              <a:off x="1180707" y="3056227"/>
              <a:ext cx="277738" cy="94770"/>
            </a:xfrm>
            <a:custGeom>
              <a:avLst/>
              <a:gdLst/>
              <a:ahLst/>
              <a:cxnLst/>
              <a:rect l="l" t="t" r="r" b="b"/>
              <a:pathLst>
                <a:path w="15553" h="5307" extrusionOk="0">
                  <a:moveTo>
                    <a:pt x="1508" y="0"/>
                  </a:moveTo>
                  <a:cubicBezTo>
                    <a:pt x="1329" y="0"/>
                    <a:pt x="1196" y="26"/>
                    <a:pt x="1116" y="83"/>
                  </a:cubicBezTo>
                  <a:cubicBezTo>
                    <a:pt x="1" y="896"/>
                    <a:pt x="8665" y="5307"/>
                    <a:pt x="14288" y="5307"/>
                  </a:cubicBezTo>
                  <a:cubicBezTo>
                    <a:pt x="14730" y="5307"/>
                    <a:pt x="15154" y="5279"/>
                    <a:pt x="15552" y="5221"/>
                  </a:cubicBezTo>
                  <a:cubicBezTo>
                    <a:pt x="15552" y="5221"/>
                    <a:pt x="4018" y="0"/>
                    <a:pt x="1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3"/>
            <p:cNvSpPr/>
            <p:nvPr/>
          </p:nvSpPr>
          <p:spPr>
            <a:xfrm>
              <a:off x="1318788" y="3184005"/>
              <a:ext cx="270773" cy="98931"/>
            </a:xfrm>
            <a:custGeom>
              <a:avLst/>
              <a:gdLst/>
              <a:ahLst/>
              <a:cxnLst/>
              <a:rect l="l" t="t" r="r" b="b"/>
              <a:pathLst>
                <a:path w="15163" h="5540" extrusionOk="0">
                  <a:moveTo>
                    <a:pt x="1584" y="0"/>
                  </a:moveTo>
                  <a:cubicBezTo>
                    <a:pt x="1456" y="0"/>
                    <a:pt x="1353" y="15"/>
                    <a:pt x="1278" y="45"/>
                  </a:cubicBezTo>
                  <a:cubicBezTo>
                    <a:pt x="1" y="586"/>
                    <a:pt x="7025" y="5540"/>
                    <a:pt x="12645" y="5540"/>
                  </a:cubicBezTo>
                  <a:cubicBezTo>
                    <a:pt x="13532" y="5540"/>
                    <a:pt x="14384" y="5416"/>
                    <a:pt x="15163" y="5133"/>
                  </a:cubicBezTo>
                  <a:cubicBezTo>
                    <a:pt x="15163" y="5133"/>
                    <a:pt x="3994" y="0"/>
                    <a:pt x="1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3"/>
            <p:cNvSpPr/>
            <p:nvPr/>
          </p:nvSpPr>
          <p:spPr>
            <a:xfrm>
              <a:off x="998789" y="2621343"/>
              <a:ext cx="747444" cy="785730"/>
            </a:xfrm>
            <a:custGeom>
              <a:avLst/>
              <a:gdLst/>
              <a:ahLst/>
              <a:cxnLst/>
              <a:rect l="l" t="t" r="r" b="b"/>
              <a:pathLst>
                <a:path w="41856" h="44000" extrusionOk="0">
                  <a:moveTo>
                    <a:pt x="432" y="1"/>
                  </a:moveTo>
                  <a:cubicBezTo>
                    <a:pt x="366" y="1"/>
                    <a:pt x="303" y="18"/>
                    <a:pt x="251" y="52"/>
                  </a:cubicBezTo>
                  <a:cubicBezTo>
                    <a:pt x="76" y="152"/>
                    <a:pt x="1" y="378"/>
                    <a:pt x="126" y="553"/>
                  </a:cubicBezTo>
                  <a:cubicBezTo>
                    <a:pt x="8497" y="14263"/>
                    <a:pt x="36994" y="41832"/>
                    <a:pt x="41254" y="43962"/>
                  </a:cubicBezTo>
                  <a:cubicBezTo>
                    <a:pt x="41304" y="43987"/>
                    <a:pt x="41361" y="44000"/>
                    <a:pt x="41417" y="44000"/>
                  </a:cubicBezTo>
                  <a:cubicBezTo>
                    <a:pt x="41473" y="44000"/>
                    <a:pt x="41530" y="43987"/>
                    <a:pt x="41580" y="43962"/>
                  </a:cubicBezTo>
                  <a:cubicBezTo>
                    <a:pt x="41655" y="43912"/>
                    <a:pt x="41705" y="43862"/>
                    <a:pt x="41755" y="43787"/>
                  </a:cubicBezTo>
                  <a:cubicBezTo>
                    <a:pt x="41856" y="43611"/>
                    <a:pt x="41781" y="43386"/>
                    <a:pt x="41580" y="43285"/>
                  </a:cubicBezTo>
                  <a:cubicBezTo>
                    <a:pt x="37369" y="41205"/>
                    <a:pt x="9074" y="13786"/>
                    <a:pt x="753" y="177"/>
                  </a:cubicBezTo>
                  <a:cubicBezTo>
                    <a:pt x="687" y="62"/>
                    <a:pt x="556" y="1"/>
                    <a:pt x="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73"/>
            <p:cNvSpPr/>
            <p:nvPr/>
          </p:nvSpPr>
          <p:spPr>
            <a:xfrm>
              <a:off x="956273" y="1654723"/>
              <a:ext cx="1844412" cy="2134864"/>
            </a:xfrm>
            <a:custGeom>
              <a:avLst/>
              <a:gdLst/>
              <a:ahLst/>
              <a:cxnLst/>
              <a:rect l="l" t="t" r="r" b="b"/>
              <a:pathLst>
                <a:path w="103285" h="119550" extrusionOk="0">
                  <a:moveTo>
                    <a:pt x="72232" y="0"/>
                  </a:moveTo>
                  <a:cubicBezTo>
                    <a:pt x="68723" y="1730"/>
                    <a:pt x="65189" y="3409"/>
                    <a:pt x="61605" y="5063"/>
                  </a:cubicBezTo>
                  <a:cubicBezTo>
                    <a:pt x="61756" y="5614"/>
                    <a:pt x="61906" y="6141"/>
                    <a:pt x="62056" y="6692"/>
                  </a:cubicBezTo>
                  <a:cubicBezTo>
                    <a:pt x="61580" y="6316"/>
                    <a:pt x="61154" y="5915"/>
                    <a:pt x="60728" y="5464"/>
                  </a:cubicBezTo>
                  <a:cubicBezTo>
                    <a:pt x="60427" y="5589"/>
                    <a:pt x="60101" y="5740"/>
                    <a:pt x="59776" y="5890"/>
                  </a:cubicBezTo>
                  <a:cubicBezTo>
                    <a:pt x="59901" y="6542"/>
                    <a:pt x="60001" y="7193"/>
                    <a:pt x="60101" y="7870"/>
                  </a:cubicBezTo>
                  <a:cubicBezTo>
                    <a:pt x="59726" y="7344"/>
                    <a:pt x="59350" y="6792"/>
                    <a:pt x="59024" y="6241"/>
                  </a:cubicBezTo>
                  <a:cubicBezTo>
                    <a:pt x="45590" y="12281"/>
                    <a:pt x="31680" y="17669"/>
                    <a:pt x="17595" y="21930"/>
                  </a:cubicBezTo>
                  <a:cubicBezTo>
                    <a:pt x="17821" y="23158"/>
                    <a:pt x="17946" y="24386"/>
                    <a:pt x="18021" y="25639"/>
                  </a:cubicBezTo>
                  <a:cubicBezTo>
                    <a:pt x="17094" y="24712"/>
                    <a:pt x="16292" y="23659"/>
                    <a:pt x="15665" y="22507"/>
                  </a:cubicBezTo>
                  <a:cubicBezTo>
                    <a:pt x="15440" y="22582"/>
                    <a:pt x="15189" y="22657"/>
                    <a:pt x="14963" y="22732"/>
                  </a:cubicBezTo>
                  <a:cubicBezTo>
                    <a:pt x="15089" y="24111"/>
                    <a:pt x="15239" y="25489"/>
                    <a:pt x="15364" y="26893"/>
                  </a:cubicBezTo>
                  <a:cubicBezTo>
                    <a:pt x="14688" y="25664"/>
                    <a:pt x="14011" y="24436"/>
                    <a:pt x="13334" y="23208"/>
                  </a:cubicBezTo>
                  <a:cubicBezTo>
                    <a:pt x="8898" y="24461"/>
                    <a:pt x="4462" y="25639"/>
                    <a:pt x="1" y="26667"/>
                  </a:cubicBezTo>
                  <a:cubicBezTo>
                    <a:pt x="1104" y="29875"/>
                    <a:pt x="2206" y="33133"/>
                    <a:pt x="3309" y="36441"/>
                  </a:cubicBezTo>
                  <a:cubicBezTo>
                    <a:pt x="4387" y="36617"/>
                    <a:pt x="5465" y="36742"/>
                    <a:pt x="6542" y="36817"/>
                  </a:cubicBezTo>
                  <a:cubicBezTo>
                    <a:pt x="5615" y="37143"/>
                    <a:pt x="4713" y="37569"/>
                    <a:pt x="3861" y="38071"/>
                  </a:cubicBezTo>
                  <a:cubicBezTo>
                    <a:pt x="3936" y="38246"/>
                    <a:pt x="3986" y="38447"/>
                    <a:pt x="4061" y="38622"/>
                  </a:cubicBezTo>
                  <a:cubicBezTo>
                    <a:pt x="4594" y="38544"/>
                    <a:pt x="5136" y="38504"/>
                    <a:pt x="5682" y="38504"/>
                  </a:cubicBezTo>
                  <a:cubicBezTo>
                    <a:pt x="6010" y="38504"/>
                    <a:pt x="6339" y="38519"/>
                    <a:pt x="6668" y="38547"/>
                  </a:cubicBezTo>
                  <a:cubicBezTo>
                    <a:pt x="5941" y="39023"/>
                    <a:pt x="5239" y="39499"/>
                    <a:pt x="4512" y="39975"/>
                  </a:cubicBezTo>
                  <a:cubicBezTo>
                    <a:pt x="13234" y="65991"/>
                    <a:pt x="22131" y="94061"/>
                    <a:pt x="29775" y="119550"/>
                  </a:cubicBezTo>
                  <a:cubicBezTo>
                    <a:pt x="56116" y="114412"/>
                    <a:pt x="79174" y="106066"/>
                    <a:pt x="103285" y="94261"/>
                  </a:cubicBezTo>
                  <a:cubicBezTo>
                    <a:pt x="102483" y="91780"/>
                    <a:pt x="101681" y="89274"/>
                    <a:pt x="100854" y="86793"/>
                  </a:cubicBezTo>
                  <a:cubicBezTo>
                    <a:pt x="100026" y="86943"/>
                    <a:pt x="99224" y="87093"/>
                    <a:pt x="98397" y="87244"/>
                  </a:cubicBezTo>
                  <a:cubicBezTo>
                    <a:pt x="99074" y="86667"/>
                    <a:pt x="99751" y="86091"/>
                    <a:pt x="100453" y="85540"/>
                  </a:cubicBezTo>
                  <a:cubicBezTo>
                    <a:pt x="100277" y="85013"/>
                    <a:pt x="100102" y="84487"/>
                    <a:pt x="99926" y="83961"/>
                  </a:cubicBezTo>
                  <a:cubicBezTo>
                    <a:pt x="99250" y="84036"/>
                    <a:pt x="98548" y="84186"/>
                    <a:pt x="97896" y="84437"/>
                  </a:cubicBezTo>
                  <a:cubicBezTo>
                    <a:pt x="98372" y="83785"/>
                    <a:pt x="98924" y="83234"/>
                    <a:pt x="99525" y="82732"/>
                  </a:cubicBezTo>
                  <a:cubicBezTo>
                    <a:pt x="90528" y="55163"/>
                    <a:pt x="81154" y="27569"/>
                    <a:pt x="72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3"/>
            <p:cNvSpPr/>
            <p:nvPr/>
          </p:nvSpPr>
          <p:spPr>
            <a:xfrm>
              <a:off x="1105300" y="1841783"/>
              <a:ext cx="1131451" cy="414008"/>
            </a:xfrm>
            <a:custGeom>
              <a:avLst/>
              <a:gdLst/>
              <a:ahLst/>
              <a:cxnLst/>
              <a:rect l="l" t="t" r="r" b="b"/>
              <a:pathLst>
                <a:path w="63360" h="23184" extrusionOk="0">
                  <a:moveTo>
                    <a:pt x="63209" y="0"/>
                  </a:moveTo>
                  <a:cubicBezTo>
                    <a:pt x="42833" y="8472"/>
                    <a:pt x="21780" y="17269"/>
                    <a:pt x="1" y="22833"/>
                  </a:cubicBezTo>
                  <a:lnTo>
                    <a:pt x="101" y="23184"/>
                  </a:lnTo>
                  <a:cubicBezTo>
                    <a:pt x="21881" y="17595"/>
                    <a:pt x="42958" y="8823"/>
                    <a:pt x="63360"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3"/>
            <p:cNvSpPr/>
            <p:nvPr/>
          </p:nvSpPr>
          <p:spPr>
            <a:xfrm>
              <a:off x="1134388" y="1933081"/>
              <a:ext cx="1131451" cy="414455"/>
            </a:xfrm>
            <a:custGeom>
              <a:avLst/>
              <a:gdLst/>
              <a:ahLst/>
              <a:cxnLst/>
              <a:rect l="l" t="t" r="r" b="b"/>
              <a:pathLst>
                <a:path w="63360" h="23209" extrusionOk="0">
                  <a:moveTo>
                    <a:pt x="63234" y="0"/>
                  </a:moveTo>
                  <a:cubicBezTo>
                    <a:pt x="42833" y="8497"/>
                    <a:pt x="21780" y="17294"/>
                    <a:pt x="1" y="22858"/>
                  </a:cubicBezTo>
                  <a:lnTo>
                    <a:pt x="101" y="23208"/>
                  </a:lnTo>
                  <a:cubicBezTo>
                    <a:pt x="21881" y="17619"/>
                    <a:pt x="42958" y="8822"/>
                    <a:pt x="63360" y="326"/>
                  </a:cubicBezTo>
                  <a:lnTo>
                    <a:pt x="63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3"/>
            <p:cNvSpPr/>
            <p:nvPr/>
          </p:nvSpPr>
          <p:spPr>
            <a:xfrm>
              <a:off x="1163940" y="2024825"/>
              <a:ext cx="1130987" cy="414455"/>
            </a:xfrm>
            <a:custGeom>
              <a:avLst/>
              <a:gdLst/>
              <a:ahLst/>
              <a:cxnLst/>
              <a:rect l="l" t="t" r="r" b="b"/>
              <a:pathLst>
                <a:path w="63334" h="23209" extrusionOk="0">
                  <a:moveTo>
                    <a:pt x="63208" y="0"/>
                  </a:moveTo>
                  <a:cubicBezTo>
                    <a:pt x="42832" y="8496"/>
                    <a:pt x="21755" y="17268"/>
                    <a:pt x="0" y="22857"/>
                  </a:cubicBezTo>
                  <a:lnTo>
                    <a:pt x="75" y="23208"/>
                  </a:lnTo>
                  <a:cubicBezTo>
                    <a:pt x="21855" y="17619"/>
                    <a:pt x="42958" y="8822"/>
                    <a:pt x="63334" y="326"/>
                  </a:cubicBezTo>
                  <a:lnTo>
                    <a:pt x="632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73"/>
            <p:cNvSpPr/>
            <p:nvPr/>
          </p:nvSpPr>
          <p:spPr>
            <a:xfrm>
              <a:off x="1193027" y="2116552"/>
              <a:ext cx="1130987" cy="414026"/>
            </a:xfrm>
            <a:custGeom>
              <a:avLst/>
              <a:gdLst/>
              <a:ahLst/>
              <a:cxnLst/>
              <a:rect l="l" t="t" r="r" b="b"/>
              <a:pathLst>
                <a:path w="63334" h="23185" extrusionOk="0">
                  <a:moveTo>
                    <a:pt x="63208" y="1"/>
                  </a:moveTo>
                  <a:cubicBezTo>
                    <a:pt x="42832" y="8497"/>
                    <a:pt x="21755" y="17269"/>
                    <a:pt x="0" y="22858"/>
                  </a:cubicBezTo>
                  <a:lnTo>
                    <a:pt x="75" y="23184"/>
                  </a:lnTo>
                  <a:cubicBezTo>
                    <a:pt x="21880" y="17620"/>
                    <a:pt x="42958" y="8823"/>
                    <a:pt x="63334" y="327"/>
                  </a:cubicBezTo>
                  <a:lnTo>
                    <a:pt x="63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73"/>
            <p:cNvSpPr/>
            <p:nvPr/>
          </p:nvSpPr>
          <p:spPr>
            <a:xfrm>
              <a:off x="1222115" y="2207850"/>
              <a:ext cx="1131433" cy="414455"/>
            </a:xfrm>
            <a:custGeom>
              <a:avLst/>
              <a:gdLst/>
              <a:ahLst/>
              <a:cxnLst/>
              <a:rect l="l" t="t" r="r" b="b"/>
              <a:pathLst>
                <a:path w="63359" h="23209" extrusionOk="0">
                  <a:moveTo>
                    <a:pt x="63209" y="1"/>
                  </a:moveTo>
                  <a:cubicBezTo>
                    <a:pt x="42832" y="8497"/>
                    <a:pt x="21755" y="17294"/>
                    <a:pt x="0" y="22858"/>
                  </a:cubicBezTo>
                  <a:lnTo>
                    <a:pt x="100" y="23209"/>
                  </a:lnTo>
                  <a:cubicBezTo>
                    <a:pt x="21880" y="17620"/>
                    <a:pt x="42958" y="8848"/>
                    <a:pt x="63359" y="327"/>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73"/>
            <p:cNvSpPr/>
            <p:nvPr/>
          </p:nvSpPr>
          <p:spPr>
            <a:xfrm>
              <a:off x="1251203" y="2299594"/>
              <a:ext cx="1131433" cy="414455"/>
            </a:xfrm>
            <a:custGeom>
              <a:avLst/>
              <a:gdLst/>
              <a:ahLst/>
              <a:cxnLst/>
              <a:rect l="l" t="t" r="r" b="b"/>
              <a:pathLst>
                <a:path w="63359" h="23209" extrusionOk="0">
                  <a:moveTo>
                    <a:pt x="63209" y="1"/>
                  </a:moveTo>
                  <a:cubicBezTo>
                    <a:pt x="42833" y="8497"/>
                    <a:pt x="21780" y="17269"/>
                    <a:pt x="0" y="22858"/>
                  </a:cubicBezTo>
                  <a:lnTo>
                    <a:pt x="100" y="23209"/>
                  </a:lnTo>
                  <a:cubicBezTo>
                    <a:pt x="21880" y="17620"/>
                    <a:pt x="42958" y="8823"/>
                    <a:pt x="63359" y="326"/>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3"/>
            <p:cNvSpPr/>
            <p:nvPr/>
          </p:nvSpPr>
          <p:spPr>
            <a:xfrm>
              <a:off x="1280290" y="2391339"/>
              <a:ext cx="1131451" cy="414008"/>
            </a:xfrm>
            <a:custGeom>
              <a:avLst/>
              <a:gdLst/>
              <a:ahLst/>
              <a:cxnLst/>
              <a:rect l="l" t="t" r="r" b="b"/>
              <a:pathLst>
                <a:path w="63360" h="23184" extrusionOk="0">
                  <a:moveTo>
                    <a:pt x="63234" y="1"/>
                  </a:moveTo>
                  <a:cubicBezTo>
                    <a:pt x="42858" y="8497"/>
                    <a:pt x="21780" y="17269"/>
                    <a:pt x="0" y="22858"/>
                  </a:cubicBezTo>
                  <a:lnTo>
                    <a:pt x="101" y="23184"/>
                  </a:lnTo>
                  <a:cubicBezTo>
                    <a:pt x="21880" y="17620"/>
                    <a:pt x="42983" y="8823"/>
                    <a:pt x="63359" y="326"/>
                  </a:cubicBezTo>
                  <a:lnTo>
                    <a:pt x="6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73"/>
            <p:cNvSpPr/>
            <p:nvPr/>
          </p:nvSpPr>
          <p:spPr>
            <a:xfrm>
              <a:off x="1309824" y="2483083"/>
              <a:ext cx="1131005" cy="414008"/>
            </a:xfrm>
            <a:custGeom>
              <a:avLst/>
              <a:gdLst/>
              <a:ahLst/>
              <a:cxnLst/>
              <a:rect l="l" t="t" r="r" b="b"/>
              <a:pathLst>
                <a:path w="63335" h="23184" extrusionOk="0">
                  <a:moveTo>
                    <a:pt x="63209" y="0"/>
                  </a:moveTo>
                  <a:cubicBezTo>
                    <a:pt x="42833" y="8472"/>
                    <a:pt x="21755" y="17269"/>
                    <a:pt x="0" y="22833"/>
                  </a:cubicBezTo>
                  <a:lnTo>
                    <a:pt x="76" y="23184"/>
                  </a:lnTo>
                  <a:cubicBezTo>
                    <a:pt x="21855" y="17595"/>
                    <a:pt x="42958" y="8823"/>
                    <a:pt x="63334"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73"/>
            <p:cNvSpPr/>
            <p:nvPr/>
          </p:nvSpPr>
          <p:spPr>
            <a:xfrm>
              <a:off x="1338912" y="2574381"/>
              <a:ext cx="1131451" cy="414455"/>
            </a:xfrm>
            <a:custGeom>
              <a:avLst/>
              <a:gdLst/>
              <a:ahLst/>
              <a:cxnLst/>
              <a:rect l="l" t="t" r="r" b="b"/>
              <a:pathLst>
                <a:path w="63360" h="23209" extrusionOk="0">
                  <a:moveTo>
                    <a:pt x="63209" y="0"/>
                  </a:moveTo>
                  <a:cubicBezTo>
                    <a:pt x="42833" y="8497"/>
                    <a:pt x="21755" y="17294"/>
                    <a:pt x="1" y="22857"/>
                  </a:cubicBezTo>
                  <a:lnTo>
                    <a:pt x="76" y="23208"/>
                  </a:lnTo>
                  <a:cubicBezTo>
                    <a:pt x="21880" y="17619"/>
                    <a:pt x="42958" y="8822"/>
                    <a:pt x="63359"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3"/>
            <p:cNvSpPr/>
            <p:nvPr/>
          </p:nvSpPr>
          <p:spPr>
            <a:xfrm>
              <a:off x="1367999" y="2666126"/>
              <a:ext cx="1131451" cy="414455"/>
            </a:xfrm>
            <a:custGeom>
              <a:avLst/>
              <a:gdLst/>
              <a:ahLst/>
              <a:cxnLst/>
              <a:rect l="l" t="t" r="r" b="b"/>
              <a:pathLst>
                <a:path w="63360" h="23209" extrusionOk="0">
                  <a:moveTo>
                    <a:pt x="63209" y="0"/>
                  </a:moveTo>
                  <a:cubicBezTo>
                    <a:pt x="42833" y="8496"/>
                    <a:pt x="21780" y="17268"/>
                    <a:pt x="1" y="22857"/>
                  </a:cubicBezTo>
                  <a:lnTo>
                    <a:pt x="101" y="23208"/>
                  </a:lnTo>
                  <a:cubicBezTo>
                    <a:pt x="21880" y="17619"/>
                    <a:pt x="42958" y="8822"/>
                    <a:pt x="63359"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3"/>
            <p:cNvSpPr/>
            <p:nvPr/>
          </p:nvSpPr>
          <p:spPr>
            <a:xfrm>
              <a:off x="1397087" y="2757852"/>
              <a:ext cx="1131451" cy="414026"/>
            </a:xfrm>
            <a:custGeom>
              <a:avLst/>
              <a:gdLst/>
              <a:ahLst/>
              <a:cxnLst/>
              <a:rect l="l" t="t" r="r" b="b"/>
              <a:pathLst>
                <a:path w="63360" h="23185" extrusionOk="0">
                  <a:moveTo>
                    <a:pt x="63234" y="1"/>
                  </a:moveTo>
                  <a:cubicBezTo>
                    <a:pt x="42833" y="8497"/>
                    <a:pt x="21780" y="17269"/>
                    <a:pt x="1" y="22858"/>
                  </a:cubicBezTo>
                  <a:lnTo>
                    <a:pt x="101" y="23184"/>
                  </a:lnTo>
                  <a:cubicBezTo>
                    <a:pt x="21881" y="17595"/>
                    <a:pt x="42958" y="8823"/>
                    <a:pt x="63359" y="327"/>
                  </a:cubicBezTo>
                  <a:lnTo>
                    <a:pt x="6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3"/>
            <p:cNvSpPr/>
            <p:nvPr/>
          </p:nvSpPr>
          <p:spPr>
            <a:xfrm>
              <a:off x="1426621" y="2849150"/>
              <a:ext cx="1131005" cy="414455"/>
            </a:xfrm>
            <a:custGeom>
              <a:avLst/>
              <a:gdLst/>
              <a:ahLst/>
              <a:cxnLst/>
              <a:rect l="l" t="t" r="r" b="b"/>
              <a:pathLst>
                <a:path w="63335" h="23209" extrusionOk="0">
                  <a:moveTo>
                    <a:pt x="63209" y="1"/>
                  </a:moveTo>
                  <a:cubicBezTo>
                    <a:pt x="42833" y="8497"/>
                    <a:pt x="21755" y="17294"/>
                    <a:pt x="1" y="22858"/>
                  </a:cubicBezTo>
                  <a:lnTo>
                    <a:pt x="76" y="23209"/>
                  </a:lnTo>
                  <a:cubicBezTo>
                    <a:pt x="21856" y="17620"/>
                    <a:pt x="42958" y="8848"/>
                    <a:pt x="63335" y="327"/>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3"/>
            <p:cNvSpPr/>
            <p:nvPr/>
          </p:nvSpPr>
          <p:spPr>
            <a:xfrm>
              <a:off x="1455709" y="2940895"/>
              <a:ext cx="1131005" cy="414455"/>
            </a:xfrm>
            <a:custGeom>
              <a:avLst/>
              <a:gdLst/>
              <a:ahLst/>
              <a:cxnLst/>
              <a:rect l="l" t="t" r="r" b="b"/>
              <a:pathLst>
                <a:path w="63335" h="23209" extrusionOk="0">
                  <a:moveTo>
                    <a:pt x="63209" y="1"/>
                  </a:moveTo>
                  <a:cubicBezTo>
                    <a:pt x="42833" y="8497"/>
                    <a:pt x="21755" y="17269"/>
                    <a:pt x="1" y="22858"/>
                  </a:cubicBezTo>
                  <a:lnTo>
                    <a:pt x="76" y="23209"/>
                  </a:lnTo>
                  <a:cubicBezTo>
                    <a:pt x="21881" y="17620"/>
                    <a:pt x="42959" y="8823"/>
                    <a:pt x="63335" y="326"/>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3"/>
            <p:cNvSpPr/>
            <p:nvPr/>
          </p:nvSpPr>
          <p:spPr>
            <a:xfrm>
              <a:off x="1484814" y="3032639"/>
              <a:ext cx="1131433" cy="414008"/>
            </a:xfrm>
            <a:custGeom>
              <a:avLst/>
              <a:gdLst/>
              <a:ahLst/>
              <a:cxnLst/>
              <a:rect l="l" t="t" r="r" b="b"/>
              <a:pathLst>
                <a:path w="63359" h="23184" extrusionOk="0">
                  <a:moveTo>
                    <a:pt x="63208" y="1"/>
                  </a:moveTo>
                  <a:cubicBezTo>
                    <a:pt x="42832" y="8497"/>
                    <a:pt x="21755" y="17269"/>
                    <a:pt x="0" y="22858"/>
                  </a:cubicBezTo>
                  <a:lnTo>
                    <a:pt x="100" y="23184"/>
                  </a:lnTo>
                  <a:cubicBezTo>
                    <a:pt x="21880" y="17620"/>
                    <a:pt x="42958" y="8823"/>
                    <a:pt x="63359" y="326"/>
                  </a:cubicBezTo>
                  <a:lnTo>
                    <a:pt x="63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3"/>
            <p:cNvSpPr/>
            <p:nvPr/>
          </p:nvSpPr>
          <p:spPr>
            <a:xfrm>
              <a:off x="1513902" y="3123937"/>
              <a:ext cx="1131433" cy="414455"/>
            </a:xfrm>
            <a:custGeom>
              <a:avLst/>
              <a:gdLst/>
              <a:ahLst/>
              <a:cxnLst/>
              <a:rect l="l" t="t" r="r" b="b"/>
              <a:pathLst>
                <a:path w="63359" h="23209" extrusionOk="0">
                  <a:moveTo>
                    <a:pt x="63208" y="0"/>
                  </a:moveTo>
                  <a:cubicBezTo>
                    <a:pt x="42832" y="8497"/>
                    <a:pt x="21780" y="17294"/>
                    <a:pt x="0" y="22858"/>
                  </a:cubicBezTo>
                  <a:lnTo>
                    <a:pt x="100" y="23208"/>
                  </a:lnTo>
                  <a:cubicBezTo>
                    <a:pt x="21880" y="17619"/>
                    <a:pt x="42958" y="8848"/>
                    <a:pt x="63359" y="351"/>
                  </a:cubicBezTo>
                  <a:lnTo>
                    <a:pt x="632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3"/>
            <p:cNvSpPr/>
            <p:nvPr/>
          </p:nvSpPr>
          <p:spPr>
            <a:xfrm>
              <a:off x="1542989" y="3215682"/>
              <a:ext cx="1131433" cy="414455"/>
            </a:xfrm>
            <a:custGeom>
              <a:avLst/>
              <a:gdLst/>
              <a:ahLst/>
              <a:cxnLst/>
              <a:rect l="l" t="t" r="r" b="b"/>
              <a:pathLst>
                <a:path w="63359" h="23209" extrusionOk="0">
                  <a:moveTo>
                    <a:pt x="63234" y="0"/>
                  </a:moveTo>
                  <a:cubicBezTo>
                    <a:pt x="42858" y="8497"/>
                    <a:pt x="21780" y="17294"/>
                    <a:pt x="0" y="22857"/>
                  </a:cubicBezTo>
                  <a:lnTo>
                    <a:pt x="100" y="23208"/>
                  </a:lnTo>
                  <a:cubicBezTo>
                    <a:pt x="21880" y="17619"/>
                    <a:pt x="42958" y="8822"/>
                    <a:pt x="63359" y="326"/>
                  </a:cubicBezTo>
                  <a:lnTo>
                    <a:pt x="63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3"/>
            <p:cNvSpPr/>
            <p:nvPr/>
          </p:nvSpPr>
          <p:spPr>
            <a:xfrm>
              <a:off x="1596236" y="2847847"/>
              <a:ext cx="336132" cy="422026"/>
            </a:xfrm>
            <a:custGeom>
              <a:avLst/>
              <a:gdLst/>
              <a:ahLst/>
              <a:cxnLst/>
              <a:rect l="l" t="t" r="r" b="b"/>
              <a:pathLst>
                <a:path w="18823" h="23633" extrusionOk="0">
                  <a:moveTo>
                    <a:pt x="1" y="1"/>
                  </a:moveTo>
                  <a:cubicBezTo>
                    <a:pt x="1" y="1053"/>
                    <a:pt x="76" y="2180"/>
                    <a:pt x="251" y="3307"/>
                  </a:cubicBezTo>
                  <a:cubicBezTo>
                    <a:pt x="276" y="3432"/>
                    <a:pt x="301" y="3532"/>
                    <a:pt x="301" y="3658"/>
                  </a:cubicBezTo>
                  <a:cubicBezTo>
                    <a:pt x="577" y="5262"/>
                    <a:pt x="1028" y="6891"/>
                    <a:pt x="1630" y="8520"/>
                  </a:cubicBezTo>
                  <a:cubicBezTo>
                    <a:pt x="1654" y="8569"/>
                    <a:pt x="1678" y="8623"/>
                    <a:pt x="1703" y="8678"/>
                  </a:cubicBezTo>
                  <a:lnTo>
                    <a:pt x="1703" y="8678"/>
                  </a:lnTo>
                  <a:cubicBezTo>
                    <a:pt x="555" y="5701"/>
                    <a:pt x="1" y="2719"/>
                    <a:pt x="1" y="1"/>
                  </a:cubicBezTo>
                  <a:close/>
                  <a:moveTo>
                    <a:pt x="1703" y="8678"/>
                  </a:moveTo>
                  <a:cubicBezTo>
                    <a:pt x="2100" y="9707"/>
                    <a:pt x="2568" y="10736"/>
                    <a:pt x="3108" y="11753"/>
                  </a:cubicBezTo>
                  <a:cubicBezTo>
                    <a:pt x="2607" y="10801"/>
                    <a:pt x="2156" y="9823"/>
                    <a:pt x="1780" y="8846"/>
                  </a:cubicBezTo>
                  <a:cubicBezTo>
                    <a:pt x="1754" y="8794"/>
                    <a:pt x="1729" y="8736"/>
                    <a:pt x="1703" y="8678"/>
                  </a:cubicBezTo>
                  <a:close/>
                  <a:moveTo>
                    <a:pt x="3108" y="11753"/>
                  </a:moveTo>
                  <a:lnTo>
                    <a:pt x="3108" y="11753"/>
                  </a:lnTo>
                  <a:cubicBezTo>
                    <a:pt x="3359" y="12229"/>
                    <a:pt x="3610" y="12680"/>
                    <a:pt x="3885" y="13132"/>
                  </a:cubicBezTo>
                  <a:cubicBezTo>
                    <a:pt x="4337" y="13883"/>
                    <a:pt x="4788" y="14560"/>
                    <a:pt x="5264" y="15237"/>
                  </a:cubicBezTo>
                  <a:cubicBezTo>
                    <a:pt x="5690" y="15813"/>
                    <a:pt x="6141" y="16365"/>
                    <a:pt x="6592" y="16891"/>
                  </a:cubicBezTo>
                  <a:cubicBezTo>
                    <a:pt x="6702" y="17019"/>
                    <a:pt x="6815" y="17147"/>
                    <a:pt x="6931" y="17274"/>
                  </a:cubicBezTo>
                  <a:lnTo>
                    <a:pt x="6931" y="17274"/>
                  </a:lnTo>
                  <a:cubicBezTo>
                    <a:pt x="5506" y="15682"/>
                    <a:pt x="4206" y="13827"/>
                    <a:pt x="3108" y="11753"/>
                  </a:cubicBezTo>
                  <a:close/>
                  <a:moveTo>
                    <a:pt x="6931" y="17274"/>
                  </a:moveTo>
                  <a:cubicBezTo>
                    <a:pt x="7176" y="17549"/>
                    <a:pt x="7426" y="17816"/>
                    <a:pt x="7679" y="18075"/>
                  </a:cubicBezTo>
                  <a:lnTo>
                    <a:pt x="7679" y="18075"/>
                  </a:lnTo>
                  <a:cubicBezTo>
                    <a:pt x="7629" y="18023"/>
                    <a:pt x="7584" y="17971"/>
                    <a:pt x="7545" y="17918"/>
                  </a:cubicBezTo>
                  <a:cubicBezTo>
                    <a:pt x="7338" y="17712"/>
                    <a:pt x="7131" y="17495"/>
                    <a:pt x="6931" y="17274"/>
                  </a:cubicBezTo>
                  <a:close/>
                  <a:moveTo>
                    <a:pt x="7679" y="18075"/>
                  </a:moveTo>
                  <a:cubicBezTo>
                    <a:pt x="7724" y="18123"/>
                    <a:pt x="7772" y="18171"/>
                    <a:pt x="7820" y="18219"/>
                  </a:cubicBezTo>
                  <a:cubicBezTo>
                    <a:pt x="9324" y="19748"/>
                    <a:pt x="10978" y="21001"/>
                    <a:pt x="12632" y="21903"/>
                  </a:cubicBezTo>
                  <a:cubicBezTo>
                    <a:pt x="12783" y="21979"/>
                    <a:pt x="12933" y="22054"/>
                    <a:pt x="13058" y="22129"/>
                  </a:cubicBezTo>
                  <a:cubicBezTo>
                    <a:pt x="14594" y="22907"/>
                    <a:pt x="16162" y="23399"/>
                    <a:pt x="17673" y="23568"/>
                  </a:cubicBezTo>
                  <a:lnTo>
                    <a:pt x="17673" y="23568"/>
                  </a:lnTo>
                  <a:cubicBezTo>
                    <a:pt x="14331" y="23194"/>
                    <a:pt x="10759" y="21230"/>
                    <a:pt x="7679" y="18075"/>
                  </a:cubicBezTo>
                  <a:close/>
                  <a:moveTo>
                    <a:pt x="17673" y="23568"/>
                  </a:moveTo>
                  <a:lnTo>
                    <a:pt x="17673" y="23568"/>
                  </a:lnTo>
                  <a:cubicBezTo>
                    <a:pt x="18060" y="23611"/>
                    <a:pt x="18443" y="23633"/>
                    <a:pt x="18823" y="23633"/>
                  </a:cubicBezTo>
                  <a:cubicBezTo>
                    <a:pt x="18444" y="23633"/>
                    <a:pt x="18060" y="23611"/>
                    <a:pt x="17673" y="235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3"/>
            <p:cNvSpPr/>
            <p:nvPr/>
          </p:nvSpPr>
          <p:spPr>
            <a:xfrm>
              <a:off x="1095015" y="3313676"/>
              <a:ext cx="4036" cy="6286"/>
            </a:xfrm>
            <a:custGeom>
              <a:avLst/>
              <a:gdLst/>
              <a:ahLst/>
              <a:cxnLst/>
              <a:rect l="l" t="t" r="r" b="b"/>
              <a:pathLst>
                <a:path w="226" h="352" extrusionOk="0">
                  <a:moveTo>
                    <a:pt x="0" y="1"/>
                  </a:moveTo>
                  <a:cubicBezTo>
                    <a:pt x="50" y="101"/>
                    <a:pt x="101" y="227"/>
                    <a:pt x="151" y="352"/>
                  </a:cubicBezTo>
                  <a:cubicBezTo>
                    <a:pt x="176" y="327"/>
                    <a:pt x="201" y="327"/>
                    <a:pt x="226" y="327"/>
                  </a:cubicBezTo>
                  <a:cubicBezTo>
                    <a:pt x="176" y="227"/>
                    <a:pt x="126" y="126"/>
                    <a:pt x="76" y="51"/>
                  </a:cubicBezTo>
                  <a:cubicBezTo>
                    <a:pt x="50" y="26"/>
                    <a:pt x="25"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3"/>
            <p:cNvSpPr/>
            <p:nvPr/>
          </p:nvSpPr>
          <p:spPr>
            <a:xfrm>
              <a:off x="1076213" y="3253269"/>
              <a:ext cx="1804" cy="6286"/>
            </a:xfrm>
            <a:custGeom>
              <a:avLst/>
              <a:gdLst/>
              <a:ahLst/>
              <a:cxnLst/>
              <a:rect l="l" t="t" r="r" b="b"/>
              <a:pathLst>
                <a:path w="101" h="352" extrusionOk="0">
                  <a:moveTo>
                    <a:pt x="1" y="0"/>
                  </a:moveTo>
                  <a:cubicBezTo>
                    <a:pt x="26" y="101"/>
                    <a:pt x="51" y="226"/>
                    <a:pt x="76" y="351"/>
                  </a:cubicBezTo>
                  <a:cubicBezTo>
                    <a:pt x="101" y="251"/>
                    <a:pt x="76" y="151"/>
                    <a:pt x="76" y="51"/>
                  </a:cubicBezTo>
                  <a:cubicBezTo>
                    <a:pt x="76" y="26"/>
                    <a:pt x="76" y="0"/>
                    <a:pt x="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3"/>
            <p:cNvSpPr/>
            <p:nvPr/>
          </p:nvSpPr>
          <p:spPr>
            <a:xfrm>
              <a:off x="1162136" y="3298463"/>
              <a:ext cx="181289" cy="45233"/>
            </a:xfrm>
            <a:custGeom>
              <a:avLst/>
              <a:gdLst/>
              <a:ahLst/>
              <a:cxnLst/>
              <a:rect l="l" t="t" r="r" b="b"/>
              <a:pathLst>
                <a:path w="10152" h="2533" extrusionOk="0">
                  <a:moveTo>
                    <a:pt x="9825" y="1"/>
                  </a:moveTo>
                  <a:cubicBezTo>
                    <a:pt x="8948" y="1"/>
                    <a:pt x="7971" y="1"/>
                    <a:pt x="6943" y="26"/>
                  </a:cubicBezTo>
                  <a:cubicBezTo>
                    <a:pt x="4562" y="878"/>
                    <a:pt x="2231" y="1730"/>
                    <a:pt x="1" y="2532"/>
                  </a:cubicBezTo>
                  <a:lnTo>
                    <a:pt x="402" y="2532"/>
                  </a:lnTo>
                  <a:cubicBezTo>
                    <a:pt x="577" y="2532"/>
                    <a:pt x="753" y="2532"/>
                    <a:pt x="953" y="2507"/>
                  </a:cubicBezTo>
                  <a:cubicBezTo>
                    <a:pt x="1154" y="2507"/>
                    <a:pt x="1354" y="2507"/>
                    <a:pt x="1555" y="2482"/>
                  </a:cubicBezTo>
                  <a:cubicBezTo>
                    <a:pt x="3860" y="2357"/>
                    <a:pt x="6868" y="1906"/>
                    <a:pt x="10151" y="1053"/>
                  </a:cubicBezTo>
                  <a:cubicBezTo>
                    <a:pt x="10051" y="703"/>
                    <a:pt x="9926" y="352"/>
                    <a:pt x="9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3"/>
            <p:cNvSpPr/>
            <p:nvPr/>
          </p:nvSpPr>
          <p:spPr>
            <a:xfrm>
              <a:off x="1235543" y="3376333"/>
              <a:ext cx="136074" cy="38965"/>
            </a:xfrm>
            <a:custGeom>
              <a:avLst/>
              <a:gdLst/>
              <a:ahLst/>
              <a:cxnLst/>
              <a:rect l="l" t="t" r="r" b="b"/>
              <a:pathLst>
                <a:path w="7620" h="2182" extrusionOk="0">
                  <a:moveTo>
                    <a:pt x="7469" y="1254"/>
                  </a:moveTo>
                  <a:cubicBezTo>
                    <a:pt x="7243" y="1454"/>
                    <a:pt x="7043" y="1655"/>
                    <a:pt x="6842" y="1830"/>
                  </a:cubicBezTo>
                  <a:cubicBezTo>
                    <a:pt x="7093" y="1805"/>
                    <a:pt x="7369" y="1780"/>
                    <a:pt x="7619" y="1755"/>
                  </a:cubicBezTo>
                  <a:cubicBezTo>
                    <a:pt x="7569" y="1580"/>
                    <a:pt x="7519" y="1429"/>
                    <a:pt x="7469" y="1254"/>
                  </a:cubicBezTo>
                  <a:close/>
                  <a:moveTo>
                    <a:pt x="5288" y="1"/>
                  </a:moveTo>
                  <a:lnTo>
                    <a:pt x="5288" y="1"/>
                  </a:lnTo>
                  <a:cubicBezTo>
                    <a:pt x="2707" y="377"/>
                    <a:pt x="727" y="803"/>
                    <a:pt x="451" y="1229"/>
                  </a:cubicBezTo>
                  <a:cubicBezTo>
                    <a:pt x="0" y="1931"/>
                    <a:pt x="802" y="2181"/>
                    <a:pt x="2331" y="2181"/>
                  </a:cubicBezTo>
                  <a:cubicBezTo>
                    <a:pt x="2682" y="2181"/>
                    <a:pt x="3058" y="2156"/>
                    <a:pt x="3484" y="2156"/>
                  </a:cubicBezTo>
                  <a:cubicBezTo>
                    <a:pt x="3484" y="2106"/>
                    <a:pt x="3509" y="2056"/>
                    <a:pt x="3509" y="2031"/>
                  </a:cubicBezTo>
                  <a:lnTo>
                    <a:pt x="3534" y="2006"/>
                  </a:lnTo>
                  <a:cubicBezTo>
                    <a:pt x="3659" y="1680"/>
                    <a:pt x="4286" y="978"/>
                    <a:pt x="5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3"/>
            <p:cNvSpPr/>
            <p:nvPr/>
          </p:nvSpPr>
          <p:spPr>
            <a:xfrm>
              <a:off x="1338912" y="2981178"/>
              <a:ext cx="13000" cy="7625"/>
            </a:xfrm>
            <a:custGeom>
              <a:avLst/>
              <a:gdLst/>
              <a:ahLst/>
              <a:cxnLst/>
              <a:rect l="l" t="t" r="r" b="b"/>
              <a:pathLst>
                <a:path w="728" h="427" extrusionOk="0">
                  <a:moveTo>
                    <a:pt x="276" y="0"/>
                  </a:moveTo>
                  <a:cubicBezTo>
                    <a:pt x="176" y="25"/>
                    <a:pt x="101" y="50"/>
                    <a:pt x="1" y="75"/>
                  </a:cubicBezTo>
                  <a:lnTo>
                    <a:pt x="76" y="426"/>
                  </a:lnTo>
                  <a:cubicBezTo>
                    <a:pt x="301" y="376"/>
                    <a:pt x="502" y="326"/>
                    <a:pt x="727" y="251"/>
                  </a:cubicBezTo>
                  <a:cubicBezTo>
                    <a:pt x="577" y="176"/>
                    <a:pt x="427" y="75"/>
                    <a:pt x="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3"/>
            <p:cNvSpPr/>
            <p:nvPr/>
          </p:nvSpPr>
          <p:spPr>
            <a:xfrm>
              <a:off x="1397087" y="3138704"/>
              <a:ext cx="104306" cy="33144"/>
            </a:xfrm>
            <a:custGeom>
              <a:avLst/>
              <a:gdLst/>
              <a:ahLst/>
              <a:cxnLst/>
              <a:rect l="l" t="t" r="r" b="b"/>
              <a:pathLst>
                <a:path w="5841" h="1856" extrusionOk="0">
                  <a:moveTo>
                    <a:pt x="5665" y="0"/>
                  </a:moveTo>
                  <a:cubicBezTo>
                    <a:pt x="3785" y="527"/>
                    <a:pt x="1905" y="1028"/>
                    <a:pt x="1" y="1529"/>
                  </a:cubicBezTo>
                  <a:lnTo>
                    <a:pt x="101" y="1855"/>
                  </a:lnTo>
                  <a:cubicBezTo>
                    <a:pt x="2031" y="1379"/>
                    <a:pt x="3936" y="853"/>
                    <a:pt x="5840" y="301"/>
                  </a:cubicBezTo>
                  <a:cubicBezTo>
                    <a:pt x="5790" y="201"/>
                    <a:pt x="5715" y="101"/>
                    <a:pt x="5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3"/>
            <p:cNvSpPr/>
            <p:nvPr/>
          </p:nvSpPr>
          <p:spPr>
            <a:xfrm>
              <a:off x="1426621" y="3244323"/>
              <a:ext cx="49251" cy="19250"/>
            </a:xfrm>
            <a:custGeom>
              <a:avLst/>
              <a:gdLst/>
              <a:ahLst/>
              <a:cxnLst/>
              <a:rect l="l" t="t" r="r" b="b"/>
              <a:pathLst>
                <a:path w="2758" h="1078" extrusionOk="0">
                  <a:moveTo>
                    <a:pt x="2758" y="0"/>
                  </a:moveTo>
                  <a:cubicBezTo>
                    <a:pt x="1830" y="251"/>
                    <a:pt x="903" y="501"/>
                    <a:pt x="1" y="727"/>
                  </a:cubicBezTo>
                  <a:lnTo>
                    <a:pt x="76" y="1078"/>
                  </a:lnTo>
                  <a:cubicBezTo>
                    <a:pt x="778" y="902"/>
                    <a:pt x="1455" y="727"/>
                    <a:pt x="2131" y="552"/>
                  </a:cubicBezTo>
                  <a:cubicBezTo>
                    <a:pt x="2332" y="376"/>
                    <a:pt x="2557" y="176"/>
                    <a:pt x="2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3"/>
            <p:cNvSpPr/>
            <p:nvPr/>
          </p:nvSpPr>
          <p:spPr>
            <a:xfrm>
              <a:off x="1455709" y="3319943"/>
              <a:ext cx="107449" cy="35376"/>
            </a:xfrm>
            <a:custGeom>
              <a:avLst/>
              <a:gdLst/>
              <a:ahLst/>
              <a:cxnLst/>
              <a:rect l="l" t="t" r="r" b="b"/>
              <a:pathLst>
                <a:path w="6017" h="1981" extrusionOk="0">
                  <a:moveTo>
                    <a:pt x="5991" y="1"/>
                  </a:moveTo>
                  <a:cubicBezTo>
                    <a:pt x="3986" y="577"/>
                    <a:pt x="2006" y="1104"/>
                    <a:pt x="1" y="1630"/>
                  </a:cubicBezTo>
                  <a:lnTo>
                    <a:pt x="76" y="1981"/>
                  </a:lnTo>
                  <a:cubicBezTo>
                    <a:pt x="2081" y="1454"/>
                    <a:pt x="4061" y="928"/>
                    <a:pt x="6016" y="377"/>
                  </a:cubicBezTo>
                  <a:cubicBezTo>
                    <a:pt x="6016" y="251"/>
                    <a:pt x="5991" y="126"/>
                    <a:pt x="59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3"/>
            <p:cNvSpPr/>
            <p:nvPr/>
          </p:nvSpPr>
          <p:spPr>
            <a:xfrm>
              <a:off x="1484814" y="3420187"/>
              <a:ext cx="76984" cy="26429"/>
            </a:xfrm>
            <a:custGeom>
              <a:avLst/>
              <a:gdLst/>
              <a:ahLst/>
              <a:cxnLst/>
              <a:rect l="l" t="t" r="r" b="b"/>
              <a:pathLst>
                <a:path w="4311" h="1480" extrusionOk="0">
                  <a:moveTo>
                    <a:pt x="4311" y="1"/>
                  </a:moveTo>
                  <a:lnTo>
                    <a:pt x="4311" y="1"/>
                  </a:lnTo>
                  <a:cubicBezTo>
                    <a:pt x="2882" y="402"/>
                    <a:pt x="1454" y="778"/>
                    <a:pt x="0" y="1154"/>
                  </a:cubicBezTo>
                  <a:lnTo>
                    <a:pt x="100" y="1480"/>
                  </a:lnTo>
                  <a:cubicBezTo>
                    <a:pt x="1479" y="1129"/>
                    <a:pt x="2857" y="753"/>
                    <a:pt x="4261" y="377"/>
                  </a:cubicBezTo>
                  <a:cubicBezTo>
                    <a:pt x="4286" y="252"/>
                    <a:pt x="4311" y="126"/>
                    <a:pt x="4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3"/>
            <p:cNvSpPr/>
            <p:nvPr/>
          </p:nvSpPr>
          <p:spPr>
            <a:xfrm>
              <a:off x="1853114" y="1921439"/>
              <a:ext cx="1905270" cy="2082952"/>
            </a:xfrm>
            <a:custGeom>
              <a:avLst/>
              <a:gdLst/>
              <a:ahLst/>
              <a:cxnLst/>
              <a:rect l="l" t="t" r="r" b="b"/>
              <a:pathLst>
                <a:path w="106693" h="116643" extrusionOk="0">
                  <a:moveTo>
                    <a:pt x="33209" y="1"/>
                  </a:moveTo>
                  <a:cubicBezTo>
                    <a:pt x="32131" y="3234"/>
                    <a:pt x="31003" y="6492"/>
                    <a:pt x="29850" y="9800"/>
                  </a:cubicBezTo>
                  <a:cubicBezTo>
                    <a:pt x="30602" y="10577"/>
                    <a:pt x="31379" y="11329"/>
                    <a:pt x="32181" y="12056"/>
                  </a:cubicBezTo>
                  <a:cubicBezTo>
                    <a:pt x="31254" y="11755"/>
                    <a:pt x="30277" y="11530"/>
                    <a:pt x="29299" y="11404"/>
                  </a:cubicBezTo>
                  <a:cubicBezTo>
                    <a:pt x="29249" y="11605"/>
                    <a:pt x="29174" y="11780"/>
                    <a:pt x="29099" y="11956"/>
                  </a:cubicBezTo>
                  <a:cubicBezTo>
                    <a:pt x="29876" y="12382"/>
                    <a:pt x="30577" y="12908"/>
                    <a:pt x="31229" y="13509"/>
                  </a:cubicBezTo>
                  <a:cubicBezTo>
                    <a:pt x="30377" y="13434"/>
                    <a:pt x="29500" y="13384"/>
                    <a:pt x="28647" y="13309"/>
                  </a:cubicBezTo>
                  <a:cubicBezTo>
                    <a:pt x="19650" y="39224"/>
                    <a:pt x="9525" y="66893"/>
                    <a:pt x="1" y="91705"/>
                  </a:cubicBezTo>
                  <a:cubicBezTo>
                    <a:pt x="23986" y="103761"/>
                    <a:pt x="47344" y="111254"/>
                    <a:pt x="73635" y="116643"/>
                  </a:cubicBezTo>
                  <a:cubicBezTo>
                    <a:pt x="74512" y="114187"/>
                    <a:pt x="75415" y="111731"/>
                    <a:pt x="76292" y="109249"/>
                  </a:cubicBezTo>
                  <a:cubicBezTo>
                    <a:pt x="75540" y="108873"/>
                    <a:pt x="74788" y="108472"/>
                    <a:pt x="74061" y="108096"/>
                  </a:cubicBezTo>
                  <a:cubicBezTo>
                    <a:pt x="74938" y="108071"/>
                    <a:pt x="75841" y="108046"/>
                    <a:pt x="76718" y="107996"/>
                  </a:cubicBezTo>
                  <a:cubicBezTo>
                    <a:pt x="76918" y="107495"/>
                    <a:pt x="77094" y="106969"/>
                    <a:pt x="77294" y="106442"/>
                  </a:cubicBezTo>
                  <a:cubicBezTo>
                    <a:pt x="76693" y="106091"/>
                    <a:pt x="76041" y="105791"/>
                    <a:pt x="75390" y="105565"/>
                  </a:cubicBezTo>
                  <a:cubicBezTo>
                    <a:pt x="76141" y="105365"/>
                    <a:pt x="76918" y="105239"/>
                    <a:pt x="77720" y="105239"/>
                  </a:cubicBezTo>
                  <a:cubicBezTo>
                    <a:pt x="87420" y="77896"/>
                    <a:pt x="96893" y="50352"/>
                    <a:pt x="106693" y="23083"/>
                  </a:cubicBezTo>
                  <a:cubicBezTo>
                    <a:pt x="102858" y="22307"/>
                    <a:pt x="98999" y="21454"/>
                    <a:pt x="95164" y="20577"/>
                  </a:cubicBezTo>
                  <a:cubicBezTo>
                    <a:pt x="94964" y="21103"/>
                    <a:pt x="94738" y="21630"/>
                    <a:pt x="94538" y="22156"/>
                  </a:cubicBezTo>
                  <a:cubicBezTo>
                    <a:pt x="94387" y="21555"/>
                    <a:pt x="94287" y="20953"/>
                    <a:pt x="94237" y="20352"/>
                  </a:cubicBezTo>
                  <a:cubicBezTo>
                    <a:pt x="93911" y="20276"/>
                    <a:pt x="93560" y="20201"/>
                    <a:pt x="93234" y="20126"/>
                  </a:cubicBezTo>
                  <a:cubicBezTo>
                    <a:pt x="92908" y="20702"/>
                    <a:pt x="92583" y="21304"/>
                    <a:pt x="92282" y="21880"/>
                  </a:cubicBezTo>
                  <a:cubicBezTo>
                    <a:pt x="92307" y="21229"/>
                    <a:pt x="92332" y="20577"/>
                    <a:pt x="92407" y="19926"/>
                  </a:cubicBezTo>
                  <a:cubicBezTo>
                    <a:pt x="78071" y="16492"/>
                    <a:pt x="63786" y="12256"/>
                    <a:pt x="50026" y="7043"/>
                  </a:cubicBezTo>
                  <a:cubicBezTo>
                    <a:pt x="49450" y="8121"/>
                    <a:pt x="48823" y="9199"/>
                    <a:pt x="48121" y="10226"/>
                  </a:cubicBezTo>
                  <a:cubicBezTo>
                    <a:pt x="47946" y="8923"/>
                    <a:pt x="47946" y="7595"/>
                    <a:pt x="48146" y="6316"/>
                  </a:cubicBezTo>
                  <a:cubicBezTo>
                    <a:pt x="47921" y="6216"/>
                    <a:pt x="47695" y="6141"/>
                    <a:pt x="47470" y="6041"/>
                  </a:cubicBezTo>
                  <a:cubicBezTo>
                    <a:pt x="46718" y="7219"/>
                    <a:pt x="45991" y="8397"/>
                    <a:pt x="45239" y="9575"/>
                  </a:cubicBezTo>
                  <a:cubicBezTo>
                    <a:pt x="45465" y="8196"/>
                    <a:pt x="45665" y="6818"/>
                    <a:pt x="45891" y="5414"/>
                  </a:cubicBezTo>
                  <a:cubicBezTo>
                    <a:pt x="41605" y="3710"/>
                    <a:pt x="37369" y="1930"/>
                    <a:pt x="33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3"/>
            <p:cNvSpPr/>
            <p:nvPr/>
          </p:nvSpPr>
          <p:spPr>
            <a:xfrm>
              <a:off x="2489042" y="2106713"/>
              <a:ext cx="1145326" cy="373275"/>
            </a:xfrm>
            <a:custGeom>
              <a:avLst/>
              <a:gdLst/>
              <a:ahLst/>
              <a:cxnLst/>
              <a:rect l="l" t="t" r="r" b="b"/>
              <a:pathLst>
                <a:path w="64137" h="20903" extrusionOk="0">
                  <a:moveTo>
                    <a:pt x="151" y="1"/>
                  </a:moveTo>
                  <a:lnTo>
                    <a:pt x="1" y="351"/>
                  </a:lnTo>
                  <a:cubicBezTo>
                    <a:pt x="20653" y="9249"/>
                    <a:pt x="42708" y="15164"/>
                    <a:pt x="64036" y="20903"/>
                  </a:cubicBezTo>
                  <a:lnTo>
                    <a:pt x="64137" y="20577"/>
                  </a:lnTo>
                  <a:cubicBezTo>
                    <a:pt x="42808" y="14838"/>
                    <a:pt x="20778"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3"/>
            <p:cNvSpPr/>
            <p:nvPr/>
          </p:nvSpPr>
          <p:spPr>
            <a:xfrm>
              <a:off x="2455936" y="2197118"/>
              <a:ext cx="1145773" cy="373275"/>
            </a:xfrm>
            <a:custGeom>
              <a:avLst/>
              <a:gdLst/>
              <a:ahLst/>
              <a:cxnLst/>
              <a:rect l="l" t="t" r="r" b="b"/>
              <a:pathLst>
                <a:path w="64162" h="20903" extrusionOk="0">
                  <a:moveTo>
                    <a:pt x="151" y="0"/>
                  </a:moveTo>
                  <a:lnTo>
                    <a:pt x="0" y="326"/>
                  </a:lnTo>
                  <a:cubicBezTo>
                    <a:pt x="20677" y="9223"/>
                    <a:pt x="42732" y="15163"/>
                    <a:pt x="64061" y="20903"/>
                  </a:cubicBezTo>
                  <a:lnTo>
                    <a:pt x="64161" y="20552"/>
                  </a:lnTo>
                  <a:cubicBezTo>
                    <a:pt x="42833" y="14837"/>
                    <a:pt x="20777"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3"/>
            <p:cNvSpPr/>
            <p:nvPr/>
          </p:nvSpPr>
          <p:spPr>
            <a:xfrm>
              <a:off x="2423260" y="2287506"/>
              <a:ext cx="1145326" cy="373293"/>
            </a:xfrm>
            <a:custGeom>
              <a:avLst/>
              <a:gdLst/>
              <a:ahLst/>
              <a:cxnLst/>
              <a:rect l="l" t="t" r="r" b="b"/>
              <a:pathLst>
                <a:path w="64137" h="20904" extrusionOk="0">
                  <a:moveTo>
                    <a:pt x="151" y="1"/>
                  </a:moveTo>
                  <a:lnTo>
                    <a:pt x="1" y="327"/>
                  </a:lnTo>
                  <a:cubicBezTo>
                    <a:pt x="20652" y="9224"/>
                    <a:pt x="42708" y="15164"/>
                    <a:pt x="64036" y="20903"/>
                  </a:cubicBezTo>
                  <a:lnTo>
                    <a:pt x="64136" y="20552"/>
                  </a:lnTo>
                  <a:cubicBezTo>
                    <a:pt x="42808" y="14838"/>
                    <a:pt x="20778"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3"/>
            <p:cNvSpPr/>
            <p:nvPr/>
          </p:nvSpPr>
          <p:spPr>
            <a:xfrm>
              <a:off x="2390155" y="2377911"/>
              <a:ext cx="1145755" cy="373293"/>
            </a:xfrm>
            <a:custGeom>
              <a:avLst/>
              <a:gdLst/>
              <a:ahLst/>
              <a:cxnLst/>
              <a:rect l="l" t="t" r="r" b="b"/>
              <a:pathLst>
                <a:path w="64161" h="20904" extrusionOk="0">
                  <a:moveTo>
                    <a:pt x="150" y="1"/>
                  </a:moveTo>
                  <a:lnTo>
                    <a:pt x="0" y="326"/>
                  </a:lnTo>
                  <a:cubicBezTo>
                    <a:pt x="20677" y="9224"/>
                    <a:pt x="42732" y="15164"/>
                    <a:pt x="64061" y="20903"/>
                  </a:cubicBezTo>
                  <a:lnTo>
                    <a:pt x="64161" y="20552"/>
                  </a:lnTo>
                  <a:cubicBezTo>
                    <a:pt x="42832" y="14813"/>
                    <a:pt x="20777" y="8898"/>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3"/>
            <p:cNvSpPr/>
            <p:nvPr/>
          </p:nvSpPr>
          <p:spPr>
            <a:xfrm>
              <a:off x="2357478" y="2468316"/>
              <a:ext cx="1145326" cy="373275"/>
            </a:xfrm>
            <a:custGeom>
              <a:avLst/>
              <a:gdLst/>
              <a:ahLst/>
              <a:cxnLst/>
              <a:rect l="l" t="t" r="r" b="b"/>
              <a:pathLst>
                <a:path w="64137" h="20903" extrusionOk="0">
                  <a:moveTo>
                    <a:pt x="151" y="0"/>
                  </a:moveTo>
                  <a:lnTo>
                    <a:pt x="0" y="326"/>
                  </a:lnTo>
                  <a:cubicBezTo>
                    <a:pt x="20652" y="9223"/>
                    <a:pt x="42707" y="15163"/>
                    <a:pt x="64036" y="20903"/>
                  </a:cubicBezTo>
                  <a:lnTo>
                    <a:pt x="64136" y="20552"/>
                  </a:lnTo>
                  <a:cubicBezTo>
                    <a:pt x="42808" y="14812"/>
                    <a:pt x="20778"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3"/>
            <p:cNvSpPr/>
            <p:nvPr/>
          </p:nvSpPr>
          <p:spPr>
            <a:xfrm>
              <a:off x="2324355" y="2558722"/>
              <a:ext cx="1145326" cy="373275"/>
            </a:xfrm>
            <a:custGeom>
              <a:avLst/>
              <a:gdLst/>
              <a:ahLst/>
              <a:cxnLst/>
              <a:rect l="l" t="t" r="r" b="b"/>
              <a:pathLst>
                <a:path w="64137" h="20903" extrusionOk="0">
                  <a:moveTo>
                    <a:pt x="151" y="0"/>
                  </a:moveTo>
                  <a:lnTo>
                    <a:pt x="1" y="326"/>
                  </a:lnTo>
                  <a:cubicBezTo>
                    <a:pt x="20678" y="9223"/>
                    <a:pt x="42733" y="15163"/>
                    <a:pt x="64061" y="20902"/>
                  </a:cubicBezTo>
                  <a:lnTo>
                    <a:pt x="64137" y="20552"/>
                  </a:lnTo>
                  <a:cubicBezTo>
                    <a:pt x="42833" y="14812"/>
                    <a:pt x="20778" y="8897"/>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3"/>
            <p:cNvSpPr/>
            <p:nvPr/>
          </p:nvSpPr>
          <p:spPr>
            <a:xfrm>
              <a:off x="2291696" y="2649109"/>
              <a:ext cx="1145309" cy="373293"/>
            </a:xfrm>
            <a:custGeom>
              <a:avLst/>
              <a:gdLst/>
              <a:ahLst/>
              <a:cxnLst/>
              <a:rect l="l" t="t" r="r" b="b"/>
              <a:pathLst>
                <a:path w="64136" h="20904" extrusionOk="0">
                  <a:moveTo>
                    <a:pt x="126" y="1"/>
                  </a:moveTo>
                  <a:lnTo>
                    <a:pt x="0" y="327"/>
                  </a:lnTo>
                  <a:cubicBezTo>
                    <a:pt x="20652" y="9224"/>
                    <a:pt x="42707" y="15164"/>
                    <a:pt x="64036" y="20903"/>
                  </a:cubicBezTo>
                  <a:lnTo>
                    <a:pt x="64136" y="20552"/>
                  </a:lnTo>
                  <a:cubicBezTo>
                    <a:pt x="42807" y="14813"/>
                    <a:pt x="20777" y="8873"/>
                    <a:pt x="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3"/>
            <p:cNvSpPr/>
            <p:nvPr/>
          </p:nvSpPr>
          <p:spPr>
            <a:xfrm>
              <a:off x="2258573" y="2739514"/>
              <a:ext cx="1145326" cy="372829"/>
            </a:xfrm>
            <a:custGeom>
              <a:avLst/>
              <a:gdLst/>
              <a:ahLst/>
              <a:cxnLst/>
              <a:rect l="l" t="t" r="r" b="b"/>
              <a:pathLst>
                <a:path w="64137" h="20878" extrusionOk="0">
                  <a:moveTo>
                    <a:pt x="151" y="0"/>
                  </a:moveTo>
                  <a:lnTo>
                    <a:pt x="1" y="326"/>
                  </a:lnTo>
                  <a:cubicBezTo>
                    <a:pt x="20652" y="9224"/>
                    <a:pt x="42733" y="15138"/>
                    <a:pt x="64061" y="20878"/>
                  </a:cubicBezTo>
                  <a:lnTo>
                    <a:pt x="64136" y="20552"/>
                  </a:lnTo>
                  <a:cubicBezTo>
                    <a:pt x="42833" y="14813"/>
                    <a:pt x="20778" y="8873"/>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3"/>
            <p:cNvSpPr/>
            <p:nvPr/>
          </p:nvSpPr>
          <p:spPr>
            <a:xfrm>
              <a:off x="2225914" y="2829473"/>
              <a:ext cx="1145309" cy="373275"/>
            </a:xfrm>
            <a:custGeom>
              <a:avLst/>
              <a:gdLst/>
              <a:ahLst/>
              <a:cxnLst/>
              <a:rect l="l" t="t" r="r" b="b"/>
              <a:pathLst>
                <a:path w="64136" h="20903" extrusionOk="0">
                  <a:moveTo>
                    <a:pt x="125" y="0"/>
                  </a:moveTo>
                  <a:lnTo>
                    <a:pt x="0" y="351"/>
                  </a:lnTo>
                  <a:cubicBezTo>
                    <a:pt x="20652" y="9248"/>
                    <a:pt x="42707" y="15163"/>
                    <a:pt x="64035" y="20902"/>
                  </a:cubicBezTo>
                  <a:lnTo>
                    <a:pt x="64136" y="20577"/>
                  </a:lnTo>
                  <a:cubicBezTo>
                    <a:pt x="42807" y="14837"/>
                    <a:pt x="20777" y="8897"/>
                    <a:pt x="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3"/>
            <p:cNvSpPr/>
            <p:nvPr/>
          </p:nvSpPr>
          <p:spPr>
            <a:xfrm>
              <a:off x="2192791" y="2919860"/>
              <a:ext cx="1145326" cy="373293"/>
            </a:xfrm>
            <a:custGeom>
              <a:avLst/>
              <a:gdLst/>
              <a:ahLst/>
              <a:cxnLst/>
              <a:rect l="l" t="t" r="r" b="b"/>
              <a:pathLst>
                <a:path w="64137" h="20904" extrusionOk="0">
                  <a:moveTo>
                    <a:pt x="151" y="1"/>
                  </a:moveTo>
                  <a:lnTo>
                    <a:pt x="0" y="327"/>
                  </a:lnTo>
                  <a:cubicBezTo>
                    <a:pt x="20652" y="9224"/>
                    <a:pt x="42707" y="15164"/>
                    <a:pt x="64061" y="20903"/>
                  </a:cubicBezTo>
                  <a:lnTo>
                    <a:pt x="64136" y="20552"/>
                  </a:lnTo>
                  <a:cubicBezTo>
                    <a:pt x="42833" y="14838"/>
                    <a:pt x="20777"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3"/>
            <p:cNvSpPr/>
            <p:nvPr/>
          </p:nvSpPr>
          <p:spPr>
            <a:xfrm>
              <a:off x="2160114" y="3010266"/>
              <a:ext cx="1145326" cy="373275"/>
            </a:xfrm>
            <a:custGeom>
              <a:avLst/>
              <a:gdLst/>
              <a:ahLst/>
              <a:cxnLst/>
              <a:rect l="l" t="t" r="r" b="b"/>
              <a:pathLst>
                <a:path w="64137" h="20903" extrusionOk="0">
                  <a:moveTo>
                    <a:pt x="126" y="0"/>
                  </a:moveTo>
                  <a:lnTo>
                    <a:pt x="1" y="326"/>
                  </a:lnTo>
                  <a:cubicBezTo>
                    <a:pt x="20653" y="9223"/>
                    <a:pt x="42708" y="15163"/>
                    <a:pt x="64036" y="20903"/>
                  </a:cubicBezTo>
                  <a:lnTo>
                    <a:pt x="64136" y="20552"/>
                  </a:lnTo>
                  <a:cubicBezTo>
                    <a:pt x="42808" y="14813"/>
                    <a:pt x="20753" y="8898"/>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3"/>
            <p:cNvSpPr/>
            <p:nvPr/>
          </p:nvSpPr>
          <p:spPr>
            <a:xfrm>
              <a:off x="2127009" y="3100671"/>
              <a:ext cx="1145309" cy="373275"/>
            </a:xfrm>
            <a:custGeom>
              <a:avLst/>
              <a:gdLst/>
              <a:ahLst/>
              <a:cxnLst/>
              <a:rect l="l" t="t" r="r" b="b"/>
              <a:pathLst>
                <a:path w="64136" h="20903" extrusionOk="0">
                  <a:moveTo>
                    <a:pt x="151" y="0"/>
                  </a:moveTo>
                  <a:lnTo>
                    <a:pt x="0" y="326"/>
                  </a:lnTo>
                  <a:cubicBezTo>
                    <a:pt x="20652" y="9223"/>
                    <a:pt x="42707" y="15163"/>
                    <a:pt x="64061" y="20902"/>
                  </a:cubicBezTo>
                  <a:lnTo>
                    <a:pt x="64136" y="20552"/>
                  </a:lnTo>
                  <a:cubicBezTo>
                    <a:pt x="42832" y="14812"/>
                    <a:pt x="20777" y="8897"/>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3"/>
            <p:cNvSpPr/>
            <p:nvPr/>
          </p:nvSpPr>
          <p:spPr>
            <a:xfrm>
              <a:off x="2094332" y="3191058"/>
              <a:ext cx="1145326" cy="373293"/>
            </a:xfrm>
            <a:custGeom>
              <a:avLst/>
              <a:gdLst/>
              <a:ahLst/>
              <a:cxnLst/>
              <a:rect l="l" t="t" r="r" b="b"/>
              <a:pathLst>
                <a:path w="64137" h="20904" extrusionOk="0">
                  <a:moveTo>
                    <a:pt x="126" y="1"/>
                  </a:moveTo>
                  <a:lnTo>
                    <a:pt x="1" y="327"/>
                  </a:lnTo>
                  <a:cubicBezTo>
                    <a:pt x="20652" y="9224"/>
                    <a:pt x="42708" y="15164"/>
                    <a:pt x="64036" y="20903"/>
                  </a:cubicBezTo>
                  <a:lnTo>
                    <a:pt x="64136" y="20552"/>
                  </a:lnTo>
                  <a:cubicBezTo>
                    <a:pt x="42808" y="14813"/>
                    <a:pt x="20778" y="8898"/>
                    <a:pt x="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3"/>
            <p:cNvSpPr/>
            <p:nvPr/>
          </p:nvSpPr>
          <p:spPr>
            <a:xfrm>
              <a:off x="2061209" y="3281464"/>
              <a:ext cx="1145326" cy="373275"/>
            </a:xfrm>
            <a:custGeom>
              <a:avLst/>
              <a:gdLst/>
              <a:ahLst/>
              <a:cxnLst/>
              <a:rect l="l" t="t" r="r" b="b"/>
              <a:pathLst>
                <a:path w="64137" h="20903" extrusionOk="0">
                  <a:moveTo>
                    <a:pt x="151" y="0"/>
                  </a:moveTo>
                  <a:lnTo>
                    <a:pt x="1" y="326"/>
                  </a:lnTo>
                  <a:cubicBezTo>
                    <a:pt x="20653" y="9224"/>
                    <a:pt x="42708" y="15163"/>
                    <a:pt x="64061" y="20903"/>
                  </a:cubicBezTo>
                  <a:lnTo>
                    <a:pt x="64137" y="20552"/>
                  </a:lnTo>
                  <a:cubicBezTo>
                    <a:pt x="42833" y="14813"/>
                    <a:pt x="20778"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3"/>
            <p:cNvSpPr/>
            <p:nvPr/>
          </p:nvSpPr>
          <p:spPr>
            <a:xfrm>
              <a:off x="2028550" y="3371869"/>
              <a:ext cx="1145309" cy="373275"/>
            </a:xfrm>
            <a:custGeom>
              <a:avLst/>
              <a:gdLst/>
              <a:ahLst/>
              <a:cxnLst/>
              <a:rect l="l" t="t" r="r" b="b"/>
              <a:pathLst>
                <a:path w="64136" h="20903" extrusionOk="0">
                  <a:moveTo>
                    <a:pt x="126" y="0"/>
                  </a:moveTo>
                  <a:lnTo>
                    <a:pt x="0" y="326"/>
                  </a:lnTo>
                  <a:cubicBezTo>
                    <a:pt x="20652" y="9223"/>
                    <a:pt x="42707" y="15163"/>
                    <a:pt x="64036" y="20902"/>
                  </a:cubicBezTo>
                  <a:lnTo>
                    <a:pt x="64136" y="20552"/>
                  </a:lnTo>
                  <a:cubicBezTo>
                    <a:pt x="42808" y="14812"/>
                    <a:pt x="20752" y="8872"/>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3"/>
            <p:cNvSpPr/>
            <p:nvPr/>
          </p:nvSpPr>
          <p:spPr>
            <a:xfrm>
              <a:off x="1995427" y="3462256"/>
              <a:ext cx="1145326" cy="372847"/>
            </a:xfrm>
            <a:custGeom>
              <a:avLst/>
              <a:gdLst/>
              <a:ahLst/>
              <a:cxnLst/>
              <a:rect l="l" t="t" r="r" b="b"/>
              <a:pathLst>
                <a:path w="64137" h="20879" extrusionOk="0">
                  <a:moveTo>
                    <a:pt x="151" y="1"/>
                  </a:moveTo>
                  <a:lnTo>
                    <a:pt x="1" y="327"/>
                  </a:lnTo>
                  <a:cubicBezTo>
                    <a:pt x="20652" y="9224"/>
                    <a:pt x="42708" y="15139"/>
                    <a:pt x="64061" y="20878"/>
                  </a:cubicBezTo>
                  <a:lnTo>
                    <a:pt x="64136" y="20552"/>
                  </a:lnTo>
                  <a:cubicBezTo>
                    <a:pt x="42833" y="14813"/>
                    <a:pt x="20778" y="8873"/>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3"/>
            <p:cNvSpPr/>
            <p:nvPr/>
          </p:nvSpPr>
          <p:spPr>
            <a:xfrm>
              <a:off x="2395511" y="2991838"/>
              <a:ext cx="165164" cy="183147"/>
            </a:xfrm>
            <a:custGeom>
              <a:avLst/>
              <a:gdLst/>
              <a:ahLst/>
              <a:cxnLst/>
              <a:rect l="l" t="t" r="r" b="b"/>
              <a:pathLst>
                <a:path w="9249" h="10256" extrusionOk="0">
                  <a:moveTo>
                    <a:pt x="7679" y="1"/>
                  </a:moveTo>
                  <a:cubicBezTo>
                    <a:pt x="5680" y="1"/>
                    <a:pt x="3683" y="1068"/>
                    <a:pt x="2607" y="2762"/>
                  </a:cubicBezTo>
                  <a:cubicBezTo>
                    <a:pt x="1279" y="4817"/>
                    <a:pt x="1354" y="7624"/>
                    <a:pt x="1" y="9629"/>
                  </a:cubicBezTo>
                  <a:lnTo>
                    <a:pt x="602" y="10255"/>
                  </a:lnTo>
                  <a:lnTo>
                    <a:pt x="9249" y="1609"/>
                  </a:lnTo>
                  <a:lnTo>
                    <a:pt x="8246" y="30"/>
                  </a:lnTo>
                  <a:cubicBezTo>
                    <a:pt x="8058" y="10"/>
                    <a:pt x="7868" y="1"/>
                    <a:pt x="7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3"/>
            <p:cNvSpPr/>
            <p:nvPr/>
          </p:nvSpPr>
          <p:spPr>
            <a:xfrm>
              <a:off x="2518594" y="3034425"/>
              <a:ext cx="63555" cy="96698"/>
            </a:xfrm>
            <a:custGeom>
              <a:avLst/>
              <a:gdLst/>
              <a:ahLst/>
              <a:cxnLst/>
              <a:rect l="l" t="t" r="r" b="b"/>
              <a:pathLst>
                <a:path w="3559" h="5415" extrusionOk="0">
                  <a:moveTo>
                    <a:pt x="3559" y="1"/>
                  </a:moveTo>
                  <a:lnTo>
                    <a:pt x="3559" y="1"/>
                  </a:lnTo>
                  <a:cubicBezTo>
                    <a:pt x="2782" y="1605"/>
                    <a:pt x="1554" y="3159"/>
                    <a:pt x="0" y="4287"/>
                  </a:cubicBezTo>
                  <a:cubicBezTo>
                    <a:pt x="301" y="4662"/>
                    <a:pt x="577" y="5038"/>
                    <a:pt x="852" y="5414"/>
                  </a:cubicBezTo>
                  <a:cubicBezTo>
                    <a:pt x="2281" y="4462"/>
                    <a:pt x="3258" y="2858"/>
                    <a:pt x="3509" y="1129"/>
                  </a:cubicBezTo>
                  <a:cubicBezTo>
                    <a:pt x="3559" y="753"/>
                    <a:pt x="3559" y="377"/>
                    <a:pt x="3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3"/>
            <p:cNvSpPr/>
            <p:nvPr/>
          </p:nvSpPr>
          <p:spPr>
            <a:xfrm>
              <a:off x="2515451" y="3030854"/>
              <a:ext cx="66698" cy="80127"/>
            </a:xfrm>
            <a:custGeom>
              <a:avLst/>
              <a:gdLst/>
              <a:ahLst/>
              <a:cxnLst/>
              <a:rect l="l" t="t" r="r" b="b"/>
              <a:pathLst>
                <a:path w="3735" h="4487" extrusionOk="0">
                  <a:moveTo>
                    <a:pt x="3710" y="0"/>
                  </a:moveTo>
                  <a:cubicBezTo>
                    <a:pt x="2858" y="1629"/>
                    <a:pt x="1555" y="3208"/>
                    <a:pt x="1" y="4411"/>
                  </a:cubicBezTo>
                  <a:cubicBezTo>
                    <a:pt x="76" y="4436"/>
                    <a:pt x="126" y="4461"/>
                    <a:pt x="176" y="4487"/>
                  </a:cubicBezTo>
                  <a:cubicBezTo>
                    <a:pt x="1730" y="3359"/>
                    <a:pt x="2958" y="1805"/>
                    <a:pt x="3735" y="201"/>
                  </a:cubicBezTo>
                  <a:cubicBezTo>
                    <a:pt x="3710" y="126"/>
                    <a:pt x="3710" y="75"/>
                    <a:pt x="37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3"/>
            <p:cNvSpPr/>
            <p:nvPr/>
          </p:nvSpPr>
          <p:spPr>
            <a:xfrm>
              <a:off x="2510076" y="3030407"/>
              <a:ext cx="71626" cy="79234"/>
            </a:xfrm>
            <a:custGeom>
              <a:avLst/>
              <a:gdLst/>
              <a:ahLst/>
              <a:cxnLst/>
              <a:rect l="l" t="t" r="r" b="b"/>
              <a:pathLst>
                <a:path w="4011" h="4437" extrusionOk="0">
                  <a:moveTo>
                    <a:pt x="3936" y="0"/>
                  </a:moveTo>
                  <a:cubicBezTo>
                    <a:pt x="2958" y="1554"/>
                    <a:pt x="1605" y="3083"/>
                    <a:pt x="1" y="4286"/>
                  </a:cubicBezTo>
                  <a:cubicBezTo>
                    <a:pt x="126" y="4336"/>
                    <a:pt x="226" y="4386"/>
                    <a:pt x="302" y="4436"/>
                  </a:cubicBezTo>
                  <a:cubicBezTo>
                    <a:pt x="1856" y="3233"/>
                    <a:pt x="3159" y="1654"/>
                    <a:pt x="4011" y="25"/>
                  </a:cubicBezTo>
                  <a:cubicBezTo>
                    <a:pt x="4011" y="25"/>
                    <a:pt x="3986" y="25"/>
                    <a:pt x="3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3"/>
            <p:cNvSpPr/>
            <p:nvPr/>
          </p:nvSpPr>
          <p:spPr>
            <a:xfrm>
              <a:off x="2483238" y="3012944"/>
              <a:ext cx="97127" cy="94002"/>
            </a:xfrm>
            <a:custGeom>
              <a:avLst/>
              <a:gdLst/>
              <a:ahLst/>
              <a:cxnLst/>
              <a:rect l="l" t="t" r="r" b="b"/>
              <a:pathLst>
                <a:path w="5439" h="5264" extrusionOk="0">
                  <a:moveTo>
                    <a:pt x="3910" y="1"/>
                  </a:moveTo>
                  <a:lnTo>
                    <a:pt x="0" y="3936"/>
                  </a:lnTo>
                  <a:cubicBezTo>
                    <a:pt x="251" y="4236"/>
                    <a:pt x="1003" y="4813"/>
                    <a:pt x="1504" y="5264"/>
                  </a:cubicBezTo>
                  <a:cubicBezTo>
                    <a:pt x="3108" y="4061"/>
                    <a:pt x="4461" y="2532"/>
                    <a:pt x="5439" y="978"/>
                  </a:cubicBezTo>
                  <a:cubicBezTo>
                    <a:pt x="5138" y="778"/>
                    <a:pt x="3910" y="1"/>
                    <a:pt x="39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3"/>
            <p:cNvSpPr/>
            <p:nvPr/>
          </p:nvSpPr>
          <p:spPr>
            <a:xfrm>
              <a:off x="2517683" y="3110956"/>
              <a:ext cx="16143" cy="21054"/>
            </a:xfrm>
            <a:custGeom>
              <a:avLst/>
              <a:gdLst/>
              <a:ahLst/>
              <a:cxnLst/>
              <a:rect l="l" t="t" r="r" b="b"/>
              <a:pathLst>
                <a:path w="904" h="1179" extrusionOk="0">
                  <a:moveTo>
                    <a:pt x="51" y="1"/>
                  </a:moveTo>
                  <a:cubicBezTo>
                    <a:pt x="26" y="26"/>
                    <a:pt x="26" y="51"/>
                    <a:pt x="1" y="51"/>
                  </a:cubicBezTo>
                  <a:cubicBezTo>
                    <a:pt x="302" y="427"/>
                    <a:pt x="577" y="803"/>
                    <a:pt x="828" y="1178"/>
                  </a:cubicBezTo>
                  <a:cubicBezTo>
                    <a:pt x="853" y="1153"/>
                    <a:pt x="878" y="1153"/>
                    <a:pt x="903" y="1128"/>
                  </a:cubicBezTo>
                  <a:cubicBezTo>
                    <a:pt x="628" y="752"/>
                    <a:pt x="352" y="376"/>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3"/>
            <p:cNvSpPr/>
            <p:nvPr/>
          </p:nvSpPr>
          <p:spPr>
            <a:xfrm>
              <a:off x="2509183" y="3106921"/>
              <a:ext cx="9429" cy="4947"/>
            </a:xfrm>
            <a:custGeom>
              <a:avLst/>
              <a:gdLst/>
              <a:ahLst/>
              <a:cxnLst/>
              <a:rect l="l" t="t" r="r" b="b"/>
              <a:pathLst>
                <a:path w="528" h="277" extrusionOk="0">
                  <a:moveTo>
                    <a:pt x="51" y="1"/>
                  </a:moveTo>
                  <a:cubicBezTo>
                    <a:pt x="51" y="1"/>
                    <a:pt x="26" y="26"/>
                    <a:pt x="1" y="51"/>
                  </a:cubicBezTo>
                  <a:cubicBezTo>
                    <a:pt x="201" y="151"/>
                    <a:pt x="377" y="227"/>
                    <a:pt x="477" y="277"/>
                  </a:cubicBezTo>
                  <a:cubicBezTo>
                    <a:pt x="502" y="277"/>
                    <a:pt x="502" y="252"/>
                    <a:pt x="527" y="227"/>
                  </a:cubicBezTo>
                  <a:cubicBezTo>
                    <a:pt x="427" y="176"/>
                    <a:pt x="251" y="101"/>
                    <a:pt x="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3"/>
            <p:cNvSpPr/>
            <p:nvPr/>
          </p:nvSpPr>
          <p:spPr>
            <a:xfrm>
              <a:off x="2504719" y="3102903"/>
              <a:ext cx="5375" cy="4947"/>
            </a:xfrm>
            <a:custGeom>
              <a:avLst/>
              <a:gdLst/>
              <a:ahLst/>
              <a:cxnLst/>
              <a:rect l="l" t="t" r="r" b="b"/>
              <a:pathLst>
                <a:path w="301" h="277" extrusionOk="0">
                  <a:moveTo>
                    <a:pt x="50" y="0"/>
                  </a:moveTo>
                  <a:cubicBezTo>
                    <a:pt x="25" y="0"/>
                    <a:pt x="0" y="25"/>
                    <a:pt x="0" y="51"/>
                  </a:cubicBezTo>
                  <a:cubicBezTo>
                    <a:pt x="75" y="126"/>
                    <a:pt x="176" y="201"/>
                    <a:pt x="251" y="276"/>
                  </a:cubicBezTo>
                  <a:cubicBezTo>
                    <a:pt x="276" y="251"/>
                    <a:pt x="301" y="226"/>
                    <a:pt x="301" y="226"/>
                  </a:cubicBezTo>
                  <a:cubicBezTo>
                    <a:pt x="226" y="151"/>
                    <a:pt x="125" y="76"/>
                    <a:pt x="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3"/>
            <p:cNvSpPr/>
            <p:nvPr/>
          </p:nvSpPr>
          <p:spPr>
            <a:xfrm>
              <a:off x="2482328" y="3083208"/>
              <a:ext cx="23304" cy="20608"/>
            </a:xfrm>
            <a:custGeom>
              <a:avLst/>
              <a:gdLst/>
              <a:ahLst/>
              <a:cxnLst/>
              <a:rect l="l" t="t" r="r" b="b"/>
              <a:pathLst>
                <a:path w="1305" h="1154" extrusionOk="0">
                  <a:moveTo>
                    <a:pt x="51" y="1"/>
                  </a:moveTo>
                  <a:cubicBezTo>
                    <a:pt x="26" y="26"/>
                    <a:pt x="1" y="26"/>
                    <a:pt x="1" y="51"/>
                  </a:cubicBezTo>
                  <a:cubicBezTo>
                    <a:pt x="227" y="301"/>
                    <a:pt x="778" y="753"/>
                    <a:pt x="1254" y="1154"/>
                  </a:cubicBezTo>
                  <a:cubicBezTo>
                    <a:pt x="1254" y="1128"/>
                    <a:pt x="1279" y="1103"/>
                    <a:pt x="1304" y="1103"/>
                  </a:cubicBezTo>
                  <a:cubicBezTo>
                    <a:pt x="828" y="702"/>
                    <a:pt x="277" y="251"/>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3"/>
            <p:cNvSpPr/>
            <p:nvPr/>
          </p:nvSpPr>
          <p:spPr>
            <a:xfrm>
              <a:off x="2416546" y="3111849"/>
              <a:ext cx="115949" cy="62233"/>
            </a:xfrm>
            <a:custGeom>
              <a:avLst/>
              <a:gdLst/>
              <a:ahLst/>
              <a:cxnLst/>
              <a:rect l="l" t="t" r="r" b="b"/>
              <a:pathLst>
                <a:path w="6493" h="3485" extrusionOk="0">
                  <a:moveTo>
                    <a:pt x="5665" y="1"/>
                  </a:moveTo>
                  <a:cubicBezTo>
                    <a:pt x="3911" y="1429"/>
                    <a:pt x="1830" y="2231"/>
                    <a:pt x="1" y="3484"/>
                  </a:cubicBezTo>
                  <a:cubicBezTo>
                    <a:pt x="201" y="3384"/>
                    <a:pt x="427" y="3259"/>
                    <a:pt x="627" y="3184"/>
                  </a:cubicBezTo>
                  <a:cubicBezTo>
                    <a:pt x="2507" y="2357"/>
                    <a:pt x="4788" y="2231"/>
                    <a:pt x="6492" y="1128"/>
                  </a:cubicBezTo>
                  <a:cubicBezTo>
                    <a:pt x="6241" y="753"/>
                    <a:pt x="5966" y="377"/>
                    <a:pt x="5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3"/>
            <p:cNvSpPr/>
            <p:nvPr/>
          </p:nvSpPr>
          <p:spPr>
            <a:xfrm>
              <a:off x="2412082" y="3107831"/>
              <a:ext cx="105627" cy="68930"/>
            </a:xfrm>
            <a:custGeom>
              <a:avLst/>
              <a:gdLst/>
              <a:ahLst/>
              <a:cxnLst/>
              <a:rect l="l" t="t" r="r" b="b"/>
              <a:pathLst>
                <a:path w="5915" h="3860" extrusionOk="0">
                  <a:moveTo>
                    <a:pt x="5439" y="0"/>
                  </a:moveTo>
                  <a:cubicBezTo>
                    <a:pt x="3760" y="1504"/>
                    <a:pt x="1780" y="2506"/>
                    <a:pt x="0" y="3860"/>
                  </a:cubicBezTo>
                  <a:cubicBezTo>
                    <a:pt x="75" y="3810"/>
                    <a:pt x="151" y="3759"/>
                    <a:pt x="251" y="3709"/>
                  </a:cubicBezTo>
                  <a:cubicBezTo>
                    <a:pt x="2080" y="2456"/>
                    <a:pt x="4161" y="1654"/>
                    <a:pt x="5915" y="226"/>
                  </a:cubicBezTo>
                  <a:cubicBezTo>
                    <a:pt x="5815" y="176"/>
                    <a:pt x="5639" y="100"/>
                    <a:pt x="5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3"/>
            <p:cNvSpPr/>
            <p:nvPr/>
          </p:nvSpPr>
          <p:spPr>
            <a:xfrm>
              <a:off x="2409832" y="3103796"/>
              <a:ext cx="99377" cy="74305"/>
            </a:xfrm>
            <a:custGeom>
              <a:avLst/>
              <a:gdLst/>
              <a:ahLst/>
              <a:cxnLst/>
              <a:rect l="l" t="t" r="r" b="b"/>
              <a:pathLst>
                <a:path w="5565" h="4161" extrusionOk="0">
                  <a:moveTo>
                    <a:pt x="5314" y="1"/>
                  </a:moveTo>
                  <a:cubicBezTo>
                    <a:pt x="3635" y="1579"/>
                    <a:pt x="1730" y="2732"/>
                    <a:pt x="1" y="4161"/>
                  </a:cubicBezTo>
                  <a:cubicBezTo>
                    <a:pt x="51" y="4136"/>
                    <a:pt x="101" y="4111"/>
                    <a:pt x="126" y="4086"/>
                  </a:cubicBezTo>
                  <a:cubicBezTo>
                    <a:pt x="1906" y="2732"/>
                    <a:pt x="3886" y="1730"/>
                    <a:pt x="5565" y="226"/>
                  </a:cubicBezTo>
                  <a:cubicBezTo>
                    <a:pt x="5490" y="151"/>
                    <a:pt x="5389" y="76"/>
                    <a:pt x="5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3"/>
            <p:cNvSpPr/>
            <p:nvPr/>
          </p:nvSpPr>
          <p:spPr>
            <a:xfrm>
              <a:off x="2398654" y="3084101"/>
              <a:ext cx="106091" cy="94002"/>
            </a:xfrm>
            <a:custGeom>
              <a:avLst/>
              <a:gdLst/>
              <a:ahLst/>
              <a:cxnLst/>
              <a:rect l="l" t="t" r="r" b="b"/>
              <a:pathLst>
                <a:path w="5941" h="5264" extrusionOk="0">
                  <a:moveTo>
                    <a:pt x="4687" y="1"/>
                  </a:moveTo>
                  <a:cubicBezTo>
                    <a:pt x="3108" y="1555"/>
                    <a:pt x="1554" y="3109"/>
                    <a:pt x="0" y="4662"/>
                  </a:cubicBezTo>
                  <a:cubicBezTo>
                    <a:pt x="201" y="4863"/>
                    <a:pt x="426" y="5063"/>
                    <a:pt x="627" y="5264"/>
                  </a:cubicBezTo>
                  <a:cubicBezTo>
                    <a:pt x="2356" y="3835"/>
                    <a:pt x="4261" y="2682"/>
                    <a:pt x="5940" y="1104"/>
                  </a:cubicBezTo>
                  <a:cubicBezTo>
                    <a:pt x="5464" y="703"/>
                    <a:pt x="4913" y="251"/>
                    <a:pt x="4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3"/>
            <p:cNvSpPr/>
            <p:nvPr/>
          </p:nvSpPr>
          <p:spPr>
            <a:xfrm>
              <a:off x="2398654" y="3054567"/>
              <a:ext cx="120413" cy="120860"/>
            </a:xfrm>
            <a:custGeom>
              <a:avLst/>
              <a:gdLst/>
              <a:ahLst/>
              <a:cxnLst/>
              <a:rect l="l" t="t" r="r" b="b"/>
              <a:pathLst>
                <a:path w="6743" h="6768" extrusionOk="0">
                  <a:moveTo>
                    <a:pt x="6291" y="1"/>
                  </a:moveTo>
                  <a:lnTo>
                    <a:pt x="0" y="6291"/>
                  </a:lnTo>
                  <a:lnTo>
                    <a:pt x="451" y="6768"/>
                  </a:lnTo>
                  <a:lnTo>
                    <a:pt x="6742" y="477"/>
                  </a:lnTo>
                  <a:lnTo>
                    <a:pt x="6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3"/>
            <p:cNvSpPr/>
            <p:nvPr/>
          </p:nvSpPr>
          <p:spPr>
            <a:xfrm>
              <a:off x="2488149" y="3038014"/>
              <a:ext cx="51501" cy="47001"/>
            </a:xfrm>
            <a:custGeom>
              <a:avLst/>
              <a:gdLst/>
              <a:ahLst/>
              <a:cxnLst/>
              <a:rect l="l" t="t" r="r" b="b"/>
              <a:pathLst>
                <a:path w="2884" h="2632" extrusionOk="0">
                  <a:moveTo>
                    <a:pt x="1442" y="0"/>
                  </a:moveTo>
                  <a:cubicBezTo>
                    <a:pt x="1104" y="0"/>
                    <a:pt x="765" y="126"/>
                    <a:pt x="502" y="376"/>
                  </a:cubicBezTo>
                  <a:cubicBezTo>
                    <a:pt x="1" y="903"/>
                    <a:pt x="1" y="1730"/>
                    <a:pt x="502" y="2256"/>
                  </a:cubicBezTo>
                  <a:cubicBezTo>
                    <a:pt x="765" y="2507"/>
                    <a:pt x="1104" y="2632"/>
                    <a:pt x="1442" y="2632"/>
                  </a:cubicBezTo>
                  <a:cubicBezTo>
                    <a:pt x="1780" y="2632"/>
                    <a:pt x="2119" y="2507"/>
                    <a:pt x="2382" y="2256"/>
                  </a:cubicBezTo>
                  <a:cubicBezTo>
                    <a:pt x="2883" y="1730"/>
                    <a:pt x="2883" y="903"/>
                    <a:pt x="2382" y="376"/>
                  </a:cubicBezTo>
                  <a:cubicBezTo>
                    <a:pt x="2119" y="126"/>
                    <a:pt x="1780" y="0"/>
                    <a:pt x="1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3"/>
            <p:cNvSpPr/>
            <p:nvPr/>
          </p:nvSpPr>
          <p:spPr>
            <a:xfrm>
              <a:off x="2520379" y="2914950"/>
              <a:ext cx="143681" cy="150842"/>
            </a:xfrm>
            <a:custGeom>
              <a:avLst/>
              <a:gdLst/>
              <a:ahLst/>
              <a:cxnLst/>
              <a:rect l="l" t="t" r="r" b="b"/>
              <a:pathLst>
                <a:path w="8046" h="8447" extrusionOk="0">
                  <a:moveTo>
                    <a:pt x="3609" y="0"/>
                  </a:moveTo>
                  <a:lnTo>
                    <a:pt x="0" y="3634"/>
                  </a:lnTo>
                  <a:lnTo>
                    <a:pt x="4436" y="8446"/>
                  </a:lnTo>
                  <a:lnTo>
                    <a:pt x="8045" y="4837"/>
                  </a:lnTo>
                  <a:lnTo>
                    <a:pt x="3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3"/>
            <p:cNvSpPr/>
            <p:nvPr/>
          </p:nvSpPr>
          <p:spPr>
            <a:xfrm>
              <a:off x="2556627" y="1897279"/>
              <a:ext cx="1173970" cy="1121433"/>
            </a:xfrm>
            <a:custGeom>
              <a:avLst/>
              <a:gdLst/>
              <a:ahLst/>
              <a:cxnLst/>
              <a:rect l="l" t="t" r="r" b="b"/>
              <a:pathLst>
                <a:path w="65741" h="62799" extrusionOk="0">
                  <a:moveTo>
                    <a:pt x="63635" y="0"/>
                  </a:moveTo>
                  <a:lnTo>
                    <a:pt x="3083" y="51605"/>
                  </a:lnTo>
                  <a:cubicBezTo>
                    <a:pt x="301" y="53910"/>
                    <a:pt x="0" y="58071"/>
                    <a:pt x="2457" y="60752"/>
                  </a:cubicBezTo>
                  <a:cubicBezTo>
                    <a:pt x="3706" y="62115"/>
                    <a:pt x="5413" y="62798"/>
                    <a:pt x="7119" y="62798"/>
                  </a:cubicBezTo>
                  <a:cubicBezTo>
                    <a:pt x="8802" y="62798"/>
                    <a:pt x="10485" y="62134"/>
                    <a:pt x="11730" y="60803"/>
                  </a:cubicBezTo>
                  <a:lnTo>
                    <a:pt x="65740" y="2306"/>
                  </a:lnTo>
                  <a:lnTo>
                    <a:pt x="63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3"/>
            <p:cNvSpPr/>
            <p:nvPr/>
          </p:nvSpPr>
          <p:spPr>
            <a:xfrm>
              <a:off x="2683727" y="2984303"/>
              <a:ext cx="81019" cy="34483"/>
            </a:xfrm>
            <a:custGeom>
              <a:avLst/>
              <a:gdLst/>
              <a:ahLst/>
              <a:cxnLst/>
              <a:rect l="l" t="t" r="r" b="b"/>
              <a:pathLst>
                <a:path w="4537" h="1931" extrusionOk="0">
                  <a:moveTo>
                    <a:pt x="0" y="1931"/>
                  </a:moveTo>
                  <a:lnTo>
                    <a:pt x="0" y="1931"/>
                  </a:lnTo>
                  <a:lnTo>
                    <a:pt x="0" y="1931"/>
                  </a:lnTo>
                  <a:lnTo>
                    <a:pt x="0" y="1931"/>
                  </a:lnTo>
                  <a:close/>
                  <a:moveTo>
                    <a:pt x="0" y="1931"/>
                  </a:moveTo>
                  <a:cubicBezTo>
                    <a:pt x="552" y="1931"/>
                    <a:pt x="1078" y="1855"/>
                    <a:pt x="1604" y="1730"/>
                  </a:cubicBezTo>
                  <a:lnTo>
                    <a:pt x="1604" y="1730"/>
                  </a:lnTo>
                  <a:cubicBezTo>
                    <a:pt x="1078" y="1855"/>
                    <a:pt x="552" y="1931"/>
                    <a:pt x="0" y="1931"/>
                  </a:cubicBezTo>
                  <a:close/>
                  <a:moveTo>
                    <a:pt x="2181" y="1530"/>
                  </a:moveTo>
                  <a:lnTo>
                    <a:pt x="2181" y="1530"/>
                  </a:lnTo>
                  <a:cubicBezTo>
                    <a:pt x="3058" y="1229"/>
                    <a:pt x="3860" y="703"/>
                    <a:pt x="4537" y="1"/>
                  </a:cubicBezTo>
                  <a:cubicBezTo>
                    <a:pt x="3860" y="703"/>
                    <a:pt x="3058" y="1229"/>
                    <a:pt x="2181" y="15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3"/>
            <p:cNvSpPr/>
            <p:nvPr/>
          </p:nvSpPr>
          <p:spPr>
            <a:xfrm>
              <a:off x="2712368" y="3011605"/>
              <a:ext cx="10304" cy="3607"/>
            </a:xfrm>
            <a:custGeom>
              <a:avLst/>
              <a:gdLst/>
              <a:ahLst/>
              <a:cxnLst/>
              <a:rect l="l" t="t" r="r" b="b"/>
              <a:pathLst>
                <a:path w="577" h="202" extrusionOk="0">
                  <a:moveTo>
                    <a:pt x="0" y="201"/>
                  </a:moveTo>
                  <a:lnTo>
                    <a:pt x="0" y="201"/>
                  </a:lnTo>
                  <a:cubicBezTo>
                    <a:pt x="201" y="126"/>
                    <a:pt x="401" y="76"/>
                    <a:pt x="577" y="1"/>
                  </a:cubicBezTo>
                  <a:lnTo>
                    <a:pt x="577" y="1"/>
                  </a:lnTo>
                  <a:cubicBezTo>
                    <a:pt x="401" y="76"/>
                    <a:pt x="201" y="126"/>
                    <a:pt x="0" y="201"/>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3"/>
            <p:cNvSpPr/>
            <p:nvPr/>
          </p:nvSpPr>
          <p:spPr>
            <a:xfrm>
              <a:off x="2597803" y="2978928"/>
              <a:ext cx="2696" cy="3161"/>
            </a:xfrm>
            <a:custGeom>
              <a:avLst/>
              <a:gdLst/>
              <a:ahLst/>
              <a:cxnLst/>
              <a:rect l="l" t="t" r="r" b="b"/>
              <a:pathLst>
                <a:path w="151" h="177" extrusionOk="0">
                  <a:moveTo>
                    <a:pt x="151" y="176"/>
                  </a:moveTo>
                  <a:lnTo>
                    <a:pt x="151" y="176"/>
                  </a:lnTo>
                  <a:cubicBezTo>
                    <a:pt x="151" y="176"/>
                    <a:pt x="151" y="176"/>
                    <a:pt x="151" y="151"/>
                  </a:cubicBezTo>
                  <a:cubicBezTo>
                    <a:pt x="151" y="176"/>
                    <a:pt x="151" y="176"/>
                    <a:pt x="151" y="176"/>
                  </a:cubicBezTo>
                  <a:lnTo>
                    <a:pt x="151" y="176"/>
                  </a:lnTo>
                  <a:close/>
                  <a:moveTo>
                    <a:pt x="151" y="151"/>
                  </a:moveTo>
                  <a:cubicBezTo>
                    <a:pt x="151" y="151"/>
                    <a:pt x="151" y="151"/>
                    <a:pt x="151" y="151"/>
                  </a:cubicBezTo>
                  <a:cubicBezTo>
                    <a:pt x="151" y="151"/>
                    <a:pt x="151" y="151"/>
                    <a:pt x="151" y="151"/>
                  </a:cubicBezTo>
                  <a:close/>
                  <a:moveTo>
                    <a:pt x="126" y="151"/>
                  </a:moveTo>
                  <a:lnTo>
                    <a:pt x="126" y="151"/>
                  </a:lnTo>
                  <a:lnTo>
                    <a:pt x="126" y="151"/>
                  </a:lnTo>
                  <a:close/>
                  <a:moveTo>
                    <a:pt x="126" y="151"/>
                  </a:moveTo>
                  <a:cubicBezTo>
                    <a:pt x="126" y="151"/>
                    <a:pt x="126" y="151"/>
                    <a:pt x="126" y="151"/>
                  </a:cubicBezTo>
                  <a:cubicBezTo>
                    <a:pt x="126" y="151"/>
                    <a:pt x="126" y="151"/>
                    <a:pt x="126" y="151"/>
                  </a:cubicBezTo>
                  <a:close/>
                  <a:moveTo>
                    <a:pt x="126" y="126"/>
                  </a:moveTo>
                  <a:cubicBezTo>
                    <a:pt x="126" y="126"/>
                    <a:pt x="126" y="126"/>
                    <a:pt x="126" y="126"/>
                  </a:cubicBezTo>
                  <a:cubicBezTo>
                    <a:pt x="126" y="126"/>
                    <a:pt x="126" y="126"/>
                    <a:pt x="126" y="126"/>
                  </a:cubicBezTo>
                  <a:close/>
                  <a:moveTo>
                    <a:pt x="126" y="126"/>
                  </a:moveTo>
                  <a:cubicBezTo>
                    <a:pt x="126" y="126"/>
                    <a:pt x="126" y="126"/>
                    <a:pt x="100" y="126"/>
                  </a:cubicBezTo>
                  <a:cubicBezTo>
                    <a:pt x="126" y="126"/>
                    <a:pt x="126" y="126"/>
                    <a:pt x="126" y="126"/>
                  </a:cubicBezTo>
                  <a:close/>
                  <a:moveTo>
                    <a:pt x="100" y="126"/>
                  </a:moveTo>
                  <a:cubicBezTo>
                    <a:pt x="100" y="126"/>
                    <a:pt x="100" y="126"/>
                    <a:pt x="100" y="126"/>
                  </a:cubicBezTo>
                  <a:cubicBezTo>
                    <a:pt x="100" y="126"/>
                    <a:pt x="100" y="126"/>
                    <a:pt x="100" y="126"/>
                  </a:cubicBezTo>
                  <a:close/>
                  <a:moveTo>
                    <a:pt x="100" y="101"/>
                  </a:moveTo>
                  <a:lnTo>
                    <a:pt x="100" y="101"/>
                  </a:lnTo>
                  <a:cubicBezTo>
                    <a:pt x="100" y="101"/>
                    <a:pt x="100" y="101"/>
                    <a:pt x="100" y="101"/>
                  </a:cubicBezTo>
                  <a:close/>
                  <a:moveTo>
                    <a:pt x="100" y="101"/>
                  </a:moveTo>
                  <a:cubicBezTo>
                    <a:pt x="100" y="101"/>
                    <a:pt x="100" y="101"/>
                    <a:pt x="100" y="101"/>
                  </a:cubicBezTo>
                  <a:cubicBezTo>
                    <a:pt x="100" y="101"/>
                    <a:pt x="100" y="101"/>
                    <a:pt x="100" y="101"/>
                  </a:cubicBezTo>
                  <a:close/>
                  <a:moveTo>
                    <a:pt x="75" y="101"/>
                  </a:moveTo>
                  <a:cubicBezTo>
                    <a:pt x="75" y="101"/>
                    <a:pt x="75" y="101"/>
                    <a:pt x="75" y="101"/>
                  </a:cubicBezTo>
                  <a:cubicBezTo>
                    <a:pt x="75" y="101"/>
                    <a:pt x="75" y="101"/>
                    <a:pt x="75" y="101"/>
                  </a:cubicBezTo>
                  <a:close/>
                  <a:moveTo>
                    <a:pt x="75" y="101"/>
                  </a:moveTo>
                  <a:cubicBezTo>
                    <a:pt x="75" y="101"/>
                    <a:pt x="75" y="76"/>
                    <a:pt x="75" y="76"/>
                  </a:cubicBezTo>
                  <a:cubicBezTo>
                    <a:pt x="75" y="76"/>
                    <a:pt x="75" y="101"/>
                    <a:pt x="75" y="101"/>
                  </a:cubicBezTo>
                  <a:close/>
                  <a:moveTo>
                    <a:pt x="75" y="76"/>
                  </a:moveTo>
                  <a:cubicBezTo>
                    <a:pt x="75" y="76"/>
                    <a:pt x="75" y="76"/>
                    <a:pt x="75" y="76"/>
                  </a:cubicBezTo>
                  <a:lnTo>
                    <a:pt x="75" y="76"/>
                  </a:lnTo>
                  <a:close/>
                  <a:moveTo>
                    <a:pt x="75" y="76"/>
                  </a:moveTo>
                  <a:cubicBezTo>
                    <a:pt x="75" y="76"/>
                    <a:pt x="75" y="76"/>
                    <a:pt x="75" y="76"/>
                  </a:cubicBezTo>
                  <a:cubicBezTo>
                    <a:pt x="75" y="76"/>
                    <a:pt x="75" y="76"/>
                    <a:pt x="75" y="76"/>
                  </a:cubicBezTo>
                  <a:close/>
                  <a:moveTo>
                    <a:pt x="25" y="26"/>
                  </a:moveTo>
                  <a:cubicBezTo>
                    <a:pt x="25" y="26"/>
                    <a:pt x="25" y="26"/>
                    <a:pt x="25" y="26"/>
                  </a:cubicBezTo>
                  <a:cubicBezTo>
                    <a:pt x="25" y="26"/>
                    <a:pt x="25" y="26"/>
                    <a:pt x="25" y="26"/>
                  </a:cubicBezTo>
                  <a:close/>
                  <a:moveTo>
                    <a:pt x="25" y="26"/>
                  </a:moveTo>
                  <a:lnTo>
                    <a:pt x="25" y="26"/>
                  </a:lnTo>
                  <a:cubicBezTo>
                    <a:pt x="25" y="26"/>
                    <a:pt x="25" y="26"/>
                    <a:pt x="25" y="26"/>
                  </a:cubicBezTo>
                  <a:close/>
                  <a:moveTo>
                    <a:pt x="25" y="26"/>
                  </a:moveTo>
                  <a:lnTo>
                    <a:pt x="25" y="26"/>
                  </a:lnTo>
                  <a:lnTo>
                    <a:pt x="25" y="26"/>
                  </a:lnTo>
                  <a:close/>
                  <a:moveTo>
                    <a:pt x="25" y="26"/>
                  </a:moveTo>
                  <a:lnTo>
                    <a:pt x="25" y="26"/>
                  </a:lnTo>
                  <a:lnTo>
                    <a:pt x="25" y="26"/>
                  </a:lnTo>
                  <a:close/>
                  <a:moveTo>
                    <a:pt x="0" y="1"/>
                  </a:moveTo>
                  <a:cubicBezTo>
                    <a:pt x="0" y="1"/>
                    <a:pt x="0" y="1"/>
                    <a:pt x="0" y="1"/>
                  </a:cubicBezTo>
                  <a:cubicBezTo>
                    <a:pt x="0" y="1"/>
                    <a:pt x="0" y="1"/>
                    <a:pt x="0" y="1"/>
                  </a:cubicBezTo>
                  <a:close/>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3"/>
            <p:cNvSpPr/>
            <p:nvPr/>
          </p:nvSpPr>
          <p:spPr>
            <a:xfrm>
              <a:off x="2559752" y="2277667"/>
              <a:ext cx="857999" cy="741176"/>
            </a:xfrm>
            <a:custGeom>
              <a:avLst/>
              <a:gdLst/>
              <a:ahLst/>
              <a:cxnLst/>
              <a:rect l="l" t="t" r="r" b="b"/>
              <a:pathLst>
                <a:path w="48047" h="41505" extrusionOk="0">
                  <a:moveTo>
                    <a:pt x="48046" y="1"/>
                  </a:moveTo>
                  <a:lnTo>
                    <a:pt x="36593" y="10251"/>
                  </a:lnTo>
                  <a:cubicBezTo>
                    <a:pt x="30026" y="16141"/>
                    <a:pt x="23359" y="22106"/>
                    <a:pt x="15540" y="26216"/>
                  </a:cubicBezTo>
                  <a:cubicBezTo>
                    <a:pt x="11429" y="28397"/>
                    <a:pt x="6943" y="30026"/>
                    <a:pt x="2382" y="30778"/>
                  </a:cubicBezTo>
                  <a:cubicBezTo>
                    <a:pt x="151" y="33109"/>
                    <a:pt x="1" y="36793"/>
                    <a:pt x="2131" y="39274"/>
                  </a:cubicBezTo>
                  <a:cubicBezTo>
                    <a:pt x="2131" y="39274"/>
                    <a:pt x="2156" y="39274"/>
                    <a:pt x="2156" y="39299"/>
                  </a:cubicBezTo>
                  <a:lnTo>
                    <a:pt x="2206" y="39349"/>
                  </a:lnTo>
                  <a:cubicBezTo>
                    <a:pt x="2206" y="39349"/>
                    <a:pt x="2206" y="39374"/>
                    <a:pt x="2206" y="39374"/>
                  </a:cubicBezTo>
                  <a:lnTo>
                    <a:pt x="2231" y="39374"/>
                  </a:lnTo>
                  <a:cubicBezTo>
                    <a:pt x="2231" y="39399"/>
                    <a:pt x="2231" y="39399"/>
                    <a:pt x="2231" y="39399"/>
                  </a:cubicBezTo>
                  <a:lnTo>
                    <a:pt x="2257" y="39399"/>
                  </a:lnTo>
                  <a:cubicBezTo>
                    <a:pt x="2257" y="39399"/>
                    <a:pt x="2257" y="39399"/>
                    <a:pt x="2257" y="39424"/>
                  </a:cubicBezTo>
                  <a:lnTo>
                    <a:pt x="2282" y="39424"/>
                  </a:lnTo>
                  <a:cubicBezTo>
                    <a:pt x="2282" y="39449"/>
                    <a:pt x="2282" y="39449"/>
                    <a:pt x="2282" y="39449"/>
                  </a:cubicBezTo>
                  <a:cubicBezTo>
                    <a:pt x="3535" y="40803"/>
                    <a:pt x="5239" y="41505"/>
                    <a:pt x="6943" y="41505"/>
                  </a:cubicBezTo>
                  <a:cubicBezTo>
                    <a:pt x="7495" y="41505"/>
                    <a:pt x="8021" y="41429"/>
                    <a:pt x="8547" y="41304"/>
                  </a:cubicBezTo>
                  <a:cubicBezTo>
                    <a:pt x="8748" y="41229"/>
                    <a:pt x="8948" y="41179"/>
                    <a:pt x="9124" y="41104"/>
                  </a:cubicBezTo>
                  <a:cubicBezTo>
                    <a:pt x="10001" y="40803"/>
                    <a:pt x="10803" y="40277"/>
                    <a:pt x="11480" y="39575"/>
                  </a:cubicBezTo>
                  <a:cubicBezTo>
                    <a:pt x="11505" y="39575"/>
                    <a:pt x="11505" y="39550"/>
                    <a:pt x="11530" y="39550"/>
                  </a:cubicBezTo>
                  <a:cubicBezTo>
                    <a:pt x="11530" y="39525"/>
                    <a:pt x="11530" y="39525"/>
                    <a:pt x="11555" y="39525"/>
                  </a:cubicBezTo>
                  <a:cubicBezTo>
                    <a:pt x="11555" y="39500"/>
                    <a:pt x="11555" y="39500"/>
                    <a:pt x="11555" y="39500"/>
                  </a:cubicBezTo>
                  <a:lnTo>
                    <a:pt x="480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3"/>
            <p:cNvSpPr/>
            <p:nvPr/>
          </p:nvSpPr>
          <p:spPr>
            <a:xfrm>
              <a:off x="3613227" y="1890583"/>
              <a:ext cx="127128" cy="115895"/>
            </a:xfrm>
            <a:custGeom>
              <a:avLst/>
              <a:gdLst/>
              <a:ahLst/>
              <a:cxnLst/>
              <a:rect l="l" t="t" r="r" b="b"/>
              <a:pathLst>
                <a:path w="7119" h="6490" extrusionOk="0">
                  <a:moveTo>
                    <a:pt x="1124" y="1"/>
                  </a:moveTo>
                  <a:cubicBezTo>
                    <a:pt x="908" y="1"/>
                    <a:pt x="731" y="57"/>
                    <a:pt x="602" y="175"/>
                  </a:cubicBezTo>
                  <a:cubicBezTo>
                    <a:pt x="1" y="751"/>
                    <a:pt x="828" y="2606"/>
                    <a:pt x="2457" y="4310"/>
                  </a:cubicBezTo>
                  <a:cubicBezTo>
                    <a:pt x="3752" y="5645"/>
                    <a:pt x="5158" y="6489"/>
                    <a:pt x="5983" y="6489"/>
                  </a:cubicBezTo>
                  <a:cubicBezTo>
                    <a:pt x="6195" y="6489"/>
                    <a:pt x="6369" y="6433"/>
                    <a:pt x="6492" y="6315"/>
                  </a:cubicBezTo>
                  <a:cubicBezTo>
                    <a:pt x="7118" y="5739"/>
                    <a:pt x="6291" y="3884"/>
                    <a:pt x="4662" y="2180"/>
                  </a:cubicBezTo>
                  <a:cubicBezTo>
                    <a:pt x="3367" y="845"/>
                    <a:pt x="1961" y="1"/>
                    <a:pt x="11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3"/>
            <p:cNvSpPr/>
            <p:nvPr/>
          </p:nvSpPr>
          <p:spPr>
            <a:xfrm>
              <a:off x="3655296" y="1862853"/>
              <a:ext cx="117288" cy="106002"/>
            </a:xfrm>
            <a:custGeom>
              <a:avLst/>
              <a:gdLst/>
              <a:ahLst/>
              <a:cxnLst/>
              <a:rect l="l" t="t" r="r" b="b"/>
              <a:pathLst>
                <a:path w="6568" h="5936" extrusionOk="0">
                  <a:moveTo>
                    <a:pt x="3282" y="1"/>
                  </a:moveTo>
                  <a:cubicBezTo>
                    <a:pt x="2541" y="1"/>
                    <a:pt x="1802" y="277"/>
                    <a:pt x="1229" y="825"/>
                  </a:cubicBezTo>
                  <a:cubicBezTo>
                    <a:pt x="51" y="1953"/>
                    <a:pt x="1" y="3833"/>
                    <a:pt x="1128" y="5011"/>
                  </a:cubicBezTo>
                  <a:cubicBezTo>
                    <a:pt x="1720" y="5629"/>
                    <a:pt x="2504" y="5936"/>
                    <a:pt x="3286" y="5936"/>
                  </a:cubicBezTo>
                  <a:cubicBezTo>
                    <a:pt x="4027" y="5936"/>
                    <a:pt x="4766" y="5660"/>
                    <a:pt x="5339" y="5111"/>
                  </a:cubicBezTo>
                  <a:cubicBezTo>
                    <a:pt x="6517" y="3983"/>
                    <a:pt x="6567" y="2104"/>
                    <a:pt x="5439" y="926"/>
                  </a:cubicBezTo>
                  <a:cubicBezTo>
                    <a:pt x="4847" y="308"/>
                    <a:pt x="4064" y="1"/>
                    <a:pt x="3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3"/>
            <p:cNvSpPr/>
            <p:nvPr/>
          </p:nvSpPr>
          <p:spPr>
            <a:xfrm>
              <a:off x="3726452" y="1843515"/>
              <a:ext cx="64912" cy="58769"/>
            </a:xfrm>
            <a:custGeom>
              <a:avLst/>
              <a:gdLst/>
              <a:ahLst/>
              <a:cxnLst/>
              <a:rect l="l" t="t" r="r" b="b"/>
              <a:pathLst>
                <a:path w="3635" h="3291" extrusionOk="0">
                  <a:moveTo>
                    <a:pt x="1815" y="0"/>
                  </a:moveTo>
                  <a:cubicBezTo>
                    <a:pt x="1404" y="0"/>
                    <a:pt x="993" y="151"/>
                    <a:pt x="677" y="455"/>
                  </a:cubicBezTo>
                  <a:cubicBezTo>
                    <a:pt x="1" y="1081"/>
                    <a:pt x="1" y="2134"/>
                    <a:pt x="627" y="2786"/>
                  </a:cubicBezTo>
                  <a:cubicBezTo>
                    <a:pt x="950" y="3121"/>
                    <a:pt x="1385" y="3290"/>
                    <a:pt x="1820" y="3290"/>
                  </a:cubicBezTo>
                  <a:cubicBezTo>
                    <a:pt x="2231" y="3290"/>
                    <a:pt x="2642" y="3140"/>
                    <a:pt x="2958" y="2836"/>
                  </a:cubicBezTo>
                  <a:cubicBezTo>
                    <a:pt x="3610" y="2209"/>
                    <a:pt x="3635" y="1157"/>
                    <a:pt x="3008" y="505"/>
                  </a:cubicBezTo>
                  <a:cubicBezTo>
                    <a:pt x="2686" y="170"/>
                    <a:pt x="2250" y="0"/>
                    <a:pt x="1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240"/>
        <p:cNvGrpSpPr/>
        <p:nvPr/>
      </p:nvGrpSpPr>
      <p:grpSpPr>
        <a:xfrm>
          <a:off x="0" y="0"/>
          <a:ext cx="0" cy="0"/>
          <a:chOff x="0" y="0"/>
          <a:chExt cx="0" cy="0"/>
        </a:xfrm>
      </p:grpSpPr>
      <p:sp>
        <p:nvSpPr>
          <p:cNvPr id="1241" name="Google Shape;1241;p75"/>
          <p:cNvSpPr txBox="1">
            <a:spLocks noGrp="1"/>
          </p:cNvSpPr>
          <p:nvPr>
            <p:ph type="title"/>
          </p:nvPr>
        </p:nvSpPr>
        <p:spPr>
          <a:xfrm>
            <a:off x="714125" y="544231"/>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Purpose</a:t>
            </a:r>
            <a:endParaRPr dirty="0"/>
          </a:p>
        </p:txBody>
      </p:sp>
      <p:sp>
        <p:nvSpPr>
          <p:cNvPr id="1242" name="Google Shape;1242;p75"/>
          <p:cNvSpPr txBox="1">
            <a:spLocks noGrp="1"/>
          </p:cNvSpPr>
          <p:nvPr>
            <p:ph type="subTitle" idx="1"/>
          </p:nvPr>
        </p:nvSpPr>
        <p:spPr>
          <a:xfrm>
            <a:off x="3376912" y="2196049"/>
            <a:ext cx="2372215" cy="365700"/>
          </a:xfrm>
          <a:prstGeom prst="rect">
            <a:avLst/>
          </a:prstGeom>
        </p:spPr>
        <p:txBody>
          <a:bodyPr spcFirstLastPara="1" wrap="square" lIns="91425" tIns="91425" rIns="91425" bIns="91425" anchor="ctr" anchorCtr="0">
            <a:noAutofit/>
          </a:bodyPr>
          <a:lstStyle/>
          <a:p>
            <a:pPr marL="0" lvl="0" indent="0"/>
            <a:r>
              <a:rPr lang="en-IN" dirty="0" err="1" smtClean="0"/>
              <a:t>Cataloging</a:t>
            </a:r>
            <a:r>
              <a:rPr lang="en-IN" dirty="0" smtClean="0"/>
              <a:t>, search, </a:t>
            </a:r>
            <a:r>
              <a:rPr lang="en-IN" dirty="0"/>
              <a:t>borrowing/returning books</a:t>
            </a:r>
            <a:endParaRPr dirty="0"/>
          </a:p>
        </p:txBody>
      </p:sp>
      <p:sp>
        <p:nvSpPr>
          <p:cNvPr id="1243" name="Google Shape;1243;p75"/>
          <p:cNvSpPr txBox="1">
            <a:spLocks noGrp="1"/>
          </p:cNvSpPr>
          <p:nvPr>
            <p:ph type="title" idx="2"/>
          </p:nvPr>
        </p:nvSpPr>
        <p:spPr>
          <a:xfrm>
            <a:off x="3739626" y="1710681"/>
            <a:ext cx="1911600" cy="365700"/>
          </a:xfrm>
          <a:prstGeom prst="rect">
            <a:avLst/>
          </a:prstGeom>
        </p:spPr>
        <p:txBody>
          <a:bodyPr spcFirstLastPara="1" wrap="square" lIns="91425" tIns="91425" rIns="91425" bIns="91425" anchor="ctr" anchorCtr="0">
            <a:noAutofit/>
          </a:bodyPr>
          <a:lstStyle/>
          <a:p>
            <a:pPr lvl="0"/>
            <a:r>
              <a:rPr lang="en-IN" dirty="0"/>
              <a:t>Efficiency</a:t>
            </a:r>
            <a:endParaRPr dirty="0"/>
          </a:p>
        </p:txBody>
      </p:sp>
      <p:sp>
        <p:nvSpPr>
          <p:cNvPr id="1244" name="Google Shape;1244;p75"/>
          <p:cNvSpPr txBox="1">
            <a:spLocks noGrp="1"/>
          </p:cNvSpPr>
          <p:nvPr>
            <p:ph type="subTitle" idx="3"/>
          </p:nvPr>
        </p:nvSpPr>
        <p:spPr>
          <a:xfrm>
            <a:off x="3685926" y="3257056"/>
            <a:ext cx="1965300" cy="365700"/>
          </a:xfrm>
          <a:prstGeom prst="rect">
            <a:avLst/>
          </a:prstGeom>
        </p:spPr>
        <p:txBody>
          <a:bodyPr spcFirstLastPara="1" wrap="square" lIns="91425" tIns="91425" rIns="91425" bIns="91425" anchor="ctr" anchorCtr="0">
            <a:noAutofit/>
          </a:bodyPr>
          <a:lstStyle/>
          <a:p>
            <a:pPr marL="0" lvl="0" indent="0"/>
            <a:r>
              <a:rPr lang="en-IN" dirty="0"/>
              <a:t>criteria such as title, author, genre, or ISBN</a:t>
            </a:r>
            <a:endParaRPr dirty="0"/>
          </a:p>
        </p:txBody>
      </p:sp>
      <p:sp>
        <p:nvSpPr>
          <p:cNvPr id="1245" name="Google Shape;1245;p75"/>
          <p:cNvSpPr txBox="1">
            <a:spLocks noGrp="1"/>
          </p:cNvSpPr>
          <p:nvPr>
            <p:ph type="title" idx="4"/>
          </p:nvPr>
        </p:nvSpPr>
        <p:spPr>
          <a:xfrm>
            <a:off x="3736940" y="2804873"/>
            <a:ext cx="2083105" cy="365700"/>
          </a:xfrm>
          <a:prstGeom prst="rect">
            <a:avLst/>
          </a:prstGeom>
        </p:spPr>
        <p:txBody>
          <a:bodyPr spcFirstLastPara="1" wrap="square" lIns="91425" tIns="91425" rIns="91425" bIns="91425" anchor="ctr" anchorCtr="0">
            <a:noAutofit/>
          </a:bodyPr>
          <a:lstStyle/>
          <a:p>
            <a:pPr lvl="0"/>
            <a:r>
              <a:rPr lang="en-IN" dirty="0"/>
              <a:t>Organization</a:t>
            </a:r>
            <a:endParaRPr dirty="0"/>
          </a:p>
        </p:txBody>
      </p:sp>
      <p:sp>
        <p:nvSpPr>
          <p:cNvPr id="1246" name="Google Shape;1246;p75"/>
          <p:cNvSpPr txBox="1">
            <a:spLocks noGrp="1"/>
          </p:cNvSpPr>
          <p:nvPr>
            <p:ph type="subTitle" idx="5"/>
          </p:nvPr>
        </p:nvSpPr>
        <p:spPr>
          <a:xfrm>
            <a:off x="6012266" y="2181932"/>
            <a:ext cx="2138692" cy="365700"/>
          </a:xfrm>
          <a:prstGeom prst="rect">
            <a:avLst/>
          </a:prstGeom>
        </p:spPr>
        <p:txBody>
          <a:bodyPr spcFirstLastPara="1" wrap="square" lIns="91425" tIns="91425" rIns="91425" bIns="91425" anchor="ctr" anchorCtr="0">
            <a:noAutofit/>
          </a:bodyPr>
          <a:lstStyle/>
          <a:p>
            <a:pPr marL="0" lvl="0" indent="0"/>
            <a:r>
              <a:rPr lang="en-IN" dirty="0"/>
              <a:t>libraries, bookstores, and individuals </a:t>
            </a:r>
            <a:endParaRPr dirty="0"/>
          </a:p>
        </p:txBody>
      </p:sp>
      <p:sp>
        <p:nvSpPr>
          <p:cNvPr id="1247" name="Google Shape;1247;p75"/>
          <p:cNvSpPr txBox="1">
            <a:spLocks noGrp="1"/>
          </p:cNvSpPr>
          <p:nvPr>
            <p:ph type="title" idx="6"/>
          </p:nvPr>
        </p:nvSpPr>
        <p:spPr>
          <a:xfrm>
            <a:off x="6186649" y="1710681"/>
            <a:ext cx="1911600" cy="365700"/>
          </a:xfrm>
          <a:prstGeom prst="rect">
            <a:avLst/>
          </a:prstGeom>
        </p:spPr>
        <p:txBody>
          <a:bodyPr spcFirstLastPara="1" wrap="square" lIns="91425" tIns="91425" rIns="91425" bIns="91425" anchor="ctr" anchorCtr="0">
            <a:noAutofit/>
          </a:bodyPr>
          <a:lstStyle/>
          <a:p>
            <a:pPr lvl="0"/>
            <a:r>
              <a:rPr lang="en-IN" dirty="0"/>
              <a:t>Accessibility</a:t>
            </a:r>
            <a:endParaRPr dirty="0"/>
          </a:p>
        </p:txBody>
      </p:sp>
      <p:sp>
        <p:nvSpPr>
          <p:cNvPr id="1248" name="Google Shape;1248;p75"/>
          <p:cNvSpPr txBox="1">
            <a:spLocks noGrp="1"/>
          </p:cNvSpPr>
          <p:nvPr>
            <p:ph type="subTitle" idx="7"/>
          </p:nvPr>
        </p:nvSpPr>
        <p:spPr>
          <a:xfrm>
            <a:off x="6159799" y="3315728"/>
            <a:ext cx="2270026" cy="271299"/>
          </a:xfrm>
          <a:prstGeom prst="rect">
            <a:avLst/>
          </a:prstGeom>
        </p:spPr>
        <p:txBody>
          <a:bodyPr spcFirstLastPara="1" wrap="square" lIns="91425" tIns="91425" rIns="91425" bIns="91425" anchor="ctr" anchorCtr="0">
            <a:noAutofit/>
          </a:bodyPr>
          <a:lstStyle/>
          <a:p>
            <a:pPr marL="0" lvl="0" indent="0"/>
            <a:r>
              <a:rPr lang="en-IN" dirty="0"/>
              <a:t>returning </a:t>
            </a:r>
            <a:r>
              <a:rPr lang="en-IN" dirty="0" smtClean="0"/>
              <a:t>books, reports,</a:t>
            </a:r>
            <a:r>
              <a:rPr lang="en-IN" dirty="0"/>
              <a:t> track the status and </a:t>
            </a:r>
            <a:r>
              <a:rPr lang="en-IN" dirty="0" smtClean="0"/>
              <a:t>history</a:t>
            </a:r>
            <a:endParaRPr dirty="0"/>
          </a:p>
        </p:txBody>
      </p:sp>
      <p:sp>
        <p:nvSpPr>
          <p:cNvPr id="1249" name="Google Shape;1249;p75"/>
          <p:cNvSpPr txBox="1">
            <a:spLocks noGrp="1"/>
          </p:cNvSpPr>
          <p:nvPr>
            <p:ph type="title" idx="8"/>
          </p:nvPr>
        </p:nvSpPr>
        <p:spPr>
          <a:xfrm>
            <a:off x="6159799" y="2812832"/>
            <a:ext cx="1911600" cy="365700"/>
          </a:xfrm>
          <a:prstGeom prst="rect">
            <a:avLst/>
          </a:prstGeom>
        </p:spPr>
        <p:txBody>
          <a:bodyPr spcFirstLastPara="1" wrap="square" lIns="91425" tIns="91425" rIns="91425" bIns="91425" anchor="ctr" anchorCtr="0">
            <a:noAutofit/>
          </a:bodyPr>
          <a:lstStyle/>
          <a:p>
            <a:pPr lvl="0"/>
            <a:r>
              <a:rPr lang="en-IN" dirty="0"/>
              <a:t>Tracking</a:t>
            </a:r>
            <a:endParaRPr dirty="0"/>
          </a:p>
        </p:txBody>
      </p:sp>
      <p:grpSp>
        <p:nvGrpSpPr>
          <p:cNvPr id="1250" name="Google Shape;1250;p75"/>
          <p:cNvGrpSpPr/>
          <p:nvPr/>
        </p:nvGrpSpPr>
        <p:grpSpPr>
          <a:xfrm>
            <a:off x="303668" y="1219837"/>
            <a:ext cx="3120368" cy="3624751"/>
            <a:chOff x="9144000" y="840363"/>
            <a:chExt cx="1618700" cy="1880350"/>
          </a:xfrm>
        </p:grpSpPr>
        <p:sp>
          <p:nvSpPr>
            <p:cNvPr id="1251" name="Google Shape;1251;p75"/>
            <p:cNvSpPr/>
            <p:nvPr/>
          </p:nvSpPr>
          <p:spPr>
            <a:xfrm>
              <a:off x="10502475" y="1331363"/>
              <a:ext cx="88425" cy="92575"/>
            </a:xfrm>
            <a:custGeom>
              <a:avLst/>
              <a:gdLst/>
              <a:ahLst/>
              <a:cxnLst/>
              <a:rect l="l" t="t" r="r" b="b"/>
              <a:pathLst>
                <a:path w="3537" h="3703" extrusionOk="0">
                  <a:moveTo>
                    <a:pt x="1435" y="0"/>
                  </a:moveTo>
                  <a:cubicBezTo>
                    <a:pt x="1368" y="901"/>
                    <a:pt x="935" y="1501"/>
                    <a:pt x="1" y="1668"/>
                  </a:cubicBezTo>
                  <a:cubicBezTo>
                    <a:pt x="34" y="1768"/>
                    <a:pt x="67" y="1868"/>
                    <a:pt x="67" y="2002"/>
                  </a:cubicBezTo>
                  <a:cubicBezTo>
                    <a:pt x="701" y="2068"/>
                    <a:pt x="1068" y="2469"/>
                    <a:pt x="1235" y="3036"/>
                  </a:cubicBezTo>
                  <a:lnTo>
                    <a:pt x="1235" y="3069"/>
                  </a:lnTo>
                  <a:cubicBezTo>
                    <a:pt x="1268" y="3136"/>
                    <a:pt x="1335" y="3236"/>
                    <a:pt x="1368" y="3336"/>
                  </a:cubicBezTo>
                  <a:cubicBezTo>
                    <a:pt x="1402" y="3469"/>
                    <a:pt x="1402" y="3569"/>
                    <a:pt x="1435" y="3703"/>
                  </a:cubicBezTo>
                  <a:cubicBezTo>
                    <a:pt x="2069" y="3136"/>
                    <a:pt x="2269" y="2135"/>
                    <a:pt x="3537" y="1802"/>
                  </a:cubicBezTo>
                  <a:cubicBezTo>
                    <a:pt x="2236" y="1535"/>
                    <a:pt x="2102" y="501"/>
                    <a:pt x="1435" y="34"/>
                  </a:cubicBezTo>
                  <a:lnTo>
                    <a:pt x="1435" y="0"/>
                  </a:ln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75"/>
            <p:cNvSpPr/>
            <p:nvPr/>
          </p:nvSpPr>
          <p:spPr>
            <a:xfrm>
              <a:off x="9305800" y="1579038"/>
              <a:ext cx="944025" cy="894825"/>
            </a:xfrm>
            <a:custGeom>
              <a:avLst/>
              <a:gdLst/>
              <a:ahLst/>
              <a:cxnLst/>
              <a:rect l="l" t="t" r="r" b="b"/>
              <a:pathLst>
                <a:path w="37761" h="35793" extrusionOk="0">
                  <a:moveTo>
                    <a:pt x="12303" y="1"/>
                  </a:moveTo>
                  <a:cubicBezTo>
                    <a:pt x="11948" y="1"/>
                    <a:pt x="11639" y="246"/>
                    <a:pt x="11275" y="667"/>
                  </a:cubicBezTo>
                  <a:cubicBezTo>
                    <a:pt x="9173" y="3169"/>
                    <a:pt x="7005" y="5638"/>
                    <a:pt x="4904" y="8139"/>
                  </a:cubicBezTo>
                  <a:cubicBezTo>
                    <a:pt x="3236" y="10074"/>
                    <a:pt x="1401" y="11809"/>
                    <a:pt x="0" y="13944"/>
                  </a:cubicBezTo>
                  <a:cubicBezTo>
                    <a:pt x="400" y="14978"/>
                    <a:pt x="1334" y="15545"/>
                    <a:pt x="2102" y="16212"/>
                  </a:cubicBezTo>
                  <a:cubicBezTo>
                    <a:pt x="9507" y="22383"/>
                    <a:pt x="16846" y="28688"/>
                    <a:pt x="24251" y="34859"/>
                  </a:cubicBezTo>
                  <a:cubicBezTo>
                    <a:pt x="24718" y="35125"/>
                    <a:pt x="24985" y="35659"/>
                    <a:pt x="25518" y="35793"/>
                  </a:cubicBezTo>
                  <a:cubicBezTo>
                    <a:pt x="26085" y="35726"/>
                    <a:pt x="26352" y="35292"/>
                    <a:pt x="26686" y="34925"/>
                  </a:cubicBezTo>
                  <a:cubicBezTo>
                    <a:pt x="29354" y="31957"/>
                    <a:pt x="31956" y="28888"/>
                    <a:pt x="34558" y="25852"/>
                  </a:cubicBezTo>
                  <a:cubicBezTo>
                    <a:pt x="35626" y="24618"/>
                    <a:pt x="36960" y="23584"/>
                    <a:pt x="37527" y="21983"/>
                  </a:cubicBezTo>
                  <a:cubicBezTo>
                    <a:pt x="37760" y="21382"/>
                    <a:pt x="37527" y="20982"/>
                    <a:pt x="37060" y="20582"/>
                  </a:cubicBezTo>
                  <a:cubicBezTo>
                    <a:pt x="29088" y="13877"/>
                    <a:pt x="21149" y="7139"/>
                    <a:pt x="13210" y="434"/>
                  </a:cubicBezTo>
                  <a:cubicBezTo>
                    <a:pt x="12854" y="136"/>
                    <a:pt x="12566" y="1"/>
                    <a:pt x="12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75"/>
            <p:cNvSpPr/>
            <p:nvPr/>
          </p:nvSpPr>
          <p:spPr>
            <a:xfrm>
              <a:off x="9144000" y="1927613"/>
              <a:ext cx="782250" cy="735550"/>
            </a:xfrm>
            <a:custGeom>
              <a:avLst/>
              <a:gdLst/>
              <a:ahLst/>
              <a:cxnLst/>
              <a:rect l="l" t="t" r="r" b="b"/>
              <a:pathLst>
                <a:path w="31290" h="29422" extrusionOk="0">
                  <a:moveTo>
                    <a:pt x="6472" y="1"/>
                  </a:moveTo>
                  <a:cubicBezTo>
                    <a:pt x="6239" y="201"/>
                    <a:pt x="5938" y="368"/>
                    <a:pt x="5738" y="601"/>
                  </a:cubicBezTo>
                  <a:cubicBezTo>
                    <a:pt x="4337" y="2202"/>
                    <a:pt x="3070" y="3903"/>
                    <a:pt x="1602" y="5404"/>
                  </a:cubicBezTo>
                  <a:cubicBezTo>
                    <a:pt x="1" y="7072"/>
                    <a:pt x="134" y="8140"/>
                    <a:pt x="1836" y="9674"/>
                  </a:cubicBezTo>
                  <a:cubicBezTo>
                    <a:pt x="2903" y="10608"/>
                    <a:pt x="4004" y="11476"/>
                    <a:pt x="5071" y="12376"/>
                  </a:cubicBezTo>
                  <a:cubicBezTo>
                    <a:pt x="7573" y="14478"/>
                    <a:pt x="10108" y="16546"/>
                    <a:pt x="12543" y="18681"/>
                  </a:cubicBezTo>
                  <a:cubicBezTo>
                    <a:pt x="14378" y="20315"/>
                    <a:pt x="16346" y="21816"/>
                    <a:pt x="18181" y="23384"/>
                  </a:cubicBezTo>
                  <a:cubicBezTo>
                    <a:pt x="20582" y="25452"/>
                    <a:pt x="22884" y="27587"/>
                    <a:pt x="25486" y="29422"/>
                  </a:cubicBezTo>
                  <a:cubicBezTo>
                    <a:pt x="25853" y="27520"/>
                    <a:pt x="27020" y="26086"/>
                    <a:pt x="28354" y="24785"/>
                  </a:cubicBezTo>
                  <a:cubicBezTo>
                    <a:pt x="29255" y="23918"/>
                    <a:pt x="29922" y="22884"/>
                    <a:pt x="30689" y="21916"/>
                  </a:cubicBezTo>
                  <a:cubicBezTo>
                    <a:pt x="30990" y="21583"/>
                    <a:pt x="31290" y="21216"/>
                    <a:pt x="30990" y="20715"/>
                  </a:cubicBezTo>
                  <a:cubicBezTo>
                    <a:pt x="26153" y="16579"/>
                    <a:pt x="21316" y="12476"/>
                    <a:pt x="16479" y="8373"/>
                  </a:cubicBezTo>
                  <a:cubicBezTo>
                    <a:pt x="13144" y="5571"/>
                    <a:pt x="9808" y="2803"/>
                    <a:pt x="6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75"/>
            <p:cNvSpPr/>
            <p:nvPr/>
          </p:nvSpPr>
          <p:spPr>
            <a:xfrm>
              <a:off x="9793650" y="2128588"/>
              <a:ext cx="527050" cy="569400"/>
            </a:xfrm>
            <a:custGeom>
              <a:avLst/>
              <a:gdLst/>
              <a:ahLst/>
              <a:cxnLst/>
              <a:rect l="l" t="t" r="r" b="b"/>
              <a:pathLst>
                <a:path w="21082" h="22776" extrusionOk="0">
                  <a:moveTo>
                    <a:pt x="18013" y="1"/>
                  </a:moveTo>
                  <a:cubicBezTo>
                    <a:pt x="17713" y="268"/>
                    <a:pt x="17413" y="534"/>
                    <a:pt x="17146" y="835"/>
                  </a:cubicBezTo>
                  <a:cubicBezTo>
                    <a:pt x="13410" y="5104"/>
                    <a:pt x="9707" y="9407"/>
                    <a:pt x="6004" y="13677"/>
                  </a:cubicBezTo>
                  <a:cubicBezTo>
                    <a:pt x="5979" y="13675"/>
                    <a:pt x="5953" y="13674"/>
                    <a:pt x="5928" y="13674"/>
                  </a:cubicBezTo>
                  <a:cubicBezTo>
                    <a:pt x="5566" y="13674"/>
                    <a:pt x="5289" y="13894"/>
                    <a:pt x="5070" y="14144"/>
                  </a:cubicBezTo>
                  <a:cubicBezTo>
                    <a:pt x="3669" y="15745"/>
                    <a:pt x="2202" y="17313"/>
                    <a:pt x="867" y="18981"/>
                  </a:cubicBezTo>
                  <a:cubicBezTo>
                    <a:pt x="0" y="20082"/>
                    <a:pt x="134" y="21082"/>
                    <a:pt x="1201" y="22083"/>
                  </a:cubicBezTo>
                  <a:cubicBezTo>
                    <a:pt x="1725" y="22542"/>
                    <a:pt x="2226" y="22776"/>
                    <a:pt x="2730" y="22776"/>
                  </a:cubicBezTo>
                  <a:cubicBezTo>
                    <a:pt x="3251" y="22776"/>
                    <a:pt x="3777" y="22525"/>
                    <a:pt x="4337" y="22016"/>
                  </a:cubicBezTo>
                  <a:cubicBezTo>
                    <a:pt x="4670" y="21716"/>
                    <a:pt x="4970" y="21383"/>
                    <a:pt x="5170" y="20949"/>
                  </a:cubicBezTo>
                  <a:cubicBezTo>
                    <a:pt x="5271" y="20682"/>
                    <a:pt x="5237" y="20382"/>
                    <a:pt x="5037" y="20182"/>
                  </a:cubicBezTo>
                  <a:cubicBezTo>
                    <a:pt x="4337" y="19481"/>
                    <a:pt x="4670" y="18948"/>
                    <a:pt x="5170" y="18314"/>
                  </a:cubicBezTo>
                  <a:cubicBezTo>
                    <a:pt x="5492" y="17912"/>
                    <a:pt x="5813" y="17704"/>
                    <a:pt x="6171" y="17704"/>
                  </a:cubicBezTo>
                  <a:cubicBezTo>
                    <a:pt x="6408" y="17704"/>
                    <a:pt x="6660" y="17795"/>
                    <a:pt x="6938" y="17980"/>
                  </a:cubicBezTo>
                  <a:cubicBezTo>
                    <a:pt x="7030" y="18035"/>
                    <a:pt x="7152" y="18060"/>
                    <a:pt x="7277" y="18060"/>
                  </a:cubicBezTo>
                  <a:cubicBezTo>
                    <a:pt x="7379" y="18060"/>
                    <a:pt x="7482" y="18044"/>
                    <a:pt x="7572" y="18014"/>
                  </a:cubicBezTo>
                  <a:cubicBezTo>
                    <a:pt x="8339" y="17580"/>
                    <a:pt x="8773" y="16779"/>
                    <a:pt x="9407" y="16246"/>
                  </a:cubicBezTo>
                  <a:cubicBezTo>
                    <a:pt x="12976" y="12109"/>
                    <a:pt x="16545" y="8006"/>
                    <a:pt x="20148" y="3870"/>
                  </a:cubicBezTo>
                  <a:cubicBezTo>
                    <a:pt x="20481" y="3470"/>
                    <a:pt x="21082" y="3103"/>
                    <a:pt x="20782" y="2369"/>
                  </a:cubicBezTo>
                  <a:cubicBezTo>
                    <a:pt x="19848" y="1568"/>
                    <a:pt x="18914" y="801"/>
                    <a:pt x="18013" y="1"/>
                  </a:cubicBezTo>
                  <a:close/>
                </a:path>
              </a:pathLst>
            </a:custGeom>
            <a:solidFill>
              <a:srgbClr val="F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75"/>
            <p:cNvSpPr/>
            <p:nvPr/>
          </p:nvSpPr>
          <p:spPr>
            <a:xfrm>
              <a:off x="10021300" y="2182338"/>
              <a:ext cx="324425" cy="364100"/>
            </a:xfrm>
            <a:custGeom>
              <a:avLst/>
              <a:gdLst/>
              <a:ahLst/>
              <a:cxnLst/>
              <a:rect l="l" t="t" r="r" b="b"/>
              <a:pathLst>
                <a:path w="12977" h="14564" extrusionOk="0">
                  <a:moveTo>
                    <a:pt x="12340" y="1"/>
                  </a:moveTo>
                  <a:cubicBezTo>
                    <a:pt x="12125" y="1"/>
                    <a:pt x="11895" y="139"/>
                    <a:pt x="11676" y="219"/>
                  </a:cubicBezTo>
                  <a:cubicBezTo>
                    <a:pt x="11008" y="1020"/>
                    <a:pt x="10375" y="1854"/>
                    <a:pt x="9708" y="2654"/>
                  </a:cubicBezTo>
                  <a:cubicBezTo>
                    <a:pt x="6472" y="6390"/>
                    <a:pt x="3236" y="10126"/>
                    <a:pt x="1" y="13896"/>
                  </a:cubicBezTo>
                  <a:cubicBezTo>
                    <a:pt x="56" y="14309"/>
                    <a:pt x="225" y="14563"/>
                    <a:pt x="584" y="14563"/>
                  </a:cubicBezTo>
                  <a:cubicBezTo>
                    <a:pt x="659" y="14563"/>
                    <a:pt x="742" y="14552"/>
                    <a:pt x="835" y="14529"/>
                  </a:cubicBezTo>
                  <a:cubicBezTo>
                    <a:pt x="4671" y="10126"/>
                    <a:pt x="8507" y="5723"/>
                    <a:pt x="12343" y="1320"/>
                  </a:cubicBezTo>
                  <a:cubicBezTo>
                    <a:pt x="12610" y="1020"/>
                    <a:pt x="12977" y="686"/>
                    <a:pt x="12743" y="252"/>
                  </a:cubicBezTo>
                  <a:cubicBezTo>
                    <a:pt x="12622" y="64"/>
                    <a:pt x="12485" y="1"/>
                    <a:pt x="12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75"/>
            <p:cNvSpPr/>
            <p:nvPr/>
          </p:nvSpPr>
          <p:spPr>
            <a:xfrm>
              <a:off x="9766950" y="2445488"/>
              <a:ext cx="176825" cy="275225"/>
            </a:xfrm>
            <a:custGeom>
              <a:avLst/>
              <a:gdLst/>
              <a:ahLst/>
              <a:cxnLst/>
              <a:rect l="l" t="t" r="r" b="b"/>
              <a:pathLst>
                <a:path w="7073" h="11009" extrusionOk="0">
                  <a:moveTo>
                    <a:pt x="6072" y="0"/>
                  </a:moveTo>
                  <a:cubicBezTo>
                    <a:pt x="4938" y="1768"/>
                    <a:pt x="3537" y="3370"/>
                    <a:pt x="2102" y="4937"/>
                  </a:cubicBezTo>
                  <a:cubicBezTo>
                    <a:pt x="1135" y="5971"/>
                    <a:pt x="1" y="7039"/>
                    <a:pt x="568" y="8707"/>
                  </a:cubicBezTo>
                  <a:cubicBezTo>
                    <a:pt x="1035" y="9174"/>
                    <a:pt x="1535" y="9674"/>
                    <a:pt x="2035" y="10108"/>
                  </a:cubicBezTo>
                  <a:cubicBezTo>
                    <a:pt x="2701" y="10709"/>
                    <a:pt x="3320" y="11009"/>
                    <a:pt x="3925" y="11009"/>
                  </a:cubicBezTo>
                  <a:cubicBezTo>
                    <a:pt x="4564" y="11009"/>
                    <a:pt x="5188" y="10675"/>
                    <a:pt x="5838" y="10008"/>
                  </a:cubicBezTo>
                  <a:cubicBezTo>
                    <a:pt x="6272" y="9607"/>
                    <a:pt x="6605" y="9107"/>
                    <a:pt x="6972" y="8673"/>
                  </a:cubicBezTo>
                  <a:cubicBezTo>
                    <a:pt x="7030" y="8124"/>
                    <a:pt x="6763" y="7926"/>
                    <a:pt x="6343" y="7926"/>
                  </a:cubicBezTo>
                  <a:cubicBezTo>
                    <a:pt x="6278" y="7926"/>
                    <a:pt x="6210" y="7931"/>
                    <a:pt x="6138" y="7939"/>
                  </a:cubicBezTo>
                  <a:cubicBezTo>
                    <a:pt x="5805" y="8306"/>
                    <a:pt x="5438" y="8673"/>
                    <a:pt x="5138" y="9040"/>
                  </a:cubicBezTo>
                  <a:cubicBezTo>
                    <a:pt x="4721" y="9557"/>
                    <a:pt x="4312" y="9791"/>
                    <a:pt x="3895" y="9791"/>
                  </a:cubicBezTo>
                  <a:cubicBezTo>
                    <a:pt x="3478" y="9791"/>
                    <a:pt x="3053" y="9557"/>
                    <a:pt x="2603" y="9140"/>
                  </a:cubicBezTo>
                  <a:cubicBezTo>
                    <a:pt x="1468" y="8106"/>
                    <a:pt x="1368" y="7639"/>
                    <a:pt x="2269" y="6538"/>
                  </a:cubicBezTo>
                  <a:cubicBezTo>
                    <a:pt x="3870" y="4704"/>
                    <a:pt x="5471" y="2836"/>
                    <a:pt x="7072" y="1001"/>
                  </a:cubicBezTo>
                  <a:cubicBezTo>
                    <a:pt x="6839" y="534"/>
                    <a:pt x="6539" y="201"/>
                    <a:pt x="6072" y="0"/>
                  </a:cubicBezTo>
                  <a:close/>
                </a:path>
              </a:pathLst>
            </a:custGeom>
            <a:solidFill>
              <a:srgbClr val="66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75"/>
            <p:cNvSpPr/>
            <p:nvPr/>
          </p:nvSpPr>
          <p:spPr>
            <a:xfrm>
              <a:off x="9887050" y="2557163"/>
              <a:ext cx="146775" cy="159375"/>
            </a:xfrm>
            <a:custGeom>
              <a:avLst/>
              <a:gdLst/>
              <a:ahLst/>
              <a:cxnLst/>
              <a:rect l="l" t="t" r="r" b="b"/>
              <a:pathLst>
                <a:path w="5871" h="6375" extrusionOk="0">
                  <a:moveTo>
                    <a:pt x="2341" y="1"/>
                  </a:moveTo>
                  <a:cubicBezTo>
                    <a:pt x="1807" y="1"/>
                    <a:pt x="1333" y="401"/>
                    <a:pt x="901" y="1171"/>
                  </a:cubicBezTo>
                  <a:cubicBezTo>
                    <a:pt x="834" y="1304"/>
                    <a:pt x="734" y="1404"/>
                    <a:pt x="634" y="1471"/>
                  </a:cubicBezTo>
                  <a:cubicBezTo>
                    <a:pt x="0" y="2005"/>
                    <a:pt x="0" y="2472"/>
                    <a:pt x="767" y="2939"/>
                  </a:cubicBezTo>
                  <a:cubicBezTo>
                    <a:pt x="1001" y="3072"/>
                    <a:pt x="1134" y="3306"/>
                    <a:pt x="1334" y="3506"/>
                  </a:cubicBezTo>
                  <a:cubicBezTo>
                    <a:pt x="1668" y="3639"/>
                    <a:pt x="2002" y="3839"/>
                    <a:pt x="2168" y="4206"/>
                  </a:cubicBezTo>
                  <a:cubicBezTo>
                    <a:pt x="3136" y="4907"/>
                    <a:pt x="4103" y="5607"/>
                    <a:pt x="5170" y="6375"/>
                  </a:cubicBezTo>
                  <a:cubicBezTo>
                    <a:pt x="5271" y="5607"/>
                    <a:pt x="5337" y="5040"/>
                    <a:pt x="5437" y="4473"/>
                  </a:cubicBezTo>
                  <a:cubicBezTo>
                    <a:pt x="5604" y="3372"/>
                    <a:pt x="5871" y="2238"/>
                    <a:pt x="4637" y="1504"/>
                  </a:cubicBezTo>
                  <a:cubicBezTo>
                    <a:pt x="4603" y="904"/>
                    <a:pt x="4170" y="804"/>
                    <a:pt x="3703" y="737"/>
                  </a:cubicBezTo>
                  <a:cubicBezTo>
                    <a:pt x="3207" y="242"/>
                    <a:pt x="2756" y="1"/>
                    <a:pt x="2341" y="1"/>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75"/>
            <p:cNvSpPr/>
            <p:nvPr/>
          </p:nvSpPr>
          <p:spPr>
            <a:xfrm>
              <a:off x="9979600" y="2529713"/>
              <a:ext cx="62575" cy="65075"/>
            </a:xfrm>
            <a:custGeom>
              <a:avLst/>
              <a:gdLst/>
              <a:ahLst/>
              <a:cxnLst/>
              <a:rect l="l" t="t" r="r" b="b"/>
              <a:pathLst>
                <a:path w="2503" h="2603" extrusionOk="0">
                  <a:moveTo>
                    <a:pt x="1669" y="1"/>
                  </a:moveTo>
                  <a:cubicBezTo>
                    <a:pt x="1135" y="601"/>
                    <a:pt x="568" y="1235"/>
                    <a:pt x="1" y="1835"/>
                  </a:cubicBezTo>
                  <a:cubicBezTo>
                    <a:pt x="334" y="2069"/>
                    <a:pt x="635" y="2336"/>
                    <a:pt x="935" y="2602"/>
                  </a:cubicBezTo>
                  <a:cubicBezTo>
                    <a:pt x="1468" y="1935"/>
                    <a:pt x="2002" y="1268"/>
                    <a:pt x="2503" y="634"/>
                  </a:cubicBezTo>
                  <a:cubicBezTo>
                    <a:pt x="2236" y="401"/>
                    <a:pt x="1969" y="201"/>
                    <a:pt x="1669" y="1"/>
                  </a:cubicBezTo>
                  <a:close/>
                </a:path>
              </a:pathLst>
            </a:custGeom>
            <a:solidFill>
              <a:srgbClr val="66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75"/>
            <p:cNvSpPr/>
            <p:nvPr/>
          </p:nvSpPr>
          <p:spPr>
            <a:xfrm>
              <a:off x="10074675" y="840363"/>
              <a:ext cx="132625" cy="170800"/>
            </a:xfrm>
            <a:custGeom>
              <a:avLst/>
              <a:gdLst/>
              <a:ahLst/>
              <a:cxnLst/>
              <a:rect l="l" t="t" r="r" b="b"/>
              <a:pathLst>
                <a:path w="5305" h="6832" extrusionOk="0">
                  <a:moveTo>
                    <a:pt x="3384" y="0"/>
                  </a:moveTo>
                  <a:cubicBezTo>
                    <a:pt x="3062" y="0"/>
                    <a:pt x="2736" y="60"/>
                    <a:pt x="2402" y="226"/>
                  </a:cubicBezTo>
                  <a:cubicBezTo>
                    <a:pt x="1468" y="393"/>
                    <a:pt x="934" y="1094"/>
                    <a:pt x="768" y="1827"/>
                  </a:cubicBezTo>
                  <a:cubicBezTo>
                    <a:pt x="334" y="3462"/>
                    <a:pt x="0" y="5130"/>
                    <a:pt x="0" y="6831"/>
                  </a:cubicBezTo>
                  <a:cubicBezTo>
                    <a:pt x="634" y="6397"/>
                    <a:pt x="1268" y="5964"/>
                    <a:pt x="1602" y="5263"/>
                  </a:cubicBezTo>
                  <a:cubicBezTo>
                    <a:pt x="2132" y="5538"/>
                    <a:pt x="2674" y="5686"/>
                    <a:pt x="3228" y="5686"/>
                  </a:cubicBezTo>
                  <a:cubicBezTo>
                    <a:pt x="3614" y="5686"/>
                    <a:pt x="4006" y="5614"/>
                    <a:pt x="4404" y="5463"/>
                  </a:cubicBezTo>
                  <a:cubicBezTo>
                    <a:pt x="4704" y="3762"/>
                    <a:pt x="5004" y="2028"/>
                    <a:pt x="5304" y="326"/>
                  </a:cubicBezTo>
                  <a:cubicBezTo>
                    <a:pt x="4659" y="237"/>
                    <a:pt x="4029" y="0"/>
                    <a:pt x="3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75"/>
            <p:cNvSpPr/>
            <p:nvPr/>
          </p:nvSpPr>
          <p:spPr>
            <a:xfrm>
              <a:off x="9973775" y="1484813"/>
              <a:ext cx="129275" cy="162625"/>
            </a:xfrm>
            <a:custGeom>
              <a:avLst/>
              <a:gdLst/>
              <a:ahLst/>
              <a:cxnLst/>
              <a:rect l="l" t="t" r="r" b="b"/>
              <a:pathLst>
                <a:path w="5171" h="6505" extrusionOk="0">
                  <a:moveTo>
                    <a:pt x="3468" y="0"/>
                  </a:moveTo>
                  <a:cubicBezTo>
                    <a:pt x="3094" y="0"/>
                    <a:pt x="2717" y="62"/>
                    <a:pt x="2335" y="233"/>
                  </a:cubicBezTo>
                  <a:cubicBezTo>
                    <a:pt x="1568" y="400"/>
                    <a:pt x="1201" y="967"/>
                    <a:pt x="801" y="1568"/>
                  </a:cubicBezTo>
                  <a:cubicBezTo>
                    <a:pt x="334" y="3169"/>
                    <a:pt x="34" y="4803"/>
                    <a:pt x="0" y="6505"/>
                  </a:cubicBezTo>
                  <a:cubicBezTo>
                    <a:pt x="367" y="5704"/>
                    <a:pt x="1068" y="5304"/>
                    <a:pt x="1802" y="4937"/>
                  </a:cubicBezTo>
                  <a:cubicBezTo>
                    <a:pt x="2005" y="4892"/>
                    <a:pt x="2206" y="4874"/>
                    <a:pt x="2407" y="4874"/>
                  </a:cubicBezTo>
                  <a:cubicBezTo>
                    <a:pt x="3094" y="4874"/>
                    <a:pt x="3765" y="5085"/>
                    <a:pt x="4437" y="5137"/>
                  </a:cubicBezTo>
                  <a:cubicBezTo>
                    <a:pt x="4670" y="3502"/>
                    <a:pt x="4937" y="1868"/>
                    <a:pt x="5171" y="267"/>
                  </a:cubicBezTo>
                  <a:cubicBezTo>
                    <a:pt x="4605" y="146"/>
                    <a:pt x="4040" y="0"/>
                    <a:pt x="3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75"/>
            <p:cNvSpPr/>
            <p:nvPr/>
          </p:nvSpPr>
          <p:spPr>
            <a:xfrm>
              <a:off x="10051325" y="1009613"/>
              <a:ext cx="127625" cy="148300"/>
            </a:xfrm>
            <a:custGeom>
              <a:avLst/>
              <a:gdLst/>
              <a:ahLst/>
              <a:cxnLst/>
              <a:rect l="l" t="t" r="r" b="b"/>
              <a:pathLst>
                <a:path w="5105" h="5932" extrusionOk="0">
                  <a:moveTo>
                    <a:pt x="3296" y="0"/>
                  </a:moveTo>
                  <a:cubicBezTo>
                    <a:pt x="2965" y="0"/>
                    <a:pt x="2633" y="43"/>
                    <a:pt x="2302" y="161"/>
                  </a:cubicBezTo>
                  <a:cubicBezTo>
                    <a:pt x="1568" y="428"/>
                    <a:pt x="1068" y="895"/>
                    <a:pt x="701" y="1562"/>
                  </a:cubicBezTo>
                  <a:cubicBezTo>
                    <a:pt x="267" y="2996"/>
                    <a:pt x="34" y="4431"/>
                    <a:pt x="0" y="5932"/>
                  </a:cubicBezTo>
                  <a:cubicBezTo>
                    <a:pt x="401" y="5065"/>
                    <a:pt x="1101" y="4531"/>
                    <a:pt x="2035" y="4264"/>
                  </a:cubicBezTo>
                  <a:cubicBezTo>
                    <a:pt x="2162" y="4259"/>
                    <a:pt x="2289" y="4256"/>
                    <a:pt x="2415" y="4256"/>
                  </a:cubicBezTo>
                  <a:cubicBezTo>
                    <a:pt x="3088" y="4256"/>
                    <a:pt x="3758" y="4334"/>
                    <a:pt x="4404" y="4531"/>
                  </a:cubicBezTo>
                  <a:cubicBezTo>
                    <a:pt x="4637" y="3097"/>
                    <a:pt x="4871" y="1662"/>
                    <a:pt x="5104" y="228"/>
                  </a:cubicBezTo>
                  <a:cubicBezTo>
                    <a:pt x="4501" y="142"/>
                    <a:pt x="3899" y="0"/>
                    <a:pt x="3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75"/>
            <p:cNvSpPr/>
            <p:nvPr/>
          </p:nvSpPr>
          <p:spPr>
            <a:xfrm>
              <a:off x="10077175" y="848513"/>
              <a:ext cx="685525" cy="860050"/>
            </a:xfrm>
            <a:custGeom>
              <a:avLst/>
              <a:gdLst/>
              <a:ahLst/>
              <a:cxnLst/>
              <a:rect l="l" t="t" r="r" b="b"/>
              <a:pathLst>
                <a:path w="27421" h="34402" extrusionOk="0">
                  <a:moveTo>
                    <a:pt x="5204" y="0"/>
                  </a:moveTo>
                  <a:cubicBezTo>
                    <a:pt x="4837" y="234"/>
                    <a:pt x="4671" y="601"/>
                    <a:pt x="4604" y="1001"/>
                  </a:cubicBezTo>
                  <a:cubicBezTo>
                    <a:pt x="4404" y="2335"/>
                    <a:pt x="4103" y="3703"/>
                    <a:pt x="4003" y="5071"/>
                  </a:cubicBezTo>
                  <a:cubicBezTo>
                    <a:pt x="3870" y="5571"/>
                    <a:pt x="3803" y="6105"/>
                    <a:pt x="3770" y="6638"/>
                  </a:cubicBezTo>
                  <a:cubicBezTo>
                    <a:pt x="3436" y="8039"/>
                    <a:pt x="3236" y="9440"/>
                    <a:pt x="3103" y="10875"/>
                  </a:cubicBezTo>
                  <a:cubicBezTo>
                    <a:pt x="2602" y="12976"/>
                    <a:pt x="2369" y="15078"/>
                    <a:pt x="2035" y="17213"/>
                  </a:cubicBezTo>
                  <a:cubicBezTo>
                    <a:pt x="1602" y="19981"/>
                    <a:pt x="1068" y="22750"/>
                    <a:pt x="768" y="25552"/>
                  </a:cubicBezTo>
                  <a:cubicBezTo>
                    <a:pt x="401" y="26920"/>
                    <a:pt x="267" y="28321"/>
                    <a:pt x="67" y="29688"/>
                  </a:cubicBezTo>
                  <a:cubicBezTo>
                    <a:pt x="1" y="30022"/>
                    <a:pt x="34" y="30355"/>
                    <a:pt x="234" y="30656"/>
                  </a:cubicBezTo>
                  <a:cubicBezTo>
                    <a:pt x="634" y="31056"/>
                    <a:pt x="1168" y="31089"/>
                    <a:pt x="1702" y="31189"/>
                  </a:cubicBezTo>
                  <a:cubicBezTo>
                    <a:pt x="8273" y="32223"/>
                    <a:pt x="14844" y="33291"/>
                    <a:pt x="21449" y="34325"/>
                  </a:cubicBezTo>
                  <a:cubicBezTo>
                    <a:pt x="21661" y="34363"/>
                    <a:pt x="21873" y="34402"/>
                    <a:pt x="22085" y="34402"/>
                  </a:cubicBezTo>
                  <a:cubicBezTo>
                    <a:pt x="22240" y="34402"/>
                    <a:pt x="22395" y="34381"/>
                    <a:pt x="22550" y="34325"/>
                  </a:cubicBezTo>
                  <a:cubicBezTo>
                    <a:pt x="24118" y="24385"/>
                    <a:pt x="25719" y="14444"/>
                    <a:pt x="27320" y="4504"/>
                  </a:cubicBezTo>
                  <a:cubicBezTo>
                    <a:pt x="27420" y="3803"/>
                    <a:pt x="27220" y="3470"/>
                    <a:pt x="26486" y="3336"/>
                  </a:cubicBezTo>
                  <a:cubicBezTo>
                    <a:pt x="19414" y="2235"/>
                    <a:pt x="12309" y="1135"/>
                    <a:pt x="5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75"/>
            <p:cNvSpPr/>
            <p:nvPr/>
          </p:nvSpPr>
          <p:spPr>
            <a:xfrm>
              <a:off x="9992125" y="1107013"/>
              <a:ext cx="170125" cy="527075"/>
            </a:xfrm>
            <a:custGeom>
              <a:avLst/>
              <a:gdLst/>
              <a:ahLst/>
              <a:cxnLst/>
              <a:rect l="l" t="t" r="r" b="b"/>
              <a:pathLst>
                <a:path w="6805" h="21083" extrusionOk="0">
                  <a:moveTo>
                    <a:pt x="5197" y="0"/>
                  </a:moveTo>
                  <a:cubicBezTo>
                    <a:pt x="4197" y="0"/>
                    <a:pt x="3104" y="481"/>
                    <a:pt x="2635" y="1235"/>
                  </a:cubicBezTo>
                  <a:cubicBezTo>
                    <a:pt x="1234" y="6372"/>
                    <a:pt x="867" y="11276"/>
                    <a:pt x="0" y="16380"/>
                  </a:cubicBezTo>
                  <a:cubicBezTo>
                    <a:pt x="6305" y="13277"/>
                    <a:pt x="3269" y="21083"/>
                    <a:pt x="6805" y="635"/>
                  </a:cubicBezTo>
                  <a:cubicBezTo>
                    <a:pt x="6429" y="194"/>
                    <a:pt x="5832" y="0"/>
                    <a:pt x="51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75"/>
            <p:cNvSpPr/>
            <p:nvPr/>
          </p:nvSpPr>
          <p:spPr>
            <a:xfrm>
              <a:off x="9952075" y="1599138"/>
              <a:ext cx="688850" cy="253175"/>
            </a:xfrm>
            <a:custGeom>
              <a:avLst/>
              <a:gdLst/>
              <a:ahLst/>
              <a:cxnLst/>
              <a:rect l="l" t="t" r="r" b="b"/>
              <a:pathLst>
                <a:path w="27554" h="10127" extrusionOk="0">
                  <a:moveTo>
                    <a:pt x="3689" y="1"/>
                  </a:moveTo>
                  <a:cubicBezTo>
                    <a:pt x="3400" y="1"/>
                    <a:pt x="3103" y="30"/>
                    <a:pt x="2803" y="64"/>
                  </a:cubicBezTo>
                  <a:cubicBezTo>
                    <a:pt x="1936" y="464"/>
                    <a:pt x="968" y="731"/>
                    <a:pt x="868" y="1932"/>
                  </a:cubicBezTo>
                  <a:cubicBezTo>
                    <a:pt x="1" y="4066"/>
                    <a:pt x="835" y="6101"/>
                    <a:pt x="2803" y="6435"/>
                  </a:cubicBezTo>
                  <a:cubicBezTo>
                    <a:pt x="10475" y="7669"/>
                    <a:pt x="18147" y="8870"/>
                    <a:pt x="25819" y="10104"/>
                  </a:cubicBezTo>
                  <a:cubicBezTo>
                    <a:pt x="25919" y="10119"/>
                    <a:pt x="26009" y="10127"/>
                    <a:pt x="26091" y="10127"/>
                  </a:cubicBezTo>
                  <a:cubicBezTo>
                    <a:pt x="26560" y="10127"/>
                    <a:pt x="26753" y="9881"/>
                    <a:pt x="26753" y="9370"/>
                  </a:cubicBezTo>
                  <a:cubicBezTo>
                    <a:pt x="26520" y="9003"/>
                    <a:pt x="26420" y="8536"/>
                    <a:pt x="25986" y="8336"/>
                  </a:cubicBezTo>
                  <a:cubicBezTo>
                    <a:pt x="25886" y="8370"/>
                    <a:pt x="25819" y="8403"/>
                    <a:pt x="25753" y="8470"/>
                  </a:cubicBezTo>
                  <a:cubicBezTo>
                    <a:pt x="25605" y="8636"/>
                    <a:pt x="25436" y="8679"/>
                    <a:pt x="25259" y="8679"/>
                  </a:cubicBezTo>
                  <a:cubicBezTo>
                    <a:pt x="25116" y="8679"/>
                    <a:pt x="24967" y="8651"/>
                    <a:pt x="24819" y="8636"/>
                  </a:cubicBezTo>
                  <a:cubicBezTo>
                    <a:pt x="24352" y="8603"/>
                    <a:pt x="23885" y="8436"/>
                    <a:pt x="23418" y="8436"/>
                  </a:cubicBezTo>
                  <a:cubicBezTo>
                    <a:pt x="18314" y="7669"/>
                    <a:pt x="13244" y="6802"/>
                    <a:pt x="8140" y="6068"/>
                  </a:cubicBezTo>
                  <a:cubicBezTo>
                    <a:pt x="8023" y="6156"/>
                    <a:pt x="7921" y="6191"/>
                    <a:pt x="7831" y="6191"/>
                  </a:cubicBezTo>
                  <a:cubicBezTo>
                    <a:pt x="7509" y="6191"/>
                    <a:pt x="7318" y="5753"/>
                    <a:pt x="7006" y="5701"/>
                  </a:cubicBezTo>
                  <a:cubicBezTo>
                    <a:pt x="6572" y="5568"/>
                    <a:pt x="6105" y="5501"/>
                    <a:pt x="5638" y="5467"/>
                  </a:cubicBezTo>
                  <a:cubicBezTo>
                    <a:pt x="5394" y="5486"/>
                    <a:pt x="5150" y="5579"/>
                    <a:pt x="4917" y="5579"/>
                  </a:cubicBezTo>
                  <a:cubicBezTo>
                    <a:pt x="4737" y="5579"/>
                    <a:pt x="4564" y="5523"/>
                    <a:pt x="4404" y="5334"/>
                  </a:cubicBezTo>
                  <a:cubicBezTo>
                    <a:pt x="4071" y="5134"/>
                    <a:pt x="3670" y="5134"/>
                    <a:pt x="3303" y="5067"/>
                  </a:cubicBezTo>
                  <a:cubicBezTo>
                    <a:pt x="2236" y="4900"/>
                    <a:pt x="1702" y="3933"/>
                    <a:pt x="2069" y="2899"/>
                  </a:cubicBezTo>
                  <a:cubicBezTo>
                    <a:pt x="2169" y="2599"/>
                    <a:pt x="2403" y="2365"/>
                    <a:pt x="2569" y="2098"/>
                  </a:cubicBezTo>
                  <a:cubicBezTo>
                    <a:pt x="2841" y="1807"/>
                    <a:pt x="3147" y="1731"/>
                    <a:pt x="3473" y="1731"/>
                  </a:cubicBezTo>
                  <a:cubicBezTo>
                    <a:pt x="3708" y="1731"/>
                    <a:pt x="3953" y="1770"/>
                    <a:pt x="4204" y="1798"/>
                  </a:cubicBezTo>
                  <a:cubicBezTo>
                    <a:pt x="11576" y="2966"/>
                    <a:pt x="18948" y="4167"/>
                    <a:pt x="26320" y="5334"/>
                  </a:cubicBezTo>
                  <a:cubicBezTo>
                    <a:pt x="26449" y="5364"/>
                    <a:pt x="26575" y="5382"/>
                    <a:pt x="26696" y="5382"/>
                  </a:cubicBezTo>
                  <a:cubicBezTo>
                    <a:pt x="26983" y="5382"/>
                    <a:pt x="27243" y="5282"/>
                    <a:pt x="27454" y="5000"/>
                  </a:cubicBezTo>
                  <a:cubicBezTo>
                    <a:pt x="27487" y="4767"/>
                    <a:pt x="27521" y="4533"/>
                    <a:pt x="27554" y="4300"/>
                  </a:cubicBezTo>
                  <a:cubicBezTo>
                    <a:pt x="27220" y="4000"/>
                    <a:pt x="26753" y="3966"/>
                    <a:pt x="26320" y="3900"/>
                  </a:cubicBezTo>
                  <a:cubicBezTo>
                    <a:pt x="19315" y="2799"/>
                    <a:pt x="12310" y="1665"/>
                    <a:pt x="5305" y="564"/>
                  </a:cubicBezTo>
                  <a:cubicBezTo>
                    <a:pt x="4815" y="119"/>
                    <a:pt x="4267" y="1"/>
                    <a:pt x="36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75"/>
            <p:cNvSpPr/>
            <p:nvPr/>
          </p:nvSpPr>
          <p:spPr>
            <a:xfrm>
              <a:off x="10064675" y="970863"/>
              <a:ext cx="120100" cy="73400"/>
            </a:xfrm>
            <a:custGeom>
              <a:avLst/>
              <a:gdLst/>
              <a:ahLst/>
              <a:cxnLst/>
              <a:rect l="l" t="t" r="r" b="b"/>
              <a:pathLst>
                <a:path w="4804" h="2936" extrusionOk="0">
                  <a:moveTo>
                    <a:pt x="3149" y="1"/>
                  </a:moveTo>
                  <a:cubicBezTo>
                    <a:pt x="1903" y="1"/>
                    <a:pt x="870" y="483"/>
                    <a:pt x="400" y="1611"/>
                  </a:cubicBezTo>
                  <a:cubicBezTo>
                    <a:pt x="200" y="2111"/>
                    <a:pt x="0" y="2812"/>
                    <a:pt x="200" y="2912"/>
                  </a:cubicBezTo>
                  <a:cubicBezTo>
                    <a:pt x="222" y="2928"/>
                    <a:pt x="249" y="2936"/>
                    <a:pt x="279" y="2936"/>
                  </a:cubicBezTo>
                  <a:cubicBezTo>
                    <a:pt x="431" y="2936"/>
                    <a:pt x="672" y="2746"/>
                    <a:pt x="867" y="2578"/>
                  </a:cubicBezTo>
                  <a:cubicBezTo>
                    <a:pt x="1268" y="2078"/>
                    <a:pt x="1835" y="1544"/>
                    <a:pt x="2569" y="1511"/>
                  </a:cubicBezTo>
                  <a:cubicBezTo>
                    <a:pt x="2594" y="1510"/>
                    <a:pt x="2618" y="1509"/>
                    <a:pt x="2643" y="1509"/>
                  </a:cubicBezTo>
                  <a:cubicBezTo>
                    <a:pt x="3224" y="1509"/>
                    <a:pt x="3630" y="1807"/>
                    <a:pt x="4001" y="1807"/>
                  </a:cubicBezTo>
                  <a:cubicBezTo>
                    <a:pt x="4092" y="1807"/>
                    <a:pt x="4181" y="1789"/>
                    <a:pt x="4270" y="1744"/>
                  </a:cubicBezTo>
                  <a:cubicBezTo>
                    <a:pt x="4537" y="1611"/>
                    <a:pt x="4804" y="1244"/>
                    <a:pt x="4804" y="243"/>
                  </a:cubicBezTo>
                  <a:cubicBezTo>
                    <a:pt x="4232" y="86"/>
                    <a:pt x="3672" y="1"/>
                    <a:pt x="3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75"/>
            <p:cNvSpPr/>
            <p:nvPr/>
          </p:nvSpPr>
          <p:spPr>
            <a:xfrm>
              <a:off x="10596725" y="1724138"/>
              <a:ext cx="41700" cy="108425"/>
            </a:xfrm>
            <a:custGeom>
              <a:avLst/>
              <a:gdLst/>
              <a:ahLst/>
              <a:cxnLst/>
              <a:rect l="l" t="t" r="r" b="b"/>
              <a:pathLst>
                <a:path w="1668" h="4337" extrusionOk="0">
                  <a:moveTo>
                    <a:pt x="1668" y="0"/>
                  </a:moveTo>
                  <a:cubicBezTo>
                    <a:pt x="1368" y="34"/>
                    <a:pt x="1034" y="67"/>
                    <a:pt x="734" y="101"/>
                  </a:cubicBezTo>
                  <a:cubicBezTo>
                    <a:pt x="467" y="201"/>
                    <a:pt x="367" y="434"/>
                    <a:pt x="334" y="701"/>
                  </a:cubicBezTo>
                  <a:cubicBezTo>
                    <a:pt x="267" y="834"/>
                    <a:pt x="267" y="968"/>
                    <a:pt x="234" y="1135"/>
                  </a:cubicBezTo>
                  <a:cubicBezTo>
                    <a:pt x="200" y="1301"/>
                    <a:pt x="167" y="1502"/>
                    <a:pt x="167" y="1702"/>
                  </a:cubicBezTo>
                  <a:cubicBezTo>
                    <a:pt x="100" y="1902"/>
                    <a:pt x="100" y="2069"/>
                    <a:pt x="67" y="2269"/>
                  </a:cubicBezTo>
                  <a:cubicBezTo>
                    <a:pt x="0" y="2469"/>
                    <a:pt x="0" y="2669"/>
                    <a:pt x="0" y="2869"/>
                  </a:cubicBezTo>
                  <a:cubicBezTo>
                    <a:pt x="0" y="3103"/>
                    <a:pt x="33" y="3303"/>
                    <a:pt x="234" y="3403"/>
                  </a:cubicBezTo>
                  <a:cubicBezTo>
                    <a:pt x="100" y="4003"/>
                    <a:pt x="500" y="4203"/>
                    <a:pt x="967" y="4337"/>
                  </a:cubicBezTo>
                  <a:cubicBezTo>
                    <a:pt x="1201" y="2903"/>
                    <a:pt x="1434" y="1468"/>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75"/>
            <p:cNvSpPr/>
            <p:nvPr/>
          </p:nvSpPr>
          <p:spPr>
            <a:xfrm>
              <a:off x="10225625" y="1145088"/>
              <a:ext cx="376125" cy="411175"/>
            </a:xfrm>
            <a:custGeom>
              <a:avLst/>
              <a:gdLst/>
              <a:ahLst/>
              <a:cxnLst/>
              <a:rect l="l" t="t" r="r" b="b"/>
              <a:pathLst>
                <a:path w="15045" h="16447" extrusionOk="0">
                  <a:moveTo>
                    <a:pt x="3161" y="0"/>
                  </a:moveTo>
                  <a:cubicBezTo>
                    <a:pt x="2467" y="0"/>
                    <a:pt x="2172" y="342"/>
                    <a:pt x="2035" y="1247"/>
                  </a:cubicBezTo>
                  <a:cubicBezTo>
                    <a:pt x="1701" y="3248"/>
                    <a:pt x="1401" y="5250"/>
                    <a:pt x="1068" y="7251"/>
                  </a:cubicBezTo>
                  <a:cubicBezTo>
                    <a:pt x="767" y="9286"/>
                    <a:pt x="434" y="11287"/>
                    <a:pt x="134" y="13322"/>
                  </a:cubicBezTo>
                  <a:cubicBezTo>
                    <a:pt x="0" y="14023"/>
                    <a:pt x="134" y="14590"/>
                    <a:pt x="934" y="14723"/>
                  </a:cubicBezTo>
                  <a:cubicBezTo>
                    <a:pt x="4537" y="15290"/>
                    <a:pt x="8106" y="15857"/>
                    <a:pt x="11708" y="16424"/>
                  </a:cubicBezTo>
                  <a:cubicBezTo>
                    <a:pt x="11793" y="16439"/>
                    <a:pt x="11874" y="16447"/>
                    <a:pt x="11950" y="16447"/>
                  </a:cubicBezTo>
                  <a:cubicBezTo>
                    <a:pt x="12389" y="16447"/>
                    <a:pt x="12696" y="16201"/>
                    <a:pt x="12809" y="15690"/>
                  </a:cubicBezTo>
                  <a:cubicBezTo>
                    <a:pt x="12909" y="15357"/>
                    <a:pt x="13009" y="14990"/>
                    <a:pt x="13076" y="14623"/>
                  </a:cubicBezTo>
                  <a:cubicBezTo>
                    <a:pt x="13677" y="10954"/>
                    <a:pt x="14244" y="7251"/>
                    <a:pt x="14844" y="3582"/>
                  </a:cubicBezTo>
                  <a:cubicBezTo>
                    <a:pt x="15044" y="2181"/>
                    <a:pt x="14777" y="1814"/>
                    <a:pt x="13443" y="1580"/>
                  </a:cubicBezTo>
                  <a:cubicBezTo>
                    <a:pt x="10174" y="1047"/>
                    <a:pt x="6938" y="546"/>
                    <a:pt x="3669" y="46"/>
                  </a:cubicBezTo>
                  <a:cubicBezTo>
                    <a:pt x="3480" y="16"/>
                    <a:pt x="3311" y="0"/>
                    <a:pt x="3161"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75"/>
            <p:cNvSpPr/>
            <p:nvPr/>
          </p:nvSpPr>
          <p:spPr>
            <a:xfrm>
              <a:off x="10296500" y="998688"/>
              <a:ext cx="331100" cy="83875"/>
            </a:xfrm>
            <a:custGeom>
              <a:avLst/>
              <a:gdLst/>
              <a:ahLst/>
              <a:cxnLst/>
              <a:rect l="l" t="t" r="r" b="b"/>
              <a:pathLst>
                <a:path w="13244" h="3355" extrusionOk="0">
                  <a:moveTo>
                    <a:pt x="913" y="1"/>
                  </a:moveTo>
                  <a:cubicBezTo>
                    <a:pt x="487" y="1"/>
                    <a:pt x="148" y="182"/>
                    <a:pt x="67" y="665"/>
                  </a:cubicBezTo>
                  <a:cubicBezTo>
                    <a:pt x="0" y="1299"/>
                    <a:pt x="467" y="1499"/>
                    <a:pt x="1001" y="1565"/>
                  </a:cubicBezTo>
                  <a:cubicBezTo>
                    <a:pt x="2869" y="1866"/>
                    <a:pt x="4704" y="2166"/>
                    <a:pt x="6538" y="2433"/>
                  </a:cubicBezTo>
                  <a:cubicBezTo>
                    <a:pt x="8340" y="2733"/>
                    <a:pt x="10174" y="3000"/>
                    <a:pt x="11976" y="3300"/>
                  </a:cubicBezTo>
                  <a:cubicBezTo>
                    <a:pt x="12136" y="3330"/>
                    <a:pt x="12293" y="3354"/>
                    <a:pt x="12438" y="3354"/>
                  </a:cubicBezTo>
                  <a:cubicBezTo>
                    <a:pt x="12777" y="3354"/>
                    <a:pt x="13050" y="3223"/>
                    <a:pt x="13143" y="2733"/>
                  </a:cubicBezTo>
                  <a:cubicBezTo>
                    <a:pt x="13243" y="2066"/>
                    <a:pt x="12843" y="1866"/>
                    <a:pt x="12276" y="1799"/>
                  </a:cubicBezTo>
                  <a:cubicBezTo>
                    <a:pt x="8573" y="1199"/>
                    <a:pt x="4904" y="631"/>
                    <a:pt x="1235" y="31"/>
                  </a:cubicBezTo>
                  <a:cubicBezTo>
                    <a:pt x="1124" y="12"/>
                    <a:pt x="1016" y="1"/>
                    <a:pt x="91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75"/>
            <p:cNvSpPr/>
            <p:nvPr/>
          </p:nvSpPr>
          <p:spPr>
            <a:xfrm>
              <a:off x="10058825" y="1671563"/>
              <a:ext cx="101775" cy="90025"/>
            </a:xfrm>
            <a:custGeom>
              <a:avLst/>
              <a:gdLst/>
              <a:ahLst/>
              <a:cxnLst/>
              <a:rect l="l" t="t" r="r" b="b"/>
              <a:pathLst>
                <a:path w="4071" h="3601" extrusionOk="0">
                  <a:moveTo>
                    <a:pt x="1298" y="1"/>
                  </a:moveTo>
                  <a:cubicBezTo>
                    <a:pt x="1090" y="1"/>
                    <a:pt x="880" y="21"/>
                    <a:pt x="668" y="69"/>
                  </a:cubicBezTo>
                  <a:cubicBezTo>
                    <a:pt x="501" y="135"/>
                    <a:pt x="401" y="235"/>
                    <a:pt x="334" y="369"/>
                  </a:cubicBezTo>
                  <a:cubicBezTo>
                    <a:pt x="268" y="569"/>
                    <a:pt x="234" y="769"/>
                    <a:pt x="201" y="969"/>
                  </a:cubicBezTo>
                  <a:cubicBezTo>
                    <a:pt x="167" y="1136"/>
                    <a:pt x="134" y="1336"/>
                    <a:pt x="101" y="1536"/>
                  </a:cubicBezTo>
                  <a:cubicBezTo>
                    <a:pt x="67" y="1737"/>
                    <a:pt x="34" y="1937"/>
                    <a:pt x="34" y="2137"/>
                  </a:cubicBezTo>
                  <a:cubicBezTo>
                    <a:pt x="1" y="2337"/>
                    <a:pt x="134" y="2504"/>
                    <a:pt x="201" y="2704"/>
                  </a:cubicBezTo>
                  <a:cubicBezTo>
                    <a:pt x="256" y="3071"/>
                    <a:pt x="345" y="3189"/>
                    <a:pt x="449" y="3189"/>
                  </a:cubicBezTo>
                  <a:cubicBezTo>
                    <a:pt x="639" y="3189"/>
                    <a:pt x="878" y="2793"/>
                    <a:pt x="1054" y="2793"/>
                  </a:cubicBezTo>
                  <a:cubicBezTo>
                    <a:pt x="1070" y="2793"/>
                    <a:pt x="1086" y="2796"/>
                    <a:pt x="1101" y="2804"/>
                  </a:cubicBezTo>
                  <a:cubicBezTo>
                    <a:pt x="1323" y="2676"/>
                    <a:pt x="1533" y="2621"/>
                    <a:pt x="1734" y="2621"/>
                  </a:cubicBezTo>
                  <a:cubicBezTo>
                    <a:pt x="2109" y="2621"/>
                    <a:pt x="2456" y="2811"/>
                    <a:pt x="2803" y="3071"/>
                  </a:cubicBezTo>
                  <a:cubicBezTo>
                    <a:pt x="2808" y="3070"/>
                    <a:pt x="2812" y="3070"/>
                    <a:pt x="2817" y="3070"/>
                  </a:cubicBezTo>
                  <a:cubicBezTo>
                    <a:pt x="3028" y="3070"/>
                    <a:pt x="3052" y="3601"/>
                    <a:pt x="3280" y="3601"/>
                  </a:cubicBezTo>
                  <a:cubicBezTo>
                    <a:pt x="3358" y="3601"/>
                    <a:pt x="3461" y="3539"/>
                    <a:pt x="3603" y="3371"/>
                  </a:cubicBezTo>
                  <a:cubicBezTo>
                    <a:pt x="3703" y="2604"/>
                    <a:pt x="3803" y="1837"/>
                    <a:pt x="3903" y="1069"/>
                  </a:cubicBezTo>
                  <a:cubicBezTo>
                    <a:pt x="3937" y="803"/>
                    <a:pt x="4070" y="436"/>
                    <a:pt x="3670" y="402"/>
                  </a:cubicBezTo>
                  <a:cubicBezTo>
                    <a:pt x="2875" y="296"/>
                    <a:pt x="2101" y="1"/>
                    <a:pt x="1298" y="1"/>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75"/>
            <p:cNvSpPr/>
            <p:nvPr/>
          </p:nvSpPr>
          <p:spPr>
            <a:xfrm>
              <a:off x="10086350" y="1728638"/>
              <a:ext cx="42550" cy="19700"/>
            </a:xfrm>
            <a:custGeom>
              <a:avLst/>
              <a:gdLst/>
              <a:ahLst/>
              <a:cxnLst/>
              <a:rect l="l" t="t" r="r" b="b"/>
              <a:pathLst>
                <a:path w="1702" h="788" extrusionOk="0">
                  <a:moveTo>
                    <a:pt x="889" y="0"/>
                  </a:moveTo>
                  <a:cubicBezTo>
                    <a:pt x="687" y="0"/>
                    <a:pt x="447" y="182"/>
                    <a:pt x="0" y="521"/>
                  </a:cubicBezTo>
                  <a:cubicBezTo>
                    <a:pt x="568" y="621"/>
                    <a:pt x="1135" y="688"/>
                    <a:pt x="1702" y="788"/>
                  </a:cubicBezTo>
                  <a:cubicBezTo>
                    <a:pt x="1306" y="249"/>
                    <a:pt x="1124" y="0"/>
                    <a:pt x="889" y="0"/>
                  </a:cubicBezTo>
                  <a:close/>
                </a:path>
              </a:pathLst>
            </a:custGeom>
            <a:solidFill>
              <a:srgbClr val="E4EA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75"/>
            <p:cNvSpPr/>
            <p:nvPr/>
          </p:nvSpPr>
          <p:spPr>
            <a:xfrm>
              <a:off x="9978775" y="1634988"/>
              <a:ext cx="636300" cy="189875"/>
            </a:xfrm>
            <a:custGeom>
              <a:avLst/>
              <a:gdLst/>
              <a:ahLst/>
              <a:cxnLst/>
              <a:rect l="l" t="t" r="r" b="b"/>
              <a:pathLst>
                <a:path w="25452" h="7595" extrusionOk="0">
                  <a:moveTo>
                    <a:pt x="2295" y="1"/>
                  </a:moveTo>
                  <a:cubicBezTo>
                    <a:pt x="1790" y="1"/>
                    <a:pt x="1364" y="186"/>
                    <a:pt x="1068" y="698"/>
                  </a:cubicBezTo>
                  <a:cubicBezTo>
                    <a:pt x="0" y="2232"/>
                    <a:pt x="567" y="3700"/>
                    <a:pt x="2402" y="4000"/>
                  </a:cubicBezTo>
                  <a:cubicBezTo>
                    <a:pt x="2736" y="4033"/>
                    <a:pt x="3069" y="4100"/>
                    <a:pt x="3403" y="4167"/>
                  </a:cubicBezTo>
                  <a:cubicBezTo>
                    <a:pt x="3436" y="3967"/>
                    <a:pt x="3470" y="3767"/>
                    <a:pt x="3503" y="3566"/>
                  </a:cubicBezTo>
                  <a:cubicBezTo>
                    <a:pt x="3536" y="3366"/>
                    <a:pt x="3570" y="3200"/>
                    <a:pt x="3603" y="2999"/>
                  </a:cubicBezTo>
                  <a:cubicBezTo>
                    <a:pt x="3603" y="2833"/>
                    <a:pt x="3636" y="2632"/>
                    <a:pt x="3670" y="2466"/>
                  </a:cubicBezTo>
                  <a:cubicBezTo>
                    <a:pt x="3703" y="2266"/>
                    <a:pt x="3736" y="2099"/>
                    <a:pt x="3770" y="1899"/>
                  </a:cubicBezTo>
                  <a:cubicBezTo>
                    <a:pt x="3770" y="1832"/>
                    <a:pt x="3803" y="1799"/>
                    <a:pt x="3803" y="1732"/>
                  </a:cubicBezTo>
                  <a:cubicBezTo>
                    <a:pt x="4370" y="1832"/>
                    <a:pt x="4937" y="1865"/>
                    <a:pt x="5504" y="1965"/>
                  </a:cubicBezTo>
                  <a:cubicBezTo>
                    <a:pt x="6739" y="2165"/>
                    <a:pt x="6739" y="2165"/>
                    <a:pt x="6605" y="3366"/>
                  </a:cubicBezTo>
                  <a:cubicBezTo>
                    <a:pt x="6538" y="3867"/>
                    <a:pt x="6272" y="4434"/>
                    <a:pt x="6805" y="4834"/>
                  </a:cubicBezTo>
                  <a:cubicBezTo>
                    <a:pt x="7172" y="4901"/>
                    <a:pt x="7539" y="4934"/>
                    <a:pt x="7906" y="5001"/>
                  </a:cubicBezTo>
                  <a:cubicBezTo>
                    <a:pt x="12776" y="5768"/>
                    <a:pt x="17646" y="6535"/>
                    <a:pt x="22550" y="7302"/>
                  </a:cubicBezTo>
                  <a:cubicBezTo>
                    <a:pt x="23084" y="7369"/>
                    <a:pt x="23651" y="7469"/>
                    <a:pt x="24184" y="7569"/>
                  </a:cubicBezTo>
                  <a:cubicBezTo>
                    <a:pt x="24268" y="7586"/>
                    <a:pt x="24344" y="7595"/>
                    <a:pt x="24412" y="7595"/>
                  </a:cubicBezTo>
                  <a:cubicBezTo>
                    <a:pt x="24745" y="7595"/>
                    <a:pt x="24879" y="7391"/>
                    <a:pt x="24851" y="7002"/>
                  </a:cubicBezTo>
                  <a:lnTo>
                    <a:pt x="24952" y="6969"/>
                  </a:lnTo>
                  <a:cubicBezTo>
                    <a:pt x="24952" y="6802"/>
                    <a:pt x="24985" y="6602"/>
                    <a:pt x="24985" y="6402"/>
                  </a:cubicBezTo>
                  <a:cubicBezTo>
                    <a:pt x="25018" y="6235"/>
                    <a:pt x="25052" y="6035"/>
                    <a:pt x="25052" y="5835"/>
                  </a:cubicBezTo>
                  <a:cubicBezTo>
                    <a:pt x="25085" y="5668"/>
                    <a:pt x="25118" y="5468"/>
                    <a:pt x="25152" y="5301"/>
                  </a:cubicBezTo>
                  <a:cubicBezTo>
                    <a:pt x="25185" y="5101"/>
                    <a:pt x="25218" y="4934"/>
                    <a:pt x="25252" y="4734"/>
                  </a:cubicBezTo>
                  <a:cubicBezTo>
                    <a:pt x="25252" y="4601"/>
                    <a:pt x="25285" y="4500"/>
                    <a:pt x="25285" y="4367"/>
                  </a:cubicBezTo>
                  <a:cubicBezTo>
                    <a:pt x="25352" y="4134"/>
                    <a:pt x="25419" y="3900"/>
                    <a:pt x="25452" y="3667"/>
                  </a:cubicBezTo>
                  <a:cubicBezTo>
                    <a:pt x="17880" y="2466"/>
                    <a:pt x="10274" y="1231"/>
                    <a:pt x="2669" y="31"/>
                  </a:cubicBezTo>
                  <a:cubicBezTo>
                    <a:pt x="2540" y="11"/>
                    <a:pt x="2415" y="1"/>
                    <a:pt x="2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2" name="Google Shape;1272;p75"/>
          <p:cNvSpPr/>
          <p:nvPr/>
        </p:nvSpPr>
        <p:spPr>
          <a:xfrm>
            <a:off x="421994" y="200772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75"/>
          <p:cNvSpPr/>
          <p:nvPr/>
        </p:nvSpPr>
        <p:spPr>
          <a:xfrm>
            <a:off x="2952743" y="424622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75"/>
          <p:cNvSpPr/>
          <p:nvPr/>
        </p:nvSpPr>
        <p:spPr>
          <a:xfrm>
            <a:off x="1194605" y="544221"/>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45;p75"/>
          <p:cNvSpPr txBox="1">
            <a:spLocks/>
          </p:cNvSpPr>
          <p:nvPr/>
        </p:nvSpPr>
        <p:spPr>
          <a:xfrm>
            <a:off x="4761186" y="3707576"/>
            <a:ext cx="2585545"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IN" dirty="0"/>
              <a:t>Decision-Making</a:t>
            </a:r>
            <a:endParaRPr lang="en-IN" dirty="0"/>
          </a:p>
        </p:txBody>
      </p:sp>
      <p:sp>
        <p:nvSpPr>
          <p:cNvPr id="39" name="Google Shape;1244;p75"/>
          <p:cNvSpPr txBox="1">
            <a:spLocks/>
          </p:cNvSpPr>
          <p:nvPr/>
        </p:nvSpPr>
        <p:spPr>
          <a:xfrm>
            <a:off x="5029616" y="4136558"/>
            <a:ext cx="19653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15000"/>
              </a:lnSpc>
              <a:spcBef>
                <a:spcPts val="0"/>
              </a:spcBef>
              <a:spcAft>
                <a:spcPts val="0"/>
              </a:spcAft>
              <a:buClr>
                <a:schemeClr val="dk2"/>
              </a:buClr>
              <a:buSzPts val="1800"/>
              <a:buFont typeface="Roboto"/>
              <a:buNone/>
              <a:defRPr sz="1400" b="0" i="0" u="none" strike="noStrike" cap="none">
                <a:solidFill>
                  <a:schemeClr val="dk2"/>
                </a:solidFill>
                <a:latin typeface="Roboto"/>
                <a:ea typeface="Roboto"/>
                <a:cs typeface="Roboto"/>
                <a:sym typeface="Roboto"/>
              </a:defRPr>
            </a:lvl1pPr>
            <a:lvl2pPr marL="914400" marR="0" lvl="1" indent="-342900" algn="r" rtl="0">
              <a:lnSpc>
                <a:spcPct val="115000"/>
              </a:lnSpc>
              <a:spcBef>
                <a:spcPts val="0"/>
              </a:spcBef>
              <a:spcAft>
                <a:spcPts val="0"/>
              </a:spcAft>
              <a:buClr>
                <a:schemeClr val="dk2"/>
              </a:buClr>
              <a:buSzPts val="1800"/>
              <a:buFont typeface="Roboto"/>
              <a:buNone/>
              <a:defRPr sz="1400" b="0" i="0" u="none" strike="noStrike" cap="none">
                <a:solidFill>
                  <a:schemeClr val="dk2"/>
                </a:solidFill>
                <a:latin typeface="Roboto"/>
                <a:ea typeface="Roboto"/>
                <a:cs typeface="Roboto"/>
                <a:sym typeface="Roboto"/>
              </a:defRPr>
            </a:lvl2pPr>
            <a:lvl3pPr marL="1371600" marR="0" lvl="2" indent="-342900" algn="r" rtl="0">
              <a:lnSpc>
                <a:spcPct val="115000"/>
              </a:lnSpc>
              <a:spcBef>
                <a:spcPts val="0"/>
              </a:spcBef>
              <a:spcAft>
                <a:spcPts val="0"/>
              </a:spcAft>
              <a:buClr>
                <a:schemeClr val="dk2"/>
              </a:buClr>
              <a:buSzPts val="1800"/>
              <a:buFont typeface="Roboto"/>
              <a:buNone/>
              <a:defRPr sz="1400" b="0" i="0" u="none" strike="noStrike" cap="none">
                <a:solidFill>
                  <a:schemeClr val="dk2"/>
                </a:solidFill>
                <a:latin typeface="Roboto"/>
                <a:ea typeface="Roboto"/>
                <a:cs typeface="Roboto"/>
                <a:sym typeface="Roboto"/>
              </a:defRPr>
            </a:lvl3pPr>
            <a:lvl4pPr marL="1828800" marR="0" lvl="3" indent="-342900" algn="r" rtl="0">
              <a:lnSpc>
                <a:spcPct val="115000"/>
              </a:lnSpc>
              <a:spcBef>
                <a:spcPts val="0"/>
              </a:spcBef>
              <a:spcAft>
                <a:spcPts val="0"/>
              </a:spcAft>
              <a:buClr>
                <a:schemeClr val="dk2"/>
              </a:buClr>
              <a:buSzPts val="1800"/>
              <a:buFont typeface="Roboto"/>
              <a:buNone/>
              <a:defRPr sz="1400" b="0" i="0" u="none" strike="noStrike" cap="none">
                <a:solidFill>
                  <a:schemeClr val="dk2"/>
                </a:solidFill>
                <a:latin typeface="Roboto"/>
                <a:ea typeface="Roboto"/>
                <a:cs typeface="Roboto"/>
                <a:sym typeface="Roboto"/>
              </a:defRPr>
            </a:lvl4pPr>
            <a:lvl5pPr marL="2286000" marR="0" lvl="4" indent="-342900" algn="r" rtl="0">
              <a:lnSpc>
                <a:spcPct val="115000"/>
              </a:lnSpc>
              <a:spcBef>
                <a:spcPts val="0"/>
              </a:spcBef>
              <a:spcAft>
                <a:spcPts val="0"/>
              </a:spcAft>
              <a:buClr>
                <a:schemeClr val="dk2"/>
              </a:buClr>
              <a:buSzPts val="1800"/>
              <a:buFont typeface="Roboto"/>
              <a:buNone/>
              <a:defRPr sz="1400" b="0" i="0" u="none" strike="noStrike" cap="none">
                <a:solidFill>
                  <a:schemeClr val="dk2"/>
                </a:solidFill>
                <a:latin typeface="Roboto"/>
                <a:ea typeface="Roboto"/>
                <a:cs typeface="Roboto"/>
                <a:sym typeface="Roboto"/>
              </a:defRPr>
            </a:lvl5pPr>
            <a:lvl6pPr marL="2743200" marR="0" lvl="5" indent="-342900" algn="r" rtl="0">
              <a:lnSpc>
                <a:spcPct val="115000"/>
              </a:lnSpc>
              <a:spcBef>
                <a:spcPts val="0"/>
              </a:spcBef>
              <a:spcAft>
                <a:spcPts val="0"/>
              </a:spcAft>
              <a:buClr>
                <a:schemeClr val="dk2"/>
              </a:buClr>
              <a:buSzPts val="1800"/>
              <a:buFont typeface="Roboto"/>
              <a:buNone/>
              <a:defRPr sz="1400" b="0" i="0" u="none" strike="noStrike" cap="none">
                <a:solidFill>
                  <a:schemeClr val="dk2"/>
                </a:solidFill>
                <a:latin typeface="Roboto"/>
                <a:ea typeface="Roboto"/>
                <a:cs typeface="Roboto"/>
                <a:sym typeface="Roboto"/>
              </a:defRPr>
            </a:lvl6pPr>
            <a:lvl7pPr marL="3200400" marR="0" lvl="6" indent="-342900" algn="r" rtl="0">
              <a:lnSpc>
                <a:spcPct val="115000"/>
              </a:lnSpc>
              <a:spcBef>
                <a:spcPts val="0"/>
              </a:spcBef>
              <a:spcAft>
                <a:spcPts val="0"/>
              </a:spcAft>
              <a:buClr>
                <a:schemeClr val="dk2"/>
              </a:buClr>
              <a:buSzPts val="1800"/>
              <a:buFont typeface="Roboto"/>
              <a:buNone/>
              <a:defRPr sz="1400" b="0" i="0" u="none" strike="noStrike" cap="none">
                <a:solidFill>
                  <a:schemeClr val="dk2"/>
                </a:solidFill>
                <a:latin typeface="Roboto"/>
                <a:ea typeface="Roboto"/>
                <a:cs typeface="Roboto"/>
                <a:sym typeface="Roboto"/>
              </a:defRPr>
            </a:lvl7pPr>
            <a:lvl8pPr marL="3657600" marR="0" lvl="7" indent="-342900" algn="r" rtl="0">
              <a:lnSpc>
                <a:spcPct val="115000"/>
              </a:lnSpc>
              <a:spcBef>
                <a:spcPts val="0"/>
              </a:spcBef>
              <a:spcAft>
                <a:spcPts val="0"/>
              </a:spcAft>
              <a:buClr>
                <a:schemeClr val="dk2"/>
              </a:buClr>
              <a:buSzPts val="1800"/>
              <a:buFont typeface="Roboto"/>
              <a:buNone/>
              <a:defRPr sz="1400" b="0" i="0" u="none" strike="noStrike" cap="none">
                <a:solidFill>
                  <a:schemeClr val="dk2"/>
                </a:solidFill>
                <a:latin typeface="Roboto"/>
                <a:ea typeface="Roboto"/>
                <a:cs typeface="Roboto"/>
                <a:sym typeface="Roboto"/>
              </a:defRPr>
            </a:lvl8pPr>
            <a:lvl9pPr marL="4114800" marR="0" lvl="8" indent="-342900" algn="r" rtl="0">
              <a:lnSpc>
                <a:spcPct val="115000"/>
              </a:lnSpc>
              <a:spcBef>
                <a:spcPts val="0"/>
              </a:spcBef>
              <a:spcAft>
                <a:spcPts val="0"/>
              </a:spcAft>
              <a:buClr>
                <a:schemeClr val="dk2"/>
              </a:buClr>
              <a:buSzPts val="1800"/>
              <a:buFont typeface="Roboto"/>
              <a:buNone/>
              <a:defRPr sz="1400" b="0" i="0" u="none" strike="noStrike" cap="none">
                <a:solidFill>
                  <a:schemeClr val="dk2"/>
                </a:solidFill>
                <a:latin typeface="Roboto"/>
                <a:ea typeface="Roboto"/>
                <a:cs typeface="Roboto"/>
                <a:sym typeface="Roboto"/>
              </a:defRPr>
            </a:lvl9pPr>
          </a:lstStyle>
          <a:p>
            <a:pPr marL="0" indent="0"/>
            <a:r>
              <a:rPr lang="en-IN" dirty="0"/>
              <a:t>inventory status, borrowing trends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848740" y="578070"/>
            <a:ext cx="5401429" cy="4151586"/>
          </a:xfrm>
          <a:prstGeom prst="rect">
            <a:avLst/>
          </a:prstGeom>
        </p:spPr>
      </p:pic>
      <p:sp>
        <p:nvSpPr>
          <p:cNvPr id="13" name="Title 1"/>
          <p:cNvSpPr>
            <a:spLocks noGrp="1"/>
          </p:cNvSpPr>
          <p:nvPr>
            <p:ph type="title"/>
          </p:nvPr>
        </p:nvSpPr>
        <p:spPr>
          <a:xfrm>
            <a:off x="724635" y="1984148"/>
            <a:ext cx="1881930" cy="365700"/>
          </a:xfrm>
        </p:spPr>
        <p:txBody>
          <a:bodyPr/>
          <a:lstStyle/>
          <a:p>
            <a:r>
              <a:rPr lang="en-US" sz="2000" dirty="0" smtClean="0"/>
              <a:t>Flow Diagram</a:t>
            </a:r>
            <a:endParaRPr lang="en-IN" sz="2000" dirty="0"/>
          </a:p>
        </p:txBody>
      </p:sp>
    </p:spTree>
    <p:extLst>
      <p:ext uri="{BB962C8B-B14F-4D97-AF65-F5344CB8AC3E}">
        <p14:creationId xmlns:p14="http://schemas.microsoft.com/office/powerpoint/2010/main" val="3873573224"/>
      </p:ext>
    </p:extLst>
  </p:cSld>
  <p:clrMapOvr>
    <a:masterClrMapping/>
  </p:clrMapOvr>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121</Words>
  <Application>Microsoft Office PowerPoint</Application>
  <PresentationFormat>On-screen Show (16:9)</PresentationFormat>
  <Paragraphs>33</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Roboto</vt:lpstr>
      <vt:lpstr>Libre Baskerville</vt:lpstr>
      <vt:lpstr>Roboto Condensed Light</vt:lpstr>
      <vt:lpstr>Generation of '27 by Slidesgo</vt:lpstr>
      <vt:lpstr>BookMart </vt:lpstr>
      <vt:lpstr>Contents</vt:lpstr>
      <vt:lpstr>Introduction</vt:lpstr>
      <vt:lpstr>Purpose</vt:lpstr>
      <vt:lpstr>Flow Diagram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BookMart </dc:title>
  <cp:lastModifiedBy>Dell</cp:lastModifiedBy>
  <cp:revision>11</cp:revision>
  <dcterms:modified xsi:type="dcterms:W3CDTF">2024-05-09T03:37:11Z</dcterms:modified>
</cp:coreProperties>
</file>