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0" r:id="rId7"/>
    <p:sldId id="264" r:id="rId8"/>
    <p:sldId id="269" r:id="rId9"/>
    <p:sldId id="265" r:id="rId10"/>
    <p:sldId id="266" r:id="rId11"/>
    <p:sldId id="267" r:id="rId12"/>
    <p:sldId id="262" r:id="rId13"/>
    <p:sldId id="26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fa S" initials="SS" lastIdx="1" clrIdx="0">
    <p:extLst>
      <p:ext uri="{19B8F6BF-5375-455C-9EA6-DF929625EA0E}">
        <p15:presenceInfo xmlns:p15="http://schemas.microsoft.com/office/powerpoint/2012/main" userId="8bc2a8c2807f01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0DAF-D83C-DE17-46F9-4512C19E03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39C0B-CE7E-D685-D2B9-306DB33FA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E099C-AA89-E23B-1395-048213C32158}"/>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B2E28C0E-D1AA-9EE2-6A8A-5E308333A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2AA9D-6041-CC05-AA77-1B1E56B4B313}"/>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144134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76D8-6B71-26BE-8C34-2FAFF11B1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61A08-C9BA-CE5C-9BE5-C9C7917A9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260E7-A074-2AB1-2A98-28B253EB178C}"/>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0C88C8C7-2A83-6867-340F-8F83FFD5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51DCB-2EDF-6D84-8DDC-A27DBA3777A0}"/>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43550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E22D2-182C-90D4-E22A-2B245B1CB1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F2D11-F60D-0CA6-B5FD-B245EAF69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0F149-3AA0-BF46-0A42-AE6C169B8038}"/>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C7193C56-5745-ED14-7245-3CB672C31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621E9-C6B6-FE88-A4FD-433174E78447}"/>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376906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EF59-A6BA-6BC2-70A2-85096320F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BC586-52E3-44A5-90AD-C06CFF258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3A186-4280-01CF-8EE1-A219BAFBA16B}"/>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3FF4CF7E-D5E8-8A01-B4C3-FA7172D34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36D24-D2EB-5DE6-68EE-888B58C5CEAA}"/>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6617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A3C9-876E-9FE5-422B-C8094211D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85C6A-239F-B465-434F-D990B45E73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5FEF3-B71D-61DA-3367-5853E32E1F19}"/>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53BBC97A-AF58-BBB7-4CFE-9A09B801F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9ED96-43AC-E6A9-73F7-AFA0833947B4}"/>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386078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2A6E-3D74-B9D8-B4B4-8CCF0317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37BE8-E196-7295-455D-CDD27B7E3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B4C3C-3AB8-1B1C-68F8-A971423E9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C141A-5284-5551-D602-B04E1FEE8C4B}"/>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6" name="Footer Placeholder 5">
            <a:extLst>
              <a:ext uri="{FF2B5EF4-FFF2-40B4-BE49-F238E27FC236}">
                <a16:creationId xmlns:a16="http://schemas.microsoft.com/office/drawing/2014/main" id="{A033BB01-0091-BEEB-2E5A-2F223DAC6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9C00C-6C10-A38C-FEDA-E3928E994364}"/>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412121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F1CB-72AE-A315-DFDE-77420869DC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D6F1D-8AAE-66A9-D403-3AA10F793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028F5-7572-1B85-E36B-EDD6174DA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FD4FA5-D446-BA6D-F7A6-4D97E0596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D283D-ECD8-B760-7689-A281B9F49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C7059-17AD-0893-6A24-5929D736D45D}"/>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8" name="Footer Placeholder 7">
            <a:extLst>
              <a:ext uri="{FF2B5EF4-FFF2-40B4-BE49-F238E27FC236}">
                <a16:creationId xmlns:a16="http://schemas.microsoft.com/office/drawing/2014/main" id="{A933C766-C950-7276-860F-EDAEC6B6B8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C45A5A-5776-1A12-505E-BB1D68BC5343}"/>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54947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F481-C831-4D2F-D0A5-C2E29A608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686E0E-97E3-E892-5A44-7CF594B51CD9}"/>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4" name="Footer Placeholder 3">
            <a:extLst>
              <a:ext uri="{FF2B5EF4-FFF2-40B4-BE49-F238E27FC236}">
                <a16:creationId xmlns:a16="http://schemas.microsoft.com/office/drawing/2014/main" id="{D40B63FA-D61A-8088-E08A-6CD51A7B6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8BFD7-AA46-8087-5DB0-1337B0F59598}"/>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30248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0F849-BE63-060D-FF36-C23F0375067B}"/>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3" name="Footer Placeholder 2">
            <a:extLst>
              <a:ext uri="{FF2B5EF4-FFF2-40B4-BE49-F238E27FC236}">
                <a16:creationId xmlns:a16="http://schemas.microsoft.com/office/drawing/2014/main" id="{E3476A49-DA52-56D3-5145-260191D49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C1A9C-5F48-0BFC-FB81-D020B721F297}"/>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11059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034C-CA30-F6F1-5E9B-788F68004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E8D4C-C0C7-F3E4-07DA-ACE0A443C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13D59-29FC-068F-5559-F18313FD3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1C676-3802-EB5F-1C46-3D07A88B8C28}"/>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6" name="Footer Placeholder 5">
            <a:extLst>
              <a:ext uri="{FF2B5EF4-FFF2-40B4-BE49-F238E27FC236}">
                <a16:creationId xmlns:a16="http://schemas.microsoft.com/office/drawing/2014/main" id="{9942FDA9-6CB3-4BE1-3376-E265C6608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DAD28-6986-7C02-6416-9B289AAE1761}"/>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36439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F94D-F81C-3182-245E-D47EF0161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3BBD25-009E-2970-E36F-8F16AFE5F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2F2E43-E203-DA87-5260-54F08EEC9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ABCDA-838D-4F74-00C4-23760A60A3C0}"/>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6" name="Footer Placeholder 5">
            <a:extLst>
              <a:ext uri="{FF2B5EF4-FFF2-40B4-BE49-F238E27FC236}">
                <a16:creationId xmlns:a16="http://schemas.microsoft.com/office/drawing/2014/main" id="{37AD8BB3-2E46-2685-097F-A3685E5EB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33D41-9609-4D1A-6506-2DC86E087A60}"/>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07153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100C7-108A-6696-498B-D611DA63D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D5816-AC7F-B7E3-6192-14535A1B5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FA634-442F-535B-36AC-D11D32919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4D194014-5084-C8CF-65FE-9CDBADD71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0138AD-3C98-3390-1E14-B9A6FFC4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35E775-10E2-0445-BD19-8C05AB3044D1}" type="slidenum">
              <a:rPr lang="en-US"/>
              <a:t>‹#›</a:t>
            </a:fld>
            <a:endParaRPr lang="en-US"/>
          </a:p>
        </p:txBody>
      </p:sp>
    </p:spTree>
    <p:extLst>
      <p:ext uri="{BB962C8B-B14F-4D97-AF65-F5344CB8AC3E}">
        <p14:creationId xmlns:p14="http://schemas.microsoft.com/office/powerpoint/2010/main" val="143203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1A56-494D-884D-BBB8-9AA74FD247D7}"/>
              </a:ext>
            </a:extLst>
          </p:cNvPr>
          <p:cNvSpPr>
            <a:spLocks noGrp="1"/>
          </p:cNvSpPr>
          <p:nvPr>
            <p:ph type="ctrTitle"/>
          </p:nvPr>
        </p:nvSpPr>
        <p:spPr>
          <a:xfrm>
            <a:off x="-1095375" y="-413543"/>
            <a:ext cx="9144000" cy="2044700"/>
          </a:xfrm>
        </p:spPr>
        <p:txBody>
          <a:bodyPr/>
          <a:lstStyle/>
          <a:p>
            <a:r>
              <a:rPr lang="en-GB" b="1" u="sng">
                <a:latin typeface="Times New Roman" panose="02020603050405020304" pitchFamily="18" charset="0"/>
                <a:cs typeface="Times New Roman" panose="02020603050405020304" pitchFamily="18" charset="0"/>
              </a:rPr>
              <a:t>PROJECT TITLE </a:t>
            </a:r>
            <a:endParaRPr lang="en-US" b="1" u="sng">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CCC298-BC5E-81E7-2DD9-A310A778ECC2}"/>
              </a:ext>
            </a:extLst>
          </p:cNvPr>
          <p:cNvSpPr>
            <a:spLocks noGrp="1"/>
          </p:cNvSpPr>
          <p:nvPr>
            <p:ph type="subTitle" idx="1"/>
          </p:nvPr>
        </p:nvSpPr>
        <p:spPr>
          <a:xfrm>
            <a:off x="678656" y="2857502"/>
            <a:ext cx="10239375" cy="1523999"/>
          </a:xfrm>
        </p:spPr>
        <p:txBody>
          <a:bodyPr/>
          <a:lstStyle/>
          <a:p>
            <a:r>
              <a:rPr lang="en-GB" sz="4000" b="1">
                <a:latin typeface="Times New Roman" panose="02020603050405020304" pitchFamily="18" charset="0"/>
                <a:cs typeface="Times New Roman" panose="02020603050405020304" pitchFamily="18" charset="0"/>
              </a:rPr>
              <a:t>ONLINE BOOK STORE </a:t>
            </a:r>
            <a:endParaRPr lang="en-US"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F2FFE9-97B9-0502-6F4C-DC0B78576B57}"/>
              </a:ext>
            </a:extLst>
          </p:cNvPr>
          <p:cNvSpPr txBox="1"/>
          <p:nvPr/>
        </p:nvSpPr>
        <p:spPr>
          <a:xfrm>
            <a:off x="7250905" y="4441030"/>
            <a:ext cx="4827985" cy="1938992"/>
          </a:xfrm>
          <a:prstGeom prst="rect">
            <a:avLst/>
          </a:prstGeom>
          <a:noFill/>
        </p:spPr>
        <p:txBody>
          <a:bodyPr wrap="square" rtlCol="0">
            <a:spAutoFit/>
          </a:bodyPr>
          <a:lstStyle/>
          <a:p>
            <a:pPr algn="l"/>
            <a:r>
              <a:rPr lang="en-GB" sz="2400" b="1">
                <a:latin typeface="Times New Roman" panose="02020603050405020304" pitchFamily="18" charset="0"/>
                <a:cs typeface="Times New Roman" panose="02020603050405020304" pitchFamily="18" charset="0"/>
              </a:rPr>
              <a:t>RIYA SALESIA -211521205122</a:t>
            </a:r>
          </a:p>
          <a:p>
            <a:pPr algn="l"/>
            <a:r>
              <a:rPr lang="en-GB" sz="2400" b="1">
                <a:latin typeface="Times New Roman" panose="02020603050405020304" pitchFamily="18" charset="0"/>
                <a:cs typeface="Times New Roman" panose="02020603050405020304" pitchFamily="18" charset="0"/>
              </a:rPr>
              <a:t>RESHMA -211521205119</a:t>
            </a:r>
          </a:p>
          <a:p>
            <a:pPr algn="l"/>
            <a:r>
              <a:rPr lang="en-GB" sz="2400" b="1">
                <a:latin typeface="Times New Roman" panose="02020603050405020304" pitchFamily="18" charset="0"/>
                <a:cs typeface="Times New Roman" panose="02020603050405020304" pitchFamily="18" charset="0"/>
              </a:rPr>
              <a:t>RYYAN SHIFA -211521205126</a:t>
            </a:r>
          </a:p>
          <a:p>
            <a:pPr algn="l"/>
            <a:r>
              <a:rPr lang="en-GB" sz="2400" b="1">
                <a:latin typeface="Times New Roman" panose="02020603050405020304" pitchFamily="18" charset="0"/>
                <a:cs typeface="Times New Roman" panose="02020603050405020304" pitchFamily="18" charset="0"/>
              </a:rPr>
              <a:t>PREETHI -211521205111</a:t>
            </a: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33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9859-460B-B030-966C-BBCDB108060B}"/>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BACK-END DEVELOPMENT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32C67-70AB-B1E7-0E86-4C2BED5D2ADD}"/>
              </a:ext>
            </a:extLst>
          </p:cNvPr>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Technologie</a:t>
            </a:r>
            <a:r>
              <a:rPr lang="en-GB" dirty="0">
                <a:latin typeface="Times New Roman" panose="02020603050405020304" pitchFamily="18" charset="0"/>
                <a:cs typeface="Times New Roman" panose="02020603050405020304" pitchFamily="18" charset="0"/>
              </a:rPr>
              <a:t>s</a:t>
            </a:r>
          </a:p>
          <a:p>
            <a:r>
              <a:rPr lang="en-US" dirty="0">
                <a:latin typeface="Times New Roman" panose="02020603050405020304" pitchFamily="18" charset="0"/>
                <a:cs typeface="Times New Roman" panose="02020603050405020304" pitchFamily="18" charset="0"/>
              </a:rPr>
              <a:t>Django </a:t>
            </a:r>
            <a:r>
              <a:rPr lang="en-US" dirty="0" err="1">
                <a:latin typeface="Times New Roman" panose="02020603050405020304" pitchFamily="18" charset="0"/>
                <a:cs typeface="Times New Roman" panose="02020603050405020304" pitchFamily="18" charset="0"/>
              </a:rPr>
              <a:t>Framewor</a:t>
            </a:r>
            <a:r>
              <a:rPr lang="en-GB"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Manages requests, user authentication, and processes orders.  </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PostgreSQL Database</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Manages book inventory, customer data, and orders.  </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REST APIs: Facilitate data exchange between frontend and backend.</a:t>
            </a:r>
          </a:p>
        </p:txBody>
      </p:sp>
    </p:spTree>
    <p:extLst>
      <p:ext uri="{BB962C8B-B14F-4D97-AF65-F5344CB8AC3E}">
        <p14:creationId xmlns:p14="http://schemas.microsoft.com/office/powerpoint/2010/main" val="96017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71A4-1CCC-82DE-5E0F-A303F0F933B4}"/>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INTEGRATION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543EC3-1398-79C1-EE7C-03A3EDC7B39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User authentication with payment gateway</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Search functionality with book database</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Shopping cart with order </a:t>
            </a:r>
            <a:r>
              <a:rPr lang="en-US" dirty="0" err="1">
                <a:latin typeface="Times New Roman" panose="02020603050405020304" pitchFamily="18" charset="0"/>
                <a:cs typeface="Times New Roman" panose="02020603050405020304" pitchFamily="18" charset="0"/>
              </a:rPr>
              <a:t>manageme</a:t>
            </a:r>
            <a:r>
              <a:rPr lang="en-GB"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Payment processing with inventory management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Shipping integration with logistics provider</a:t>
            </a:r>
          </a:p>
        </p:txBody>
      </p:sp>
    </p:spTree>
    <p:extLst>
      <p:ext uri="{BB962C8B-B14F-4D97-AF65-F5344CB8AC3E}">
        <p14:creationId xmlns:p14="http://schemas.microsoft.com/office/powerpoint/2010/main" val="18849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56EE-5C0C-E06B-8871-BC9B2CCE49DB}"/>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MODEL</a:t>
            </a:r>
            <a:endParaRPr lang="en-US"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9C0D64-8401-2AF4-E19E-4C16F89FB50B}"/>
              </a:ext>
            </a:extLst>
          </p:cNvPr>
          <p:cNvSpPr txBox="1"/>
          <p:nvPr/>
        </p:nvSpPr>
        <p:spPr>
          <a:xfrm flipH="1">
            <a:off x="7010399" y="3429000"/>
            <a:ext cx="1716881" cy="914400"/>
          </a:xfrm>
          <a:prstGeom prst="rect">
            <a:avLst/>
          </a:prstGeom>
          <a:noFill/>
        </p:spPr>
        <p:txBody>
          <a:bodyPr wrap="square" rtlCol="0">
            <a:spAutoFit/>
          </a:bodyPr>
          <a:lstStyle/>
          <a:p>
            <a:pPr algn="l"/>
            <a:endParaRPr lang="en-US" dirty="0"/>
          </a:p>
        </p:txBody>
      </p:sp>
      <p:pic>
        <p:nvPicPr>
          <p:cNvPr id="8" name="Content Placeholder 7">
            <a:extLst>
              <a:ext uri="{FF2B5EF4-FFF2-40B4-BE49-F238E27FC236}">
                <a16:creationId xmlns:a16="http://schemas.microsoft.com/office/drawing/2014/main" id="{0641B50F-ECDA-1403-9A03-D3545AA37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342" y="1489010"/>
            <a:ext cx="4234542" cy="1965715"/>
          </a:xfrm>
        </p:spPr>
      </p:pic>
      <p:pic>
        <p:nvPicPr>
          <p:cNvPr id="10" name="Picture 9">
            <a:extLst>
              <a:ext uri="{FF2B5EF4-FFF2-40B4-BE49-F238E27FC236}">
                <a16:creationId xmlns:a16="http://schemas.microsoft.com/office/drawing/2014/main" id="{4C6B1BC8-431F-6C54-E185-AD865B3BD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342" y="4109971"/>
            <a:ext cx="4259947" cy="2066502"/>
          </a:xfrm>
          <a:prstGeom prst="rect">
            <a:avLst/>
          </a:prstGeom>
        </p:spPr>
      </p:pic>
      <p:pic>
        <p:nvPicPr>
          <p:cNvPr id="14" name="Picture 13">
            <a:extLst>
              <a:ext uri="{FF2B5EF4-FFF2-40B4-BE49-F238E27FC236}">
                <a16:creationId xmlns:a16="http://schemas.microsoft.com/office/drawing/2014/main" id="{13806409-688F-C5AB-5C62-2091A8A96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13" y="4109971"/>
            <a:ext cx="4238828" cy="2066502"/>
          </a:xfrm>
          <a:prstGeom prst="rect">
            <a:avLst/>
          </a:prstGeom>
        </p:spPr>
      </p:pic>
      <p:pic>
        <p:nvPicPr>
          <p:cNvPr id="16" name="Picture 15">
            <a:extLst>
              <a:ext uri="{FF2B5EF4-FFF2-40B4-BE49-F238E27FC236}">
                <a16:creationId xmlns:a16="http://schemas.microsoft.com/office/drawing/2014/main" id="{AE5E7DAD-F5E3-60C2-C064-3C8226322D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195026" y="1386923"/>
            <a:ext cx="4653432" cy="2168590"/>
          </a:xfrm>
          <a:prstGeom prst="rect">
            <a:avLst/>
          </a:prstGeom>
        </p:spPr>
      </p:pic>
    </p:spTree>
    <p:extLst>
      <p:ext uri="{BB962C8B-B14F-4D97-AF65-F5344CB8AC3E}">
        <p14:creationId xmlns:p14="http://schemas.microsoft.com/office/powerpoint/2010/main" val="53356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D1B6-92D1-D96F-59C1-3DC60DD9A2EE}"/>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CONCLUSION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740ABA-353E-0444-7789-6EDE982432A4}"/>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We have created a platform </a:t>
            </a:r>
          </a:p>
          <a:p>
            <a:r>
              <a:rPr lang="en-GB" dirty="0">
                <a:latin typeface="Times New Roman" panose="02020603050405020304" pitchFamily="18" charset="0"/>
                <a:cs typeface="Times New Roman" panose="02020603050405020304" pitchFamily="18" charset="0"/>
              </a:rPr>
              <a:t>That provides vast collection of books </a:t>
            </a:r>
          </a:p>
          <a:p>
            <a:r>
              <a:rPr lang="en-GB" dirty="0">
                <a:latin typeface="Times New Roman" panose="02020603050405020304" pitchFamily="18" charset="0"/>
                <a:cs typeface="Times New Roman" panose="02020603050405020304" pitchFamily="18" charset="0"/>
              </a:rPr>
              <a:t>Supports scalable and performance – Optimized architecture </a:t>
            </a:r>
          </a:p>
          <a:p>
            <a:r>
              <a:rPr lang="en-GB" dirty="0">
                <a:latin typeface="Times New Roman" panose="02020603050405020304" pitchFamily="18" charset="0"/>
                <a:cs typeface="Times New Roman" panose="02020603050405020304" pitchFamily="18" charset="0"/>
              </a:rPr>
              <a:t>Enhances user engagement through social media integration</a:t>
            </a:r>
          </a:p>
        </p:txBody>
      </p:sp>
    </p:spTree>
    <p:extLst>
      <p:ext uri="{BB962C8B-B14F-4D97-AF65-F5344CB8AC3E}">
        <p14:creationId xmlns:p14="http://schemas.microsoft.com/office/powerpoint/2010/main" val="175914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B235-5FDD-BC89-4A66-81D4C8A6C5B2}"/>
              </a:ext>
            </a:extLst>
          </p:cNvPr>
          <p:cNvSpPr>
            <a:spLocks noGrp="1"/>
          </p:cNvSpPr>
          <p:nvPr>
            <p:ph type="title"/>
          </p:nvPr>
        </p:nvSpPr>
        <p:spPr>
          <a:xfrm>
            <a:off x="2862262" y="2103437"/>
            <a:ext cx="10515600" cy="1325563"/>
          </a:xfrm>
        </p:spPr>
        <p:txBody>
          <a:bodyPr>
            <a:normAutofit/>
          </a:bodyPr>
          <a:lstStyle/>
          <a:p>
            <a:r>
              <a:rPr lang="en-GB" sz="7200" b="1" u="sng" dirty="0">
                <a:latin typeface="Times New Roman" panose="02020603050405020304" pitchFamily="18" charset="0"/>
                <a:cs typeface="Times New Roman" panose="02020603050405020304" pitchFamily="18" charset="0"/>
              </a:rPr>
              <a:t>THANK  YOU</a:t>
            </a:r>
            <a:endParaRPr lang="en-US" sz="7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98AE0-61F2-CEA7-6786-1B333BE277D3}"/>
              </a:ext>
            </a:extLst>
          </p:cNvPr>
          <p:cNvSpPr>
            <a:spLocks noGrp="1"/>
          </p:cNvSpPr>
          <p:nvPr>
            <p:ph idx="1"/>
          </p:nvPr>
        </p:nvSpPr>
        <p:spPr>
          <a:xfrm>
            <a:off x="397669" y="10148094"/>
            <a:ext cx="10515600" cy="4351338"/>
          </a:xfrm>
        </p:spPr>
        <p:txBody>
          <a:bodyPr/>
          <a:lstStyle/>
          <a:p>
            <a:endParaRPr lang="en-US"/>
          </a:p>
        </p:txBody>
      </p:sp>
    </p:spTree>
    <p:extLst>
      <p:ext uri="{BB962C8B-B14F-4D97-AF65-F5344CB8AC3E}">
        <p14:creationId xmlns:p14="http://schemas.microsoft.com/office/powerpoint/2010/main" val="235666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FAAE-E0B1-C276-D919-E601CF45A1F9}"/>
              </a:ext>
            </a:extLst>
          </p:cNvPr>
          <p:cNvSpPr>
            <a:spLocks noGrp="1"/>
          </p:cNvSpPr>
          <p:nvPr>
            <p:ph type="title"/>
          </p:nvPr>
        </p:nvSpPr>
        <p:spPr/>
        <p:txBody>
          <a:bodyPr/>
          <a:lstStyle/>
          <a:p>
            <a:r>
              <a:rPr lang="en-GB" b="1" u="sng">
                <a:latin typeface="Times New Roman" panose="02020603050405020304" pitchFamily="18" charset="0"/>
                <a:cs typeface="Times New Roman" panose="02020603050405020304" pitchFamily="18" charset="0"/>
              </a:rPr>
              <a:t>ABSTRACT </a:t>
            </a:r>
            <a:endParaRPr lang="en-US"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05A35-9490-A752-DEAC-5D8FB90945FD}"/>
              </a:ext>
            </a:extLst>
          </p:cNvPr>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This presentation explores the design and functionality of an online book store, focusing on its key features, user experience, and business model. The online book store offers a wide range of books across various genres, providing users with easy access to literature through a seamless interface. Key components include advanced search options, personalized recommendations, user reviews, and secure payment methods. Additionally, the store integrates features like e-book downloads and audiobook options, catering to diverse reader preferences. This project highlights the importance of digital transformation in the publishing industry and aims to enhance customer engagement through an efficient and user-friendly platform.</a:t>
            </a:r>
          </a:p>
        </p:txBody>
      </p:sp>
    </p:spTree>
    <p:extLst>
      <p:ext uri="{BB962C8B-B14F-4D97-AF65-F5344CB8AC3E}">
        <p14:creationId xmlns:p14="http://schemas.microsoft.com/office/powerpoint/2010/main" val="326420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0DAD-3BA9-8E41-6A11-4FA78BBD21B5}"/>
              </a:ext>
            </a:extLst>
          </p:cNvPr>
          <p:cNvSpPr>
            <a:spLocks noGrp="1"/>
          </p:cNvSpPr>
          <p:nvPr>
            <p:ph type="title"/>
          </p:nvPr>
        </p:nvSpPr>
        <p:spPr/>
        <p:txBody>
          <a:bodyPr/>
          <a:lstStyle/>
          <a:p>
            <a:r>
              <a:rPr lang="en-GB" b="1" u="sng">
                <a:latin typeface="Times New Roman" panose="02020603050405020304" pitchFamily="18" charset="0"/>
                <a:cs typeface="Times New Roman" panose="02020603050405020304" pitchFamily="18" charset="0"/>
              </a:rPr>
              <a:t>INTRODUCTION </a:t>
            </a:r>
            <a:endParaRPr lang="en-US"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34B51-3968-38B7-7048-9E8F785921F6}"/>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Our online book store aims to revolutionize the way the people discover</a:t>
            </a:r>
          </a:p>
          <a:p>
            <a:pPr marL="0" indent="0">
              <a:buNone/>
            </a:pPr>
            <a:r>
              <a:rPr lang="en-GB" dirty="0">
                <a:latin typeface="Times New Roman" panose="02020603050405020304" pitchFamily="18" charset="0"/>
                <a:cs typeface="Times New Roman" panose="02020603050405020304" pitchFamily="18" charset="0"/>
              </a:rPr>
              <a:t>Purchase and enjoy books.</a:t>
            </a:r>
          </a:p>
          <a:p>
            <a:pPr marL="0" indent="0">
              <a:buNone/>
            </a:pPr>
            <a:r>
              <a:rPr lang="en-GB" dirty="0">
                <a:latin typeface="Times New Roman" panose="02020603050405020304" pitchFamily="18" charset="0"/>
                <a:cs typeface="Times New Roman" panose="02020603050405020304" pitchFamily="18" charset="0"/>
              </a:rPr>
              <a:t>With an user friendly interface, vast collection and secure payment gateway we strived to provide an Unparallel book shopping experience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58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4EA5-9B20-B57C-4D47-47B28C223003}"/>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EXISTING SYSTEM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2B942-0326-6854-1297-E1495F7E34F6}"/>
              </a:ext>
            </a:extLst>
          </p:cNvPr>
          <p:cNvSpPr>
            <a:spLocks noGrp="1"/>
          </p:cNvSpPr>
          <p:nvPr>
            <p:ph idx="1"/>
          </p:nvPr>
        </p:nvSpPr>
        <p:spPr/>
        <p:txBody>
          <a:bodyPr/>
          <a:lstStyle/>
          <a:p>
            <a:pPr marL="0" indent="0">
              <a:buNone/>
            </a:pPr>
            <a:r>
              <a:rPr lang="en-GB">
                <a:latin typeface="Times New Roman" panose="02020603050405020304" pitchFamily="18" charset="0"/>
                <a:cs typeface="Times New Roman" panose="02020603050405020304" pitchFamily="18" charset="0"/>
              </a:rPr>
              <a:t>Traditional  book store have limitations:</a:t>
            </a:r>
          </a:p>
          <a:p>
            <a:r>
              <a:rPr lang="en-GB">
                <a:latin typeface="Times New Roman" panose="02020603050405020304" pitchFamily="18" charset="0"/>
                <a:cs typeface="Times New Roman" panose="02020603050405020304" pitchFamily="18" charset="0"/>
              </a:rPr>
              <a:t>Geographical constrains</a:t>
            </a:r>
          </a:p>
          <a:p>
            <a:r>
              <a:rPr lang="en-GB">
                <a:latin typeface="Times New Roman" panose="02020603050405020304" pitchFamily="18" charset="0"/>
                <a:cs typeface="Times New Roman" panose="02020603050405020304" pitchFamily="18" charset="0"/>
              </a:rPr>
              <a:t>Limited inventory </a:t>
            </a:r>
          </a:p>
          <a:p>
            <a:r>
              <a:rPr lang="en-GB">
                <a:latin typeface="Times New Roman" panose="02020603050405020304" pitchFamily="18" charset="0"/>
                <a:cs typeface="Times New Roman" panose="02020603050405020304" pitchFamily="18" charset="0"/>
              </a:rPr>
              <a:t>Time-consuming browsing</a:t>
            </a:r>
          </a:p>
        </p:txBody>
      </p:sp>
    </p:spTree>
    <p:extLst>
      <p:ext uri="{BB962C8B-B14F-4D97-AF65-F5344CB8AC3E}">
        <p14:creationId xmlns:p14="http://schemas.microsoft.com/office/powerpoint/2010/main" val="98694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2D19-3F90-4D02-69E8-743F521170EC}"/>
              </a:ext>
            </a:extLst>
          </p:cNvPr>
          <p:cNvSpPr>
            <a:spLocks noGrp="1"/>
          </p:cNvSpPr>
          <p:nvPr>
            <p:ph type="title"/>
          </p:nvPr>
        </p:nvSpPr>
        <p:spPr/>
        <p:txBody>
          <a:bodyPr/>
          <a:lstStyle/>
          <a:p>
            <a:r>
              <a:rPr lang="en-GB" b="1" u="sng">
                <a:latin typeface="Times New Roman" panose="02020603050405020304" pitchFamily="18" charset="0"/>
                <a:cs typeface="Times New Roman" panose="02020603050405020304" pitchFamily="18" charset="0"/>
              </a:rPr>
              <a:t>PROPOSED SYSTEM </a:t>
            </a:r>
            <a:endParaRPr lang="en-US"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EE38E3-6EC9-EF67-4F4A-C680CF311D02}"/>
              </a:ext>
            </a:extLst>
          </p:cNvPr>
          <p:cNvSpPr>
            <a:spLocks noGrp="1"/>
          </p:cNvSpPr>
          <p:nvPr>
            <p:ph idx="1"/>
          </p:nvPr>
        </p:nvSpPr>
        <p:spPr/>
        <p:txBody>
          <a:bodyPr/>
          <a:lstStyle/>
          <a:p>
            <a:r>
              <a:rPr lang="en-GB">
                <a:latin typeface="Times New Roman" panose="02020603050405020304" pitchFamily="18" charset="0"/>
                <a:cs typeface="Times New Roman" panose="02020603050405020304" pitchFamily="18" charset="0"/>
              </a:rPr>
              <a:t>Provide a User friendly platform for customer to browse and purchase books in online</a:t>
            </a:r>
          </a:p>
          <a:p>
            <a:r>
              <a:rPr lang="en-GB">
                <a:latin typeface="Times New Roman" panose="02020603050405020304" pitchFamily="18" charset="0"/>
                <a:cs typeface="Times New Roman" panose="02020603050405020304" pitchFamily="18" charset="0"/>
              </a:rPr>
              <a:t>Ensure secure and efficient transaction </a:t>
            </a:r>
          </a:p>
          <a:p>
            <a:r>
              <a:rPr lang="en-GB">
                <a:latin typeface="Times New Roman" panose="02020603050405020304" pitchFamily="18" charset="0"/>
                <a:cs typeface="Times New Roman" panose="02020603050405020304" pitchFamily="18" charset="0"/>
              </a:rPr>
              <a:t>Enhance customer experience Through personalized recommendations </a:t>
            </a:r>
          </a:p>
          <a:p>
            <a:r>
              <a:rPr lang="en-GB">
                <a:latin typeface="Times New Roman" panose="02020603050405020304" pitchFamily="18" charset="0"/>
                <a:cs typeface="Times New Roman" panose="02020603050405020304" pitchFamily="18" charset="0"/>
              </a:rPr>
              <a:t>Improve search functionality for easy book discover</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13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0CA-A18F-8182-4A9A-DCF1067F1420}"/>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APPLICATION FLOW </a:t>
            </a:r>
            <a:endParaRPr lang="en-US"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96C4C38-6700-C8FC-D656-DAD5982D4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969" y="1404938"/>
            <a:ext cx="5464969" cy="5453061"/>
          </a:xfrm>
        </p:spPr>
      </p:pic>
    </p:spTree>
    <p:extLst>
      <p:ext uri="{BB962C8B-B14F-4D97-AF65-F5344CB8AC3E}">
        <p14:creationId xmlns:p14="http://schemas.microsoft.com/office/powerpoint/2010/main" val="296177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D79F-7E00-227C-D4CF-B90E764FAD0D}"/>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ROLE BASED ARCHITECTURE </a:t>
            </a:r>
            <a:endParaRPr lang="en-US"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1E5F1C5-7CDE-7DE3-A8F9-28F41BD73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572" y="1690688"/>
            <a:ext cx="7598105" cy="4351338"/>
          </a:xfrm>
        </p:spPr>
      </p:pic>
    </p:spTree>
    <p:extLst>
      <p:ext uri="{BB962C8B-B14F-4D97-AF65-F5344CB8AC3E}">
        <p14:creationId xmlns:p14="http://schemas.microsoft.com/office/powerpoint/2010/main" val="329621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0FF3-E6AF-9C2E-7908-0AA3C72E4DD8}"/>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ER DIAGRAM </a:t>
            </a:r>
            <a:endParaRPr lang="en-US"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37197C7-1FF4-0DE6-C622-FEE7B8A2E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25" y="1849438"/>
            <a:ext cx="8429625" cy="5008562"/>
          </a:xfrm>
        </p:spPr>
      </p:pic>
    </p:spTree>
    <p:extLst>
      <p:ext uri="{BB962C8B-B14F-4D97-AF65-F5344CB8AC3E}">
        <p14:creationId xmlns:p14="http://schemas.microsoft.com/office/powerpoint/2010/main" val="25215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B061-6E40-E2CB-2CE1-D46FB6437961}"/>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FRONT-END DEVELOPMENT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AF9DB8-9DEB-497E-B363-9D8ADACFBC5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Focus on creating a User-centric interface for browsing ,purchasing and account management </a:t>
            </a:r>
          </a:p>
          <a:p>
            <a:r>
              <a:rPr lang="en-GB" dirty="0">
                <a:latin typeface="Times New Roman" panose="02020603050405020304" pitchFamily="18" charset="0"/>
                <a:cs typeface="Times New Roman" panose="02020603050405020304" pitchFamily="18" charset="0"/>
              </a:rPr>
              <a:t>Interactive </a:t>
            </a:r>
            <a:r>
              <a:rPr lang="en-GB" dirty="0" err="1">
                <a:latin typeface="Times New Roman" panose="02020603050405020304" pitchFamily="18" charset="0"/>
                <a:cs typeface="Times New Roman" panose="02020603050405020304" pitchFamily="18" charset="0"/>
              </a:rPr>
              <a:t>elements:book</a:t>
            </a:r>
            <a:r>
              <a:rPr lang="en-GB" dirty="0">
                <a:latin typeface="Times New Roman" panose="02020603050405020304" pitchFamily="18" charset="0"/>
                <a:cs typeface="Times New Roman" panose="02020603050405020304" pitchFamily="18" charset="0"/>
              </a:rPr>
              <a:t> filtering and search functionality </a:t>
            </a:r>
          </a:p>
          <a:p>
            <a:r>
              <a:rPr lang="en-GB" dirty="0">
                <a:latin typeface="Times New Roman" panose="02020603050405020304" pitchFamily="18" charset="0"/>
                <a:cs typeface="Times New Roman" panose="02020603050405020304" pitchFamily="18" charset="0"/>
              </a:rPr>
              <a:t>Technologies used: HTML5 ,CSS3, JavaScript and Bootstrap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65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370</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PROJECT TITLE </vt:lpstr>
      <vt:lpstr>ABSTRACT </vt:lpstr>
      <vt:lpstr>INTRODUCTION </vt:lpstr>
      <vt:lpstr>EXISTING SYSTEM </vt:lpstr>
      <vt:lpstr>PROPOSED SYSTEM </vt:lpstr>
      <vt:lpstr>APPLICATION FLOW </vt:lpstr>
      <vt:lpstr>ROLE BASED ARCHITECTURE </vt:lpstr>
      <vt:lpstr>ER DIAGRAM </vt:lpstr>
      <vt:lpstr>FRONT-END DEVELOPMENT </vt:lpstr>
      <vt:lpstr>BACK-END DEVELOPMENT </vt:lpstr>
      <vt:lpstr>INTEGRATION </vt:lpstr>
      <vt:lpstr>MODEL</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Shifa S</dc:creator>
  <cp:lastModifiedBy>cecilricha76@gmail.com</cp:lastModifiedBy>
  <cp:revision>6</cp:revision>
  <dcterms:created xsi:type="dcterms:W3CDTF">2024-10-08T04:55:51Z</dcterms:created>
  <dcterms:modified xsi:type="dcterms:W3CDTF">2024-10-08T14:04:42Z</dcterms:modified>
</cp:coreProperties>
</file>