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1" r:id="rId3"/>
    <p:sldId id="262" r:id="rId4"/>
    <p:sldId id="263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50AF8-C972-4AF4-9F45-E434BCD71B2F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52CD6-82B0-4BF0-B12A-444385400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6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70;p1:notes"/>
          <p:cNvSpPr/>
          <p:nvPr/>
        </p:nvSpPr>
        <p:spPr>
          <a:xfrm>
            <a:off x="4280040" y="10156680"/>
            <a:ext cx="327636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  <a:buNone/>
              <a:tabLst>
                <a:tab pos="0" algn="l"/>
              </a:tabLst>
            </a:pPr>
            <a:fld id="{D87F1E1A-F5A1-4817-BC4C-ECF1D6A98FE4}" type="slidenum">
              <a:rPr lang="en-US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53" name="Google Shape;71;p1:notes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  <a:buNone/>
              <a:tabLst>
                <a:tab pos="0" algn="l"/>
              </a:tabLst>
            </a:pPr>
            <a:fld id="{C4CA1B97-DA5A-4447-8B7D-1856BEA84EDE}" type="slidenum">
              <a:rPr lang="en-US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ln w="0">
            <a:noFill/>
          </a:ln>
        </p:spPr>
      </p:sp>
      <p:sp>
        <p:nvSpPr>
          <p:cNvPr id="155" name="Google Shape;73;p1:notes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20720" y="4680000"/>
            <a:ext cx="6116400" cy="503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8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05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1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6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57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7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0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0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6C9AD2-95D7-4DD5-974C-E53D6241F42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8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AD2-95D7-4DD5-974C-E53D6241F42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4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6C9AD2-95D7-4DD5-974C-E53D6241F42A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764760-415B-4883-AB8D-D09D9917CDD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3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76;p1"/>
          <p:cNvSpPr/>
          <p:nvPr/>
        </p:nvSpPr>
        <p:spPr>
          <a:xfrm>
            <a:off x="2000520" y="1914480"/>
            <a:ext cx="8190720" cy="410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960" rIns="0" bIns="0" anchor="ctr">
            <a:noAutofit/>
          </a:bodyPr>
          <a:lstStyle/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r>
              <a:rPr lang="en-US" sz="4000" b="1" strike="noStrike" spc="-1" dirty="0">
                <a:solidFill>
                  <a:srgbClr val="C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MAJOR PROJECT 1 </a:t>
            </a:r>
            <a:endParaRPr lang="en-IN" sz="4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4000"/>
              </a:lnSpc>
              <a:buNone/>
            </a:pPr>
            <a:r>
              <a:rPr lang="en-US" sz="2910" b="1" strike="noStrike" spc="-1" dirty="0">
                <a:solidFill>
                  <a:srgbClr val="C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(Topic selection)</a:t>
            </a:r>
            <a:endParaRPr lang="en-IN" sz="2910" spc="-1" dirty="0">
              <a:solidFill>
                <a:srgbClr val="C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4000"/>
              </a:lnSpc>
              <a:buNone/>
            </a:pPr>
            <a:r>
              <a:rPr lang="en-US" sz="2000" b="1" strike="noStrike" spc="-1" dirty="0">
                <a:solidFill>
                  <a:srgbClr val="C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A.Y-2024-2025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US" sz="2400" b="1" strike="noStrike" spc="-1" dirty="0">
              <a:solidFill>
                <a:srgbClr val="002060"/>
              </a:solidFill>
              <a:latin typeface="Arial"/>
              <a:ea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US" sz="2400" b="1" spc="-1" dirty="0">
              <a:solidFill>
                <a:srgbClr val="002060"/>
              </a:solidFill>
              <a:latin typeface="Arial"/>
              <a:ea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US" sz="2400" b="1" strike="noStrike" spc="-1" dirty="0">
              <a:solidFill>
                <a:srgbClr val="002060"/>
              </a:solidFill>
              <a:latin typeface="Arial"/>
              <a:ea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US" sz="2400" b="1" strike="noStrike" spc="-1" dirty="0">
              <a:solidFill>
                <a:srgbClr val="002060"/>
              </a:solidFill>
              <a:latin typeface="Arial"/>
              <a:ea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US" sz="2400" b="1" spc="-1" dirty="0">
              <a:solidFill>
                <a:srgbClr val="002060"/>
              </a:solidFill>
              <a:latin typeface="Arial"/>
              <a:ea typeface="Arial"/>
            </a:endParaRPr>
          </a:p>
          <a:p>
            <a:pPr algn="ctr">
              <a:lnSpc>
                <a:spcPct val="94000"/>
              </a:lnSpc>
              <a:buNone/>
            </a:pPr>
            <a:r>
              <a:rPr lang="en-US" sz="2400" b="1" strike="noStrike" spc="-1" dirty="0">
                <a:solidFill>
                  <a:srgbClr val="00206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Computer Science and Engineering </a:t>
            </a:r>
            <a:r>
              <a:rPr lang="en-IN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trike="noStrike" spc="-1" dirty="0">
                <a:solidFill>
                  <a:srgbClr val="00206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( Data Science )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 algn="ctr">
              <a:lnSpc>
                <a:spcPct val="94000"/>
              </a:lnSpc>
              <a:buNone/>
            </a:pPr>
            <a:endParaRPr lang="en-IN" sz="291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910" b="0" strike="noStrike" spc="-1" dirty="0">
              <a:latin typeface="Arial"/>
            </a:endParaRPr>
          </a:p>
        </p:txBody>
      </p:sp>
      <p:pic>
        <p:nvPicPr>
          <p:cNvPr id="132" name="Picture 2"/>
          <p:cNvPicPr/>
          <p:nvPr/>
        </p:nvPicPr>
        <p:blipFill>
          <a:blip r:embed="rId3"/>
          <a:stretch/>
        </p:blipFill>
        <p:spPr>
          <a:xfrm>
            <a:off x="2533680" y="494280"/>
            <a:ext cx="6943320" cy="14198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74D625-9044-6049-0C26-A50AEDFBA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294765"/>
              </p:ext>
            </p:extLst>
          </p:nvPr>
        </p:nvGraphicFramePr>
        <p:xfrm>
          <a:off x="3364786" y="3872931"/>
          <a:ext cx="571322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8870">
                  <a:extLst>
                    <a:ext uri="{9D8B030D-6E8A-4147-A177-3AD203B41FA5}">
                      <a16:colId xmlns:a16="http://schemas.microsoft.com/office/drawing/2014/main" val="4095410553"/>
                    </a:ext>
                  </a:extLst>
                </a:gridCol>
                <a:gridCol w="4204355">
                  <a:extLst>
                    <a:ext uri="{9D8B030D-6E8A-4147-A177-3AD203B41FA5}">
                      <a16:colId xmlns:a16="http://schemas.microsoft.com/office/drawing/2014/main" val="1774117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Group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27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21107019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Riya Rajesh Sawant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3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21107012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Rutuja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Patil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04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21107006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Tanvi Panchal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0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22207008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Sneha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Sabat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8124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D34B-D15F-ED1C-60C4-44A5BB54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158" y="267749"/>
            <a:ext cx="10752214" cy="1450757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 - </a:t>
            </a:r>
            <a:r>
              <a:rPr lang="en-IN" sz="4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Intelligent Assistive </a:t>
            </a:r>
            <a:r>
              <a:rPr lang="en-IN" sz="37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IN" sz="4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FE1E-2806-F134-BA8D-4DE9BE59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432518"/>
          </a:xfrm>
          <a:ln w="3175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IN" sz="19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Objectives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smartphone-based application that integrates OpenCV, the YOLO deep learning model, and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MiDaS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accurate object identification and distance estimation, while providing real-time auditory feedback using Whisper Text-to-Speech (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wTTS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offer voice command control for visually impaired individuals using Automatic Speech Recognition (ASR), Natural Language Processing (NLP), and machine learning models to enhance interaction with the app.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communication for speech-impaired individuals by translating sign language into spoken messages and transcribing spoken language into text for hearing-impaired users using deep learning, NLP, and speech-to-text technologies.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 independence and quality of life for individuals with visual, speech, and hearing impairments through a comprehensive assistive system that includes a conversational library and reads aloud book content using Optical Character Recognition (OCR), NLP, and speech synthesis technologies.</a:t>
            </a:r>
          </a:p>
          <a:p>
            <a:pPr lvl="1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>
                <a:schemeClr val="tx1"/>
              </a:buClr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7AE65-3EC3-FCE5-9257-92467DEC1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32518"/>
          </a:xfrm>
          <a:ln w="3175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Outcomes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receive real-time auditory feedback about their surroundings through accurate object identification, distance estimation, and Whisper Text-to-Speech (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wTTS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integration.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Visually impaired users control the app using voice commands supported by Automatic Speech Recognition (ASR), Natural Language Processing (NLP), and machine learning models.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Speech-impaired individuals communicate effectively through sign language translation to spoken messages, while hearing-impaired users benefit from spoken language transcribed into text using deep learning, NLP, and speech-to-text technologies.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with visual, speech, and hearing impairments experience enhanced independence and quality of life with a comprehensive assistive system that includes basic conversational capabilities, and the ability to read aloud book content using Optical Character Recognition (OCR), NLP, and speech synthesis technologies.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5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835D-05BA-BCD4-9090-939A5457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Driven AI Fitness Trainer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6DD1-9CCB-ABA7-125F-1D1DC38EB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385384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5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Objectives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comprehensive monthly activity reports and progress dashboards to users, detailing their exercise performance and frequency of usage, using advanced computer vision technologies.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personalized diet plans with precise food portioning, utilizing machine learning algorithms for nutritional assessment and optimization.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voice assistant trainer using computer vision and natural language processing to guide users on correct exercise positions, provide real-time feedback, and track exercise sets.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Customized workout plans tailored to their specific attributes and goals to enhance user fitness experiences by providing personalized guidance and resources that support effective and informed exercise routines.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E3F3E-54FD-4F07-DA01-C838E7CE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385383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 Outcomes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Users will be able to view detailed reports on their exercise activities, utilizing advanced computer vision technologies for accurate data analysis and reporting.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Users will be able to receive customized diet plans tailored to their specific health goals and dietary preferences, ensuring accurate portioning of food items based on real-time analysis.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will receive real-time guidance on exercise form, immediate feedback, and automated exercise set tracking for optimized workouts.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Users will receive customized workout plans tailored to their specific weight, height, age, and fitness objectives, complete with recommended sets for each exercise, and access to a detailed workout catalog for practical demonstration and learning.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endParaRPr lang="en-US" sz="1500" spc="-1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500" b="1" spc="-1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0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79F8-BC84-4AFA-C083-C7492A43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86225" cy="145075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Cricket Strategy and Prediction Engine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FCC7-BF8E-83A5-7C44-09C3084C3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300542"/>
          </a:xfrm>
          <a:ln w="31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spcAft>
                <a:spcPts val="0"/>
              </a:spcAft>
              <a:buNone/>
            </a:pPr>
            <a:r>
              <a:rPr lang="en-IN" sz="20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</a:t>
            </a:r>
            <a:r>
              <a:rPr lang="en-IN" sz="22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Objectives</a:t>
            </a:r>
            <a:endParaRPr lang="en-IN" sz="2000" b="1" spc="-1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analysis reports on playing strategies based on pitch conditions, weather, and opposition players using data APIs, Pandas, NumPy, and scikit-learn.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probability of winning cricket matches by analyzing historical and current match data using machine learning algorithms and data visualization tools.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suggest optimal Dream 11 teams considering player form, match conditions, and budget constraints using optimization algorithms and player performance analysis.</a:t>
            </a:r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web application for accessing analysis reports, win predictions, and Dream 11 suggestions using Flask/Django and front-end technologies (HTML, CSS, JavaScript).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85724-11B1-BB3C-9E9A-CD46D673A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300541"/>
          </a:xfrm>
          <a:ln w="31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</a:t>
            </a:r>
            <a:r>
              <a:rPr lang="en-US" sz="22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Outcomes</a:t>
            </a:r>
            <a:endParaRPr lang="en-US" b="1" spc="-1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Users will have access to detailed analysis reports on the benefits of different playing strategies.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Win probability predictions for upcoming cricket matches will be available.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Optimized Dream 11 team suggestions based on player form and match conditions will be provided.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An interactive web application will allow users to access analysis reports, win predictions, and Dream 11 suggestions.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Interactive visualizations of data and predictions will enhance the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19162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8800" b="1" strike="noStrike" spc="-1" dirty="0">
                <a:solidFill>
                  <a:srgbClr val="C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Thank You</a:t>
            </a:r>
            <a:endParaRPr lang="en-IN" sz="8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</TotalTime>
  <Words>754</Words>
  <Application>Microsoft Office PowerPoint</Application>
  <PresentationFormat>Widescreen</PresentationFormat>
  <Paragraphs>68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Retrospect</vt:lpstr>
      <vt:lpstr>PowerPoint Presentation</vt:lpstr>
      <vt:lpstr>EVE -  Intelligent Assistive Communication System</vt:lpstr>
      <vt:lpstr>Data Driven AI Fitness Trainer</vt:lpstr>
      <vt:lpstr>Advanced Cricket Strategy and Prediction Engine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Kanchanmala Talekar</dc:creator>
  <cp:lastModifiedBy>Riya Sawant</cp:lastModifiedBy>
  <cp:revision>16</cp:revision>
  <dcterms:created xsi:type="dcterms:W3CDTF">2024-06-27T09:24:57Z</dcterms:created>
  <dcterms:modified xsi:type="dcterms:W3CDTF">2024-07-22T15:38:10Z</dcterms:modified>
</cp:coreProperties>
</file>