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73" r:id="rId21"/>
    <p:sldId id="278" r:id="rId22"/>
    <p:sldId id="274" r:id="rId23"/>
    <p:sldId id="275" r:id="rId24"/>
    <p:sldId id="276" r:id="rId25"/>
    <p:sldId id="277" r:id="rId26"/>
  </p:sldIdLst>
  <p:sldSz cx="10083800" cy="7562850"/>
  <p:notesSz cx="100838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524" y="627634"/>
            <a:ext cx="7643926" cy="636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6989" y="4607902"/>
            <a:ext cx="4424680" cy="2951480"/>
          </a:xfrm>
          <a:custGeom>
            <a:avLst/>
            <a:gdLst/>
            <a:ahLst/>
            <a:cxnLst/>
            <a:rect l="l" t="t" r="r" b="b"/>
            <a:pathLst>
              <a:path w="4424680" h="2951479">
                <a:moveTo>
                  <a:pt x="0" y="2951138"/>
                </a:moveTo>
                <a:lnTo>
                  <a:pt x="4424269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79" y="0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4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534" y="0"/>
            <a:ext cx="2484120" cy="7559040"/>
          </a:xfrm>
          <a:custGeom>
            <a:avLst/>
            <a:gdLst/>
            <a:ahLst/>
            <a:cxnLst/>
            <a:rect l="l" t="t" r="r" b="b"/>
            <a:pathLst>
              <a:path w="2484120" h="7559040">
                <a:moveTo>
                  <a:pt x="2230868" y="0"/>
                </a:moveTo>
                <a:lnTo>
                  <a:pt x="0" y="7559037"/>
                </a:lnTo>
                <a:lnTo>
                  <a:pt x="2483724" y="7559037"/>
                </a:lnTo>
                <a:lnTo>
                  <a:pt x="2483724" y="8969"/>
                </a:lnTo>
                <a:lnTo>
                  <a:pt x="223086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3166" y="0"/>
            <a:ext cx="2138680" cy="7559040"/>
          </a:xfrm>
          <a:custGeom>
            <a:avLst/>
            <a:gdLst/>
            <a:ahLst/>
            <a:cxnLst/>
            <a:rect l="l" t="t" r="r" b="b"/>
            <a:pathLst>
              <a:path w="2138679" h="7559040">
                <a:moveTo>
                  <a:pt x="2138092" y="0"/>
                </a:moveTo>
                <a:lnTo>
                  <a:pt x="0" y="0"/>
                </a:lnTo>
                <a:lnTo>
                  <a:pt x="1324530" y="7559035"/>
                </a:lnTo>
                <a:lnTo>
                  <a:pt x="2138092" y="7559035"/>
                </a:lnTo>
                <a:lnTo>
                  <a:pt x="213809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249" y="4320987"/>
            <a:ext cx="2763520" cy="3238500"/>
          </a:xfrm>
          <a:custGeom>
            <a:avLst/>
            <a:gdLst/>
            <a:ahLst/>
            <a:cxnLst/>
            <a:rect l="l" t="t" r="r" b="b"/>
            <a:pathLst>
              <a:path w="2763520" h="3238500">
                <a:moveTo>
                  <a:pt x="2763009" y="0"/>
                </a:moveTo>
                <a:lnTo>
                  <a:pt x="0" y="3238050"/>
                </a:lnTo>
                <a:lnTo>
                  <a:pt x="2763009" y="3238050"/>
                </a:lnTo>
                <a:lnTo>
                  <a:pt x="276300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0676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2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2" y="7549977"/>
                </a:lnTo>
                <a:lnTo>
                  <a:pt x="2350582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524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4270" y="0"/>
            <a:ext cx="1157605" cy="7559040"/>
          </a:xfrm>
          <a:custGeom>
            <a:avLst/>
            <a:gdLst/>
            <a:ahLst/>
            <a:cxnLst/>
            <a:rect l="l" t="t" r="r" b="b"/>
            <a:pathLst>
              <a:path w="1157604" h="7559040">
                <a:moveTo>
                  <a:pt x="1156989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6989" y="7559035"/>
                </a:lnTo>
                <a:lnTo>
                  <a:pt x="1156989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064" y="5420581"/>
            <a:ext cx="1187450" cy="2138680"/>
          </a:xfrm>
          <a:custGeom>
            <a:avLst/>
            <a:gdLst/>
            <a:ahLst/>
            <a:cxnLst/>
            <a:rect l="l" t="t" r="r" b="b"/>
            <a:pathLst>
              <a:path w="1187450" h="2138679">
                <a:moveTo>
                  <a:pt x="1187195" y="0"/>
                </a:moveTo>
                <a:lnTo>
                  <a:pt x="0" y="2138456"/>
                </a:lnTo>
                <a:lnTo>
                  <a:pt x="1187195" y="2132943"/>
                </a:lnTo>
                <a:lnTo>
                  <a:pt x="118719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568" y="324688"/>
            <a:ext cx="9174480" cy="938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510030"/>
            <a:ext cx="8325484" cy="518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50322" y="3239966"/>
            <a:ext cx="23793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dirty="0">
                <a:latin typeface="Times New Roman"/>
                <a:cs typeface="Times New Roman"/>
              </a:rPr>
              <a:t>Group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No.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15</a:t>
            </a:r>
            <a:endParaRPr sz="27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2897" y="6073140"/>
            <a:ext cx="5588000" cy="1095375"/>
            <a:chOff x="2352897" y="6073140"/>
            <a:chExt cx="5588000" cy="1095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9707" y="6073140"/>
              <a:ext cx="2582417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897" y="6681666"/>
              <a:ext cx="488810" cy="2318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9003" y="6490716"/>
              <a:ext cx="1418082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4947" y="6490716"/>
              <a:ext cx="1056894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6467" y="6490716"/>
              <a:ext cx="2419349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19" y="6490716"/>
              <a:ext cx="1418081" cy="67741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4895" y="6165291"/>
            <a:ext cx="541020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65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Project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Guide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sz="2400" b="1" dirty="0">
                <a:latin typeface="Times New Roman"/>
                <a:cs typeface="Times New Roman"/>
              </a:rPr>
              <a:t>Ms.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Anagha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Aher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Ms.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Ashwini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Rahude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46304"/>
            <a:ext cx="10081895" cy="1671955"/>
            <a:chOff x="0" y="146304"/>
            <a:chExt cx="10081895" cy="167195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717484"/>
              <a:ext cx="10081259" cy="1007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1" y="1744218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>
                  <a:moveTo>
                    <a:pt x="0" y="0"/>
                  </a:moveTo>
                  <a:lnTo>
                    <a:pt x="1008062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991" y="146304"/>
              <a:ext cx="7687056" cy="1571243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97176" y="3917950"/>
          <a:ext cx="6050279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Riya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Rajesh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Sawant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Rutuja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Patil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21107006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Tanvi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Panchal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22207008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Sneha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Sabat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0E53CAE-F3B3-E79C-405C-31328C3A0C09}"/>
              </a:ext>
            </a:extLst>
          </p:cNvPr>
          <p:cNvSpPr txBox="1"/>
          <p:nvPr/>
        </p:nvSpPr>
        <p:spPr>
          <a:xfrm>
            <a:off x="437291" y="2143683"/>
            <a:ext cx="89704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based Data-Driven AI Fitness Trainer integrating Deep Learning Algorithms and Computer Vision </a:t>
            </a:r>
            <a:endParaRPr lang="en-I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2799" y="509016"/>
            <a:ext cx="9568815" cy="1009650"/>
            <a:chOff x="482799" y="509016"/>
            <a:chExt cx="9568815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799" y="783129"/>
              <a:ext cx="3032609" cy="447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4971" y="509016"/>
              <a:ext cx="6846570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70" dirty="0"/>
              <a:t> </a:t>
            </a:r>
            <a:r>
              <a:rPr dirty="0"/>
              <a:t>Gap</a:t>
            </a:r>
            <a:r>
              <a:rPr spc="-70" dirty="0"/>
              <a:t> </a:t>
            </a:r>
            <a:r>
              <a:rPr dirty="0"/>
              <a:t>(Limitations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existing</a:t>
            </a:r>
            <a:r>
              <a:rPr spc="-60" dirty="0"/>
              <a:t> </a:t>
            </a:r>
            <a:r>
              <a:rPr spc="-10" dirty="0"/>
              <a:t>systems)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708" y="1933448"/>
            <a:ext cx="8629650" cy="357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Variety: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systems,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Mediapipe,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7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often </a:t>
            </a:r>
            <a:r>
              <a:rPr sz="1800" dirty="0">
                <a:latin typeface="Times New Roman"/>
                <a:cs typeface="Times New Roman"/>
              </a:rPr>
              <a:t>restricted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diverse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workouts.</a:t>
            </a:r>
            <a:endParaRPr sz="18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Environmental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Dependence: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posture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rely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like</a:t>
            </a:r>
            <a:endParaRPr sz="18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lighting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camera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quality,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conditions.</a:t>
            </a:r>
            <a:endParaRPr sz="1800" dirty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Feedback: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posture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exists,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integrating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remains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challenge.</a:t>
            </a:r>
            <a:endParaRPr sz="18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Limited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Personalization: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Many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systems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lack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dynamic,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real-</a:t>
            </a:r>
            <a:r>
              <a:rPr lang="en-US" sz="1800" dirty="0">
                <a:latin typeface="Times New Roman"/>
                <a:cs typeface="Times New Roman"/>
              </a:rPr>
              <a:t>time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personalization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based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on </a:t>
            </a:r>
            <a:r>
              <a:rPr lang="en-US" sz="1800" dirty="0">
                <a:latin typeface="Times New Roman"/>
                <a:cs typeface="Times New Roman"/>
              </a:rPr>
              <a:t>user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preferences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evolving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fitness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levels.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gaps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opportunities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Trainer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enhanced </a:t>
            </a:r>
            <a:r>
              <a:rPr sz="1800" dirty="0">
                <a:latin typeface="Times New Roman"/>
                <a:cs typeface="Times New Roman"/>
              </a:rPr>
              <a:t>personalization.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67" y="784653"/>
            <a:ext cx="3742545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789557"/>
            <a:ext cx="826960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comprehensive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leverages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artificial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intelligence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aims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insights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advanced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integrating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subscription-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various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Key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points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address: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Tracking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Real-Time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Feedback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Weekly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Reports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Engine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Workout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Engine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Subscription-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53" y="848657"/>
            <a:ext cx="3747115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621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53866" y="6635902"/>
            <a:ext cx="358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2: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Problem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Definition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7276" y="5077460"/>
            <a:ext cx="11150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221" y="4017340"/>
            <a:ext cx="2152650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predefined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exercises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poor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lighting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focus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squats</a:t>
            </a:r>
            <a:endParaRPr sz="1400">
              <a:latin typeface="Times New Roman"/>
              <a:cs typeface="Times New Roman"/>
            </a:endParaRPr>
          </a:p>
          <a:p>
            <a:pPr marL="183515" marR="5080" indent="-171450">
              <a:lnSpc>
                <a:spcPct val="100000"/>
              </a:lnSpc>
              <a:buFont typeface="Arial MT"/>
              <a:buChar char="•"/>
              <a:tabLst>
                <a:tab pos="234950" algn="l"/>
              </a:tabLst>
            </a:pP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phase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estimation 	accuracy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domain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restrictions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hardware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constraints.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8609" y="2277237"/>
            <a:ext cx="2055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interactions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offers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suggestions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struggles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sparse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4160" y="4017340"/>
            <a:ext cx="192278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complexity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data-</a:t>
            </a:r>
            <a:endParaRPr sz="14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sharing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scalability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</a:t>
            </a:r>
            <a:endParaRPr sz="1400">
              <a:latin typeface="Times New Roman"/>
              <a:cs typeface="Times New Roman"/>
            </a:endParaRPr>
          </a:p>
          <a:p>
            <a:pPr marL="183515" marR="5080" indent="-171450">
              <a:lnSpc>
                <a:spcPct val="100000"/>
              </a:lnSpc>
              <a:buFont typeface="Arial MT"/>
              <a:buChar char="•"/>
              <a:tabLst>
                <a:tab pos="184785" algn="l"/>
              </a:tabLst>
            </a:pP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 	difficulties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0572" y="3267455"/>
            <a:ext cx="5242560" cy="2571115"/>
            <a:chOff x="2290572" y="3267455"/>
            <a:chExt cx="5242560" cy="2571115"/>
          </a:xfrm>
        </p:grpSpPr>
        <p:sp>
          <p:nvSpPr>
            <p:cNvPr id="10" name="object 10"/>
            <p:cNvSpPr/>
            <p:nvPr/>
          </p:nvSpPr>
          <p:spPr>
            <a:xfrm>
              <a:off x="5381370" y="3531996"/>
              <a:ext cx="1088390" cy="1335405"/>
            </a:xfrm>
            <a:custGeom>
              <a:avLst/>
              <a:gdLst/>
              <a:ahLst/>
              <a:cxnLst/>
              <a:rect l="l" t="t" r="r" b="b"/>
              <a:pathLst>
                <a:path w="1088389" h="1335404">
                  <a:moveTo>
                    <a:pt x="993266" y="0"/>
                  </a:moveTo>
                  <a:lnTo>
                    <a:pt x="0" y="1260855"/>
                  </a:lnTo>
                  <a:lnTo>
                    <a:pt x="94614" y="1335404"/>
                  </a:lnTo>
                  <a:lnTo>
                    <a:pt x="1087881" y="74548"/>
                  </a:lnTo>
                  <a:lnTo>
                    <a:pt x="993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0478" y="3277361"/>
              <a:ext cx="5222875" cy="2551430"/>
            </a:xfrm>
            <a:custGeom>
              <a:avLst/>
              <a:gdLst/>
              <a:ahLst/>
              <a:cxnLst/>
              <a:rect l="l" t="t" r="r" b="b"/>
              <a:pathLst>
                <a:path w="5222875" h="2551429">
                  <a:moveTo>
                    <a:pt x="2611374" y="0"/>
                  </a:moveTo>
                  <a:lnTo>
                    <a:pt x="2562314" y="441"/>
                  </a:lnTo>
                  <a:lnTo>
                    <a:pt x="2513474" y="1759"/>
                  </a:lnTo>
                  <a:lnTo>
                    <a:pt x="2464862" y="3947"/>
                  </a:lnTo>
                  <a:lnTo>
                    <a:pt x="2416485" y="6997"/>
                  </a:lnTo>
                  <a:lnTo>
                    <a:pt x="2368351" y="10901"/>
                  </a:lnTo>
                  <a:lnTo>
                    <a:pt x="2320468" y="15652"/>
                  </a:lnTo>
                  <a:lnTo>
                    <a:pt x="2272843" y="21241"/>
                  </a:lnTo>
                  <a:lnTo>
                    <a:pt x="2225486" y="27662"/>
                  </a:lnTo>
                  <a:lnTo>
                    <a:pt x="2178403" y="34905"/>
                  </a:lnTo>
                  <a:lnTo>
                    <a:pt x="2131603" y="42965"/>
                  </a:lnTo>
                  <a:lnTo>
                    <a:pt x="2085093" y="51832"/>
                  </a:lnTo>
                  <a:lnTo>
                    <a:pt x="2038882" y="61499"/>
                  </a:lnTo>
                  <a:lnTo>
                    <a:pt x="1992977" y="71959"/>
                  </a:lnTo>
                  <a:lnTo>
                    <a:pt x="1947386" y="83204"/>
                  </a:lnTo>
                  <a:lnTo>
                    <a:pt x="1902117" y="95226"/>
                  </a:lnTo>
                  <a:lnTo>
                    <a:pt x="1857178" y="108017"/>
                  </a:lnTo>
                  <a:lnTo>
                    <a:pt x="1812577" y="121570"/>
                  </a:lnTo>
                  <a:lnTo>
                    <a:pt x="1768321" y="135876"/>
                  </a:lnTo>
                  <a:lnTo>
                    <a:pt x="1724419" y="150929"/>
                  </a:lnTo>
                  <a:lnTo>
                    <a:pt x="1680878" y="166721"/>
                  </a:lnTo>
                  <a:lnTo>
                    <a:pt x="1637707" y="183243"/>
                  </a:lnTo>
                  <a:lnTo>
                    <a:pt x="1594913" y="200489"/>
                  </a:lnTo>
                  <a:lnTo>
                    <a:pt x="1552504" y="218450"/>
                  </a:lnTo>
                  <a:lnTo>
                    <a:pt x="1510488" y="237118"/>
                  </a:lnTo>
                  <a:lnTo>
                    <a:pt x="1468874" y="256487"/>
                  </a:lnTo>
                  <a:lnTo>
                    <a:pt x="1427667" y="276548"/>
                  </a:lnTo>
                  <a:lnTo>
                    <a:pt x="1386878" y="297293"/>
                  </a:lnTo>
                  <a:lnTo>
                    <a:pt x="1346513" y="318716"/>
                  </a:lnTo>
                  <a:lnTo>
                    <a:pt x="1306581" y="340807"/>
                  </a:lnTo>
                  <a:lnTo>
                    <a:pt x="1267089" y="363560"/>
                  </a:lnTo>
                  <a:lnTo>
                    <a:pt x="1228045" y="386967"/>
                  </a:lnTo>
                  <a:lnTo>
                    <a:pt x="1189457" y="411019"/>
                  </a:lnTo>
                  <a:lnTo>
                    <a:pt x="1151334" y="435710"/>
                  </a:lnTo>
                  <a:lnTo>
                    <a:pt x="1113682" y="461032"/>
                  </a:lnTo>
                  <a:lnTo>
                    <a:pt x="1076510" y="486976"/>
                  </a:lnTo>
                  <a:lnTo>
                    <a:pt x="1039826" y="513536"/>
                  </a:lnTo>
                  <a:lnTo>
                    <a:pt x="1003638" y="540703"/>
                  </a:lnTo>
                  <a:lnTo>
                    <a:pt x="967953" y="568470"/>
                  </a:lnTo>
                  <a:lnTo>
                    <a:pt x="932779" y="596829"/>
                  </a:lnTo>
                  <a:lnTo>
                    <a:pt x="898124" y="625773"/>
                  </a:lnTo>
                  <a:lnTo>
                    <a:pt x="863997" y="655293"/>
                  </a:lnTo>
                  <a:lnTo>
                    <a:pt x="830405" y="685382"/>
                  </a:lnTo>
                  <a:lnTo>
                    <a:pt x="797356" y="716032"/>
                  </a:lnTo>
                  <a:lnTo>
                    <a:pt x="764857" y="747236"/>
                  </a:lnTo>
                  <a:lnTo>
                    <a:pt x="732917" y="778985"/>
                  </a:lnTo>
                  <a:lnTo>
                    <a:pt x="701544" y="811273"/>
                  </a:lnTo>
                  <a:lnTo>
                    <a:pt x="670745" y="844091"/>
                  </a:lnTo>
                  <a:lnTo>
                    <a:pt x="640529" y="877432"/>
                  </a:lnTo>
                  <a:lnTo>
                    <a:pt x="610903" y="911288"/>
                  </a:lnTo>
                  <a:lnTo>
                    <a:pt x="581875" y="945651"/>
                  </a:lnTo>
                  <a:lnTo>
                    <a:pt x="553453" y="980513"/>
                  </a:lnTo>
                  <a:lnTo>
                    <a:pt x="525645" y="1015868"/>
                  </a:lnTo>
                  <a:lnTo>
                    <a:pt x="498459" y="1051706"/>
                  </a:lnTo>
                  <a:lnTo>
                    <a:pt x="471903" y="1088021"/>
                  </a:lnTo>
                  <a:lnTo>
                    <a:pt x="445984" y="1124805"/>
                  </a:lnTo>
                  <a:lnTo>
                    <a:pt x="420711" y="1162050"/>
                  </a:lnTo>
                  <a:lnTo>
                    <a:pt x="396091" y="1199748"/>
                  </a:lnTo>
                  <a:lnTo>
                    <a:pt x="372132" y="1237892"/>
                  </a:lnTo>
                  <a:lnTo>
                    <a:pt x="348843" y="1276474"/>
                  </a:lnTo>
                  <a:lnTo>
                    <a:pt x="326230" y="1315485"/>
                  </a:lnTo>
                  <a:lnTo>
                    <a:pt x="304303" y="1354920"/>
                  </a:lnTo>
                  <a:lnTo>
                    <a:pt x="283068" y="1394769"/>
                  </a:lnTo>
                  <a:lnTo>
                    <a:pt x="262534" y="1435025"/>
                  </a:lnTo>
                  <a:lnTo>
                    <a:pt x="242709" y="1475680"/>
                  </a:lnTo>
                  <a:lnTo>
                    <a:pt x="223600" y="1516727"/>
                  </a:lnTo>
                  <a:lnTo>
                    <a:pt x="205216" y="1558159"/>
                  </a:lnTo>
                  <a:lnTo>
                    <a:pt x="187564" y="1599966"/>
                  </a:lnTo>
                  <a:lnTo>
                    <a:pt x="170652" y="1642142"/>
                  </a:lnTo>
                  <a:lnTo>
                    <a:pt x="154488" y="1684678"/>
                  </a:lnTo>
                  <a:lnTo>
                    <a:pt x="139080" y="1727568"/>
                  </a:lnTo>
                  <a:lnTo>
                    <a:pt x="124436" y="1770803"/>
                  </a:lnTo>
                  <a:lnTo>
                    <a:pt x="110563" y="1814376"/>
                  </a:lnTo>
                  <a:lnTo>
                    <a:pt x="97471" y="1858279"/>
                  </a:lnTo>
                  <a:lnTo>
                    <a:pt x="85165" y="1902504"/>
                  </a:lnTo>
                  <a:lnTo>
                    <a:pt x="73656" y="1947043"/>
                  </a:lnTo>
                  <a:lnTo>
                    <a:pt x="62949" y="1991890"/>
                  </a:lnTo>
                  <a:lnTo>
                    <a:pt x="53054" y="2037035"/>
                  </a:lnTo>
                  <a:lnTo>
                    <a:pt x="43977" y="2082472"/>
                  </a:lnTo>
                  <a:lnTo>
                    <a:pt x="35728" y="2128193"/>
                  </a:lnTo>
                  <a:lnTo>
                    <a:pt x="28314" y="2174190"/>
                  </a:lnTo>
                  <a:lnTo>
                    <a:pt x="21742" y="2220455"/>
                  </a:lnTo>
                  <a:lnTo>
                    <a:pt x="16021" y="2266981"/>
                  </a:lnTo>
                  <a:lnTo>
                    <a:pt x="11158" y="2313759"/>
                  </a:lnTo>
                  <a:lnTo>
                    <a:pt x="7162" y="2360783"/>
                  </a:lnTo>
                  <a:lnTo>
                    <a:pt x="4040" y="2408044"/>
                  </a:lnTo>
                  <a:lnTo>
                    <a:pt x="1801" y="2455535"/>
                  </a:lnTo>
                  <a:lnTo>
                    <a:pt x="451" y="2503248"/>
                  </a:lnTo>
                  <a:lnTo>
                    <a:pt x="0" y="2551176"/>
                  </a:lnTo>
                  <a:lnTo>
                    <a:pt x="1275588" y="2551176"/>
                  </a:lnTo>
                  <a:lnTo>
                    <a:pt x="1276468" y="2504413"/>
                  </a:lnTo>
                  <a:lnTo>
                    <a:pt x="1279091" y="2458075"/>
                  </a:lnTo>
                  <a:lnTo>
                    <a:pt x="1283426" y="2412189"/>
                  </a:lnTo>
                  <a:lnTo>
                    <a:pt x="1289441" y="2366785"/>
                  </a:lnTo>
                  <a:lnTo>
                    <a:pt x="1297109" y="2321892"/>
                  </a:lnTo>
                  <a:lnTo>
                    <a:pt x="1306397" y="2277538"/>
                  </a:lnTo>
                  <a:lnTo>
                    <a:pt x="1317276" y="2233751"/>
                  </a:lnTo>
                  <a:lnTo>
                    <a:pt x="1329716" y="2190562"/>
                  </a:lnTo>
                  <a:lnTo>
                    <a:pt x="1343686" y="2147998"/>
                  </a:lnTo>
                  <a:lnTo>
                    <a:pt x="1359157" y="2106089"/>
                  </a:lnTo>
                  <a:lnTo>
                    <a:pt x="1376098" y="2064863"/>
                  </a:lnTo>
                  <a:lnTo>
                    <a:pt x="1394478" y="2024350"/>
                  </a:lnTo>
                  <a:lnTo>
                    <a:pt x="1414269" y="1984577"/>
                  </a:lnTo>
                  <a:lnTo>
                    <a:pt x="1435440" y="1945574"/>
                  </a:lnTo>
                  <a:lnTo>
                    <a:pt x="1457960" y="1907370"/>
                  </a:lnTo>
                  <a:lnTo>
                    <a:pt x="1481799" y="1869994"/>
                  </a:lnTo>
                  <a:lnTo>
                    <a:pt x="1506927" y="1833473"/>
                  </a:lnTo>
                  <a:lnTo>
                    <a:pt x="1533314" y="1797838"/>
                  </a:lnTo>
                  <a:lnTo>
                    <a:pt x="1560930" y="1763117"/>
                  </a:lnTo>
                  <a:lnTo>
                    <a:pt x="1589745" y="1729338"/>
                  </a:lnTo>
                  <a:lnTo>
                    <a:pt x="1619728" y="1696531"/>
                  </a:lnTo>
                  <a:lnTo>
                    <a:pt x="1650849" y="1664725"/>
                  </a:lnTo>
                  <a:lnTo>
                    <a:pt x="1683078" y="1633947"/>
                  </a:lnTo>
                  <a:lnTo>
                    <a:pt x="1716385" y="1604228"/>
                  </a:lnTo>
                  <a:lnTo>
                    <a:pt x="1750740" y="1575596"/>
                  </a:lnTo>
                  <a:lnTo>
                    <a:pt x="1786112" y="1548079"/>
                  </a:lnTo>
                  <a:lnTo>
                    <a:pt x="1822472" y="1521707"/>
                  </a:lnTo>
                  <a:lnTo>
                    <a:pt x="1859789" y="1496509"/>
                  </a:lnTo>
                  <a:lnTo>
                    <a:pt x="1898032" y="1472512"/>
                  </a:lnTo>
                  <a:lnTo>
                    <a:pt x="1937173" y="1449747"/>
                  </a:lnTo>
                  <a:lnTo>
                    <a:pt x="1977180" y="1428241"/>
                  </a:lnTo>
                  <a:lnTo>
                    <a:pt x="2018024" y="1408024"/>
                  </a:lnTo>
                  <a:lnTo>
                    <a:pt x="2059673" y="1389125"/>
                  </a:lnTo>
                  <a:lnTo>
                    <a:pt x="2102099" y="1371572"/>
                  </a:lnTo>
                  <a:lnTo>
                    <a:pt x="2145271" y="1355394"/>
                  </a:lnTo>
                  <a:lnTo>
                    <a:pt x="2189158" y="1340620"/>
                  </a:lnTo>
                  <a:lnTo>
                    <a:pt x="2233731" y="1327278"/>
                  </a:lnTo>
                  <a:lnTo>
                    <a:pt x="2278960" y="1315399"/>
                  </a:lnTo>
                  <a:lnTo>
                    <a:pt x="2324813" y="1305010"/>
                  </a:lnTo>
                  <a:lnTo>
                    <a:pt x="2371262" y="1296140"/>
                  </a:lnTo>
                  <a:lnTo>
                    <a:pt x="2418275" y="1288818"/>
                  </a:lnTo>
                  <a:lnTo>
                    <a:pt x="2465823" y="1283073"/>
                  </a:lnTo>
                  <a:lnTo>
                    <a:pt x="2513876" y="1278933"/>
                  </a:lnTo>
                  <a:lnTo>
                    <a:pt x="2562403" y="1276429"/>
                  </a:lnTo>
                  <a:lnTo>
                    <a:pt x="2611374" y="1275588"/>
                  </a:lnTo>
                  <a:lnTo>
                    <a:pt x="2660344" y="1276429"/>
                  </a:lnTo>
                  <a:lnTo>
                    <a:pt x="2708871" y="1278933"/>
                  </a:lnTo>
                  <a:lnTo>
                    <a:pt x="2756924" y="1283073"/>
                  </a:lnTo>
                  <a:lnTo>
                    <a:pt x="2804472" y="1288818"/>
                  </a:lnTo>
                  <a:lnTo>
                    <a:pt x="2851485" y="1296140"/>
                  </a:lnTo>
                  <a:lnTo>
                    <a:pt x="2897934" y="1305010"/>
                  </a:lnTo>
                  <a:lnTo>
                    <a:pt x="2943787" y="1315399"/>
                  </a:lnTo>
                  <a:lnTo>
                    <a:pt x="2989016" y="1327278"/>
                  </a:lnTo>
                  <a:lnTo>
                    <a:pt x="3033589" y="1340620"/>
                  </a:lnTo>
                  <a:lnTo>
                    <a:pt x="3077476" y="1355394"/>
                  </a:lnTo>
                  <a:lnTo>
                    <a:pt x="3120648" y="1371572"/>
                  </a:lnTo>
                  <a:lnTo>
                    <a:pt x="3163074" y="1389125"/>
                  </a:lnTo>
                  <a:lnTo>
                    <a:pt x="3204723" y="1408024"/>
                  </a:lnTo>
                  <a:lnTo>
                    <a:pt x="3245567" y="1428241"/>
                  </a:lnTo>
                  <a:lnTo>
                    <a:pt x="3285574" y="1449747"/>
                  </a:lnTo>
                  <a:lnTo>
                    <a:pt x="3324715" y="1472512"/>
                  </a:lnTo>
                  <a:lnTo>
                    <a:pt x="3362958" y="1496509"/>
                  </a:lnTo>
                  <a:lnTo>
                    <a:pt x="3400275" y="1521707"/>
                  </a:lnTo>
                  <a:lnTo>
                    <a:pt x="3436635" y="1548079"/>
                  </a:lnTo>
                  <a:lnTo>
                    <a:pt x="3472007" y="1575596"/>
                  </a:lnTo>
                  <a:lnTo>
                    <a:pt x="3506362" y="1604228"/>
                  </a:lnTo>
                  <a:lnTo>
                    <a:pt x="3539669" y="1633947"/>
                  </a:lnTo>
                  <a:lnTo>
                    <a:pt x="3571898" y="1664725"/>
                  </a:lnTo>
                  <a:lnTo>
                    <a:pt x="3603019" y="1696531"/>
                  </a:lnTo>
                  <a:lnTo>
                    <a:pt x="3633002" y="1729338"/>
                  </a:lnTo>
                  <a:lnTo>
                    <a:pt x="3661817" y="1763117"/>
                  </a:lnTo>
                  <a:lnTo>
                    <a:pt x="3689433" y="1797838"/>
                  </a:lnTo>
                  <a:lnTo>
                    <a:pt x="3715820" y="1833473"/>
                  </a:lnTo>
                  <a:lnTo>
                    <a:pt x="3740948" y="1869994"/>
                  </a:lnTo>
                  <a:lnTo>
                    <a:pt x="3764788" y="1907370"/>
                  </a:lnTo>
                  <a:lnTo>
                    <a:pt x="3787307" y="1945574"/>
                  </a:lnTo>
                  <a:lnTo>
                    <a:pt x="3808478" y="1984577"/>
                  </a:lnTo>
                  <a:lnTo>
                    <a:pt x="3828269" y="2024350"/>
                  </a:lnTo>
                  <a:lnTo>
                    <a:pt x="3846649" y="2064863"/>
                  </a:lnTo>
                  <a:lnTo>
                    <a:pt x="3863590" y="2106089"/>
                  </a:lnTo>
                  <a:lnTo>
                    <a:pt x="3879061" y="2147998"/>
                  </a:lnTo>
                  <a:lnTo>
                    <a:pt x="3893031" y="2190562"/>
                  </a:lnTo>
                  <a:lnTo>
                    <a:pt x="3905471" y="2233751"/>
                  </a:lnTo>
                  <a:lnTo>
                    <a:pt x="3916350" y="2277538"/>
                  </a:lnTo>
                  <a:lnTo>
                    <a:pt x="3925638" y="2321892"/>
                  </a:lnTo>
                  <a:lnTo>
                    <a:pt x="3933306" y="2366785"/>
                  </a:lnTo>
                  <a:lnTo>
                    <a:pt x="3939321" y="2412189"/>
                  </a:lnTo>
                  <a:lnTo>
                    <a:pt x="3943656" y="2458075"/>
                  </a:lnTo>
                  <a:lnTo>
                    <a:pt x="3946279" y="2504413"/>
                  </a:lnTo>
                  <a:lnTo>
                    <a:pt x="3947160" y="2551176"/>
                  </a:lnTo>
                  <a:lnTo>
                    <a:pt x="5222748" y="2551176"/>
                  </a:lnTo>
                  <a:lnTo>
                    <a:pt x="5222296" y="2503248"/>
                  </a:lnTo>
                  <a:lnTo>
                    <a:pt x="5220946" y="2455535"/>
                  </a:lnTo>
                  <a:lnTo>
                    <a:pt x="5218707" y="2408044"/>
                  </a:lnTo>
                  <a:lnTo>
                    <a:pt x="5215585" y="2360783"/>
                  </a:lnTo>
                  <a:lnTo>
                    <a:pt x="5211589" y="2313759"/>
                  </a:lnTo>
                  <a:lnTo>
                    <a:pt x="5206726" y="2266981"/>
                  </a:lnTo>
                  <a:lnTo>
                    <a:pt x="5201005" y="2220455"/>
                  </a:lnTo>
                  <a:lnTo>
                    <a:pt x="5194433" y="2174190"/>
                  </a:lnTo>
                  <a:lnTo>
                    <a:pt x="5187019" y="2128193"/>
                  </a:lnTo>
                  <a:lnTo>
                    <a:pt x="5178770" y="2082472"/>
                  </a:lnTo>
                  <a:lnTo>
                    <a:pt x="5169693" y="2037035"/>
                  </a:lnTo>
                  <a:lnTo>
                    <a:pt x="5159798" y="1991890"/>
                  </a:lnTo>
                  <a:lnTo>
                    <a:pt x="5149091" y="1947043"/>
                  </a:lnTo>
                  <a:lnTo>
                    <a:pt x="5137582" y="1902504"/>
                  </a:lnTo>
                  <a:lnTo>
                    <a:pt x="5125276" y="1858279"/>
                  </a:lnTo>
                  <a:lnTo>
                    <a:pt x="5112184" y="1814376"/>
                  </a:lnTo>
                  <a:lnTo>
                    <a:pt x="5098311" y="1770803"/>
                  </a:lnTo>
                  <a:lnTo>
                    <a:pt x="5083667" y="1727568"/>
                  </a:lnTo>
                  <a:lnTo>
                    <a:pt x="5068259" y="1684678"/>
                  </a:lnTo>
                  <a:lnTo>
                    <a:pt x="5052095" y="1642142"/>
                  </a:lnTo>
                  <a:lnTo>
                    <a:pt x="5035183" y="1599966"/>
                  </a:lnTo>
                  <a:lnTo>
                    <a:pt x="5017531" y="1558159"/>
                  </a:lnTo>
                  <a:lnTo>
                    <a:pt x="4999147" y="1516727"/>
                  </a:lnTo>
                  <a:lnTo>
                    <a:pt x="4980038" y="1475680"/>
                  </a:lnTo>
                  <a:lnTo>
                    <a:pt x="4960213" y="1435025"/>
                  </a:lnTo>
                  <a:lnTo>
                    <a:pt x="4939679" y="1394769"/>
                  </a:lnTo>
                  <a:lnTo>
                    <a:pt x="4918444" y="1354920"/>
                  </a:lnTo>
                  <a:lnTo>
                    <a:pt x="4896517" y="1315485"/>
                  </a:lnTo>
                  <a:lnTo>
                    <a:pt x="4873904" y="1276474"/>
                  </a:lnTo>
                  <a:lnTo>
                    <a:pt x="4850615" y="1237892"/>
                  </a:lnTo>
                  <a:lnTo>
                    <a:pt x="4826656" y="1199748"/>
                  </a:lnTo>
                  <a:lnTo>
                    <a:pt x="4802036" y="1162050"/>
                  </a:lnTo>
                  <a:lnTo>
                    <a:pt x="4776763" y="1124805"/>
                  </a:lnTo>
                  <a:lnTo>
                    <a:pt x="4750844" y="1088021"/>
                  </a:lnTo>
                  <a:lnTo>
                    <a:pt x="4724288" y="1051706"/>
                  </a:lnTo>
                  <a:lnTo>
                    <a:pt x="4697102" y="1015868"/>
                  </a:lnTo>
                  <a:lnTo>
                    <a:pt x="4669294" y="980513"/>
                  </a:lnTo>
                  <a:lnTo>
                    <a:pt x="4640872" y="945651"/>
                  </a:lnTo>
                  <a:lnTo>
                    <a:pt x="4611844" y="911288"/>
                  </a:lnTo>
                  <a:lnTo>
                    <a:pt x="4582218" y="877432"/>
                  </a:lnTo>
                  <a:lnTo>
                    <a:pt x="4552002" y="844091"/>
                  </a:lnTo>
                  <a:lnTo>
                    <a:pt x="4521203" y="811273"/>
                  </a:lnTo>
                  <a:lnTo>
                    <a:pt x="4489830" y="778985"/>
                  </a:lnTo>
                  <a:lnTo>
                    <a:pt x="4457890" y="747236"/>
                  </a:lnTo>
                  <a:lnTo>
                    <a:pt x="4425391" y="716032"/>
                  </a:lnTo>
                  <a:lnTo>
                    <a:pt x="4392342" y="685382"/>
                  </a:lnTo>
                  <a:lnTo>
                    <a:pt x="4358750" y="655293"/>
                  </a:lnTo>
                  <a:lnTo>
                    <a:pt x="4324623" y="625773"/>
                  </a:lnTo>
                  <a:lnTo>
                    <a:pt x="4289968" y="596829"/>
                  </a:lnTo>
                  <a:lnTo>
                    <a:pt x="4254794" y="568470"/>
                  </a:lnTo>
                  <a:lnTo>
                    <a:pt x="4219109" y="540703"/>
                  </a:lnTo>
                  <a:lnTo>
                    <a:pt x="4182921" y="513536"/>
                  </a:lnTo>
                  <a:lnTo>
                    <a:pt x="4146237" y="486976"/>
                  </a:lnTo>
                  <a:lnTo>
                    <a:pt x="4109065" y="461032"/>
                  </a:lnTo>
                  <a:lnTo>
                    <a:pt x="4071413" y="435710"/>
                  </a:lnTo>
                  <a:lnTo>
                    <a:pt x="4033290" y="411019"/>
                  </a:lnTo>
                  <a:lnTo>
                    <a:pt x="3994702" y="386967"/>
                  </a:lnTo>
                  <a:lnTo>
                    <a:pt x="3955658" y="363560"/>
                  </a:lnTo>
                  <a:lnTo>
                    <a:pt x="3916166" y="340807"/>
                  </a:lnTo>
                  <a:lnTo>
                    <a:pt x="3876234" y="318716"/>
                  </a:lnTo>
                  <a:lnTo>
                    <a:pt x="3835869" y="297293"/>
                  </a:lnTo>
                  <a:lnTo>
                    <a:pt x="3795080" y="276548"/>
                  </a:lnTo>
                  <a:lnTo>
                    <a:pt x="3753873" y="256487"/>
                  </a:lnTo>
                  <a:lnTo>
                    <a:pt x="3712259" y="237118"/>
                  </a:lnTo>
                  <a:lnTo>
                    <a:pt x="3670243" y="218450"/>
                  </a:lnTo>
                  <a:lnTo>
                    <a:pt x="3627834" y="200489"/>
                  </a:lnTo>
                  <a:lnTo>
                    <a:pt x="3585040" y="183243"/>
                  </a:lnTo>
                  <a:lnTo>
                    <a:pt x="3541869" y="166721"/>
                  </a:lnTo>
                  <a:lnTo>
                    <a:pt x="3498328" y="150929"/>
                  </a:lnTo>
                  <a:lnTo>
                    <a:pt x="3454426" y="135876"/>
                  </a:lnTo>
                  <a:lnTo>
                    <a:pt x="3410170" y="121570"/>
                  </a:lnTo>
                  <a:lnTo>
                    <a:pt x="3365569" y="108017"/>
                  </a:lnTo>
                  <a:lnTo>
                    <a:pt x="3320630" y="95226"/>
                  </a:lnTo>
                  <a:lnTo>
                    <a:pt x="3275361" y="83204"/>
                  </a:lnTo>
                  <a:lnTo>
                    <a:pt x="3229770" y="71959"/>
                  </a:lnTo>
                  <a:lnTo>
                    <a:pt x="3183865" y="61499"/>
                  </a:lnTo>
                  <a:lnTo>
                    <a:pt x="3137654" y="51832"/>
                  </a:lnTo>
                  <a:lnTo>
                    <a:pt x="3091144" y="42965"/>
                  </a:lnTo>
                  <a:lnTo>
                    <a:pt x="3044344" y="34905"/>
                  </a:lnTo>
                  <a:lnTo>
                    <a:pt x="2997261" y="27662"/>
                  </a:lnTo>
                  <a:lnTo>
                    <a:pt x="2949904" y="21241"/>
                  </a:lnTo>
                  <a:lnTo>
                    <a:pt x="2902279" y="15652"/>
                  </a:lnTo>
                  <a:lnTo>
                    <a:pt x="2854396" y="10901"/>
                  </a:lnTo>
                  <a:lnTo>
                    <a:pt x="2806262" y="6997"/>
                  </a:lnTo>
                  <a:lnTo>
                    <a:pt x="2757885" y="3947"/>
                  </a:lnTo>
                  <a:lnTo>
                    <a:pt x="2709273" y="1759"/>
                  </a:lnTo>
                  <a:lnTo>
                    <a:pt x="2660433" y="441"/>
                  </a:lnTo>
                  <a:lnTo>
                    <a:pt x="2611374" y="0"/>
                  </a:lnTo>
                  <a:close/>
                </a:path>
              </a:pathLst>
            </a:custGeom>
            <a:solidFill>
              <a:srgbClr val="507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0478" y="3277361"/>
              <a:ext cx="5222875" cy="2551430"/>
            </a:xfrm>
            <a:custGeom>
              <a:avLst/>
              <a:gdLst/>
              <a:ahLst/>
              <a:cxnLst/>
              <a:rect l="l" t="t" r="r" b="b"/>
              <a:pathLst>
                <a:path w="5222875" h="2551429">
                  <a:moveTo>
                    <a:pt x="0" y="2551176"/>
                  </a:moveTo>
                  <a:lnTo>
                    <a:pt x="451" y="2503248"/>
                  </a:lnTo>
                  <a:lnTo>
                    <a:pt x="1801" y="2455535"/>
                  </a:lnTo>
                  <a:lnTo>
                    <a:pt x="4040" y="2408044"/>
                  </a:lnTo>
                  <a:lnTo>
                    <a:pt x="7162" y="2360783"/>
                  </a:lnTo>
                  <a:lnTo>
                    <a:pt x="11158" y="2313759"/>
                  </a:lnTo>
                  <a:lnTo>
                    <a:pt x="16021" y="2266981"/>
                  </a:lnTo>
                  <a:lnTo>
                    <a:pt x="21742" y="2220455"/>
                  </a:lnTo>
                  <a:lnTo>
                    <a:pt x="28314" y="2174190"/>
                  </a:lnTo>
                  <a:lnTo>
                    <a:pt x="35728" y="2128193"/>
                  </a:lnTo>
                  <a:lnTo>
                    <a:pt x="43977" y="2082472"/>
                  </a:lnTo>
                  <a:lnTo>
                    <a:pt x="53054" y="2037035"/>
                  </a:lnTo>
                  <a:lnTo>
                    <a:pt x="62949" y="1991890"/>
                  </a:lnTo>
                  <a:lnTo>
                    <a:pt x="73656" y="1947043"/>
                  </a:lnTo>
                  <a:lnTo>
                    <a:pt x="85165" y="1902504"/>
                  </a:lnTo>
                  <a:lnTo>
                    <a:pt x="97471" y="1858279"/>
                  </a:lnTo>
                  <a:lnTo>
                    <a:pt x="110563" y="1814376"/>
                  </a:lnTo>
                  <a:lnTo>
                    <a:pt x="124436" y="1770803"/>
                  </a:lnTo>
                  <a:lnTo>
                    <a:pt x="139080" y="1727568"/>
                  </a:lnTo>
                  <a:lnTo>
                    <a:pt x="154488" y="1684678"/>
                  </a:lnTo>
                  <a:lnTo>
                    <a:pt x="170652" y="1642142"/>
                  </a:lnTo>
                  <a:lnTo>
                    <a:pt x="187564" y="1599966"/>
                  </a:lnTo>
                  <a:lnTo>
                    <a:pt x="205216" y="1558159"/>
                  </a:lnTo>
                  <a:lnTo>
                    <a:pt x="223600" y="1516727"/>
                  </a:lnTo>
                  <a:lnTo>
                    <a:pt x="242709" y="1475680"/>
                  </a:lnTo>
                  <a:lnTo>
                    <a:pt x="262534" y="1435025"/>
                  </a:lnTo>
                  <a:lnTo>
                    <a:pt x="283068" y="1394769"/>
                  </a:lnTo>
                  <a:lnTo>
                    <a:pt x="304303" y="1354920"/>
                  </a:lnTo>
                  <a:lnTo>
                    <a:pt x="326230" y="1315485"/>
                  </a:lnTo>
                  <a:lnTo>
                    <a:pt x="348843" y="1276474"/>
                  </a:lnTo>
                  <a:lnTo>
                    <a:pt x="372132" y="1237892"/>
                  </a:lnTo>
                  <a:lnTo>
                    <a:pt x="396091" y="1199748"/>
                  </a:lnTo>
                  <a:lnTo>
                    <a:pt x="420711" y="1162050"/>
                  </a:lnTo>
                  <a:lnTo>
                    <a:pt x="445984" y="1124805"/>
                  </a:lnTo>
                  <a:lnTo>
                    <a:pt x="471903" y="1088021"/>
                  </a:lnTo>
                  <a:lnTo>
                    <a:pt x="498459" y="1051706"/>
                  </a:lnTo>
                  <a:lnTo>
                    <a:pt x="525645" y="1015868"/>
                  </a:lnTo>
                  <a:lnTo>
                    <a:pt x="553453" y="980513"/>
                  </a:lnTo>
                  <a:lnTo>
                    <a:pt x="581875" y="945651"/>
                  </a:lnTo>
                  <a:lnTo>
                    <a:pt x="610903" y="911288"/>
                  </a:lnTo>
                  <a:lnTo>
                    <a:pt x="640529" y="877432"/>
                  </a:lnTo>
                  <a:lnTo>
                    <a:pt x="670745" y="844091"/>
                  </a:lnTo>
                  <a:lnTo>
                    <a:pt x="701544" y="811273"/>
                  </a:lnTo>
                  <a:lnTo>
                    <a:pt x="732917" y="778985"/>
                  </a:lnTo>
                  <a:lnTo>
                    <a:pt x="764857" y="747236"/>
                  </a:lnTo>
                  <a:lnTo>
                    <a:pt x="797356" y="716032"/>
                  </a:lnTo>
                  <a:lnTo>
                    <a:pt x="830405" y="685382"/>
                  </a:lnTo>
                  <a:lnTo>
                    <a:pt x="863997" y="655293"/>
                  </a:lnTo>
                  <a:lnTo>
                    <a:pt x="898124" y="625773"/>
                  </a:lnTo>
                  <a:lnTo>
                    <a:pt x="932779" y="596829"/>
                  </a:lnTo>
                  <a:lnTo>
                    <a:pt x="967953" y="568470"/>
                  </a:lnTo>
                  <a:lnTo>
                    <a:pt x="1003638" y="540703"/>
                  </a:lnTo>
                  <a:lnTo>
                    <a:pt x="1039826" y="513536"/>
                  </a:lnTo>
                  <a:lnTo>
                    <a:pt x="1076510" y="486976"/>
                  </a:lnTo>
                  <a:lnTo>
                    <a:pt x="1113682" y="461032"/>
                  </a:lnTo>
                  <a:lnTo>
                    <a:pt x="1151334" y="435710"/>
                  </a:lnTo>
                  <a:lnTo>
                    <a:pt x="1189457" y="411019"/>
                  </a:lnTo>
                  <a:lnTo>
                    <a:pt x="1228045" y="386967"/>
                  </a:lnTo>
                  <a:lnTo>
                    <a:pt x="1267089" y="363560"/>
                  </a:lnTo>
                  <a:lnTo>
                    <a:pt x="1306581" y="340807"/>
                  </a:lnTo>
                  <a:lnTo>
                    <a:pt x="1346513" y="318716"/>
                  </a:lnTo>
                  <a:lnTo>
                    <a:pt x="1386878" y="297293"/>
                  </a:lnTo>
                  <a:lnTo>
                    <a:pt x="1427667" y="276548"/>
                  </a:lnTo>
                  <a:lnTo>
                    <a:pt x="1468874" y="256487"/>
                  </a:lnTo>
                  <a:lnTo>
                    <a:pt x="1510488" y="237118"/>
                  </a:lnTo>
                  <a:lnTo>
                    <a:pt x="1552504" y="218450"/>
                  </a:lnTo>
                  <a:lnTo>
                    <a:pt x="1594913" y="200489"/>
                  </a:lnTo>
                  <a:lnTo>
                    <a:pt x="1637707" y="183243"/>
                  </a:lnTo>
                  <a:lnTo>
                    <a:pt x="1680878" y="166721"/>
                  </a:lnTo>
                  <a:lnTo>
                    <a:pt x="1724419" y="150929"/>
                  </a:lnTo>
                  <a:lnTo>
                    <a:pt x="1768321" y="135876"/>
                  </a:lnTo>
                  <a:lnTo>
                    <a:pt x="1812577" y="121570"/>
                  </a:lnTo>
                  <a:lnTo>
                    <a:pt x="1857178" y="108017"/>
                  </a:lnTo>
                  <a:lnTo>
                    <a:pt x="1902117" y="95226"/>
                  </a:lnTo>
                  <a:lnTo>
                    <a:pt x="1947386" y="83204"/>
                  </a:lnTo>
                  <a:lnTo>
                    <a:pt x="1992977" y="71959"/>
                  </a:lnTo>
                  <a:lnTo>
                    <a:pt x="2038882" y="61499"/>
                  </a:lnTo>
                  <a:lnTo>
                    <a:pt x="2085093" y="51832"/>
                  </a:lnTo>
                  <a:lnTo>
                    <a:pt x="2131603" y="42965"/>
                  </a:lnTo>
                  <a:lnTo>
                    <a:pt x="2178403" y="34905"/>
                  </a:lnTo>
                  <a:lnTo>
                    <a:pt x="2225486" y="27662"/>
                  </a:lnTo>
                  <a:lnTo>
                    <a:pt x="2272843" y="21241"/>
                  </a:lnTo>
                  <a:lnTo>
                    <a:pt x="2320468" y="15652"/>
                  </a:lnTo>
                  <a:lnTo>
                    <a:pt x="2368351" y="10901"/>
                  </a:lnTo>
                  <a:lnTo>
                    <a:pt x="2416485" y="6997"/>
                  </a:lnTo>
                  <a:lnTo>
                    <a:pt x="2464862" y="3947"/>
                  </a:lnTo>
                  <a:lnTo>
                    <a:pt x="2513474" y="1759"/>
                  </a:lnTo>
                  <a:lnTo>
                    <a:pt x="2562314" y="441"/>
                  </a:lnTo>
                  <a:lnTo>
                    <a:pt x="2611374" y="0"/>
                  </a:lnTo>
                  <a:lnTo>
                    <a:pt x="2660433" y="441"/>
                  </a:lnTo>
                  <a:lnTo>
                    <a:pt x="2709273" y="1759"/>
                  </a:lnTo>
                  <a:lnTo>
                    <a:pt x="2757885" y="3947"/>
                  </a:lnTo>
                  <a:lnTo>
                    <a:pt x="2806262" y="6997"/>
                  </a:lnTo>
                  <a:lnTo>
                    <a:pt x="2854396" y="10901"/>
                  </a:lnTo>
                  <a:lnTo>
                    <a:pt x="2902279" y="15652"/>
                  </a:lnTo>
                  <a:lnTo>
                    <a:pt x="2949904" y="21241"/>
                  </a:lnTo>
                  <a:lnTo>
                    <a:pt x="2997261" y="27662"/>
                  </a:lnTo>
                  <a:lnTo>
                    <a:pt x="3044344" y="34905"/>
                  </a:lnTo>
                  <a:lnTo>
                    <a:pt x="3091144" y="42965"/>
                  </a:lnTo>
                  <a:lnTo>
                    <a:pt x="3137654" y="51832"/>
                  </a:lnTo>
                  <a:lnTo>
                    <a:pt x="3183865" y="61499"/>
                  </a:lnTo>
                  <a:lnTo>
                    <a:pt x="3229770" y="71959"/>
                  </a:lnTo>
                  <a:lnTo>
                    <a:pt x="3275361" y="83204"/>
                  </a:lnTo>
                  <a:lnTo>
                    <a:pt x="3320630" y="95226"/>
                  </a:lnTo>
                  <a:lnTo>
                    <a:pt x="3365569" y="108017"/>
                  </a:lnTo>
                  <a:lnTo>
                    <a:pt x="3410170" y="121570"/>
                  </a:lnTo>
                  <a:lnTo>
                    <a:pt x="3454426" y="135876"/>
                  </a:lnTo>
                  <a:lnTo>
                    <a:pt x="3498328" y="150929"/>
                  </a:lnTo>
                  <a:lnTo>
                    <a:pt x="3541869" y="166721"/>
                  </a:lnTo>
                  <a:lnTo>
                    <a:pt x="3585040" y="183243"/>
                  </a:lnTo>
                  <a:lnTo>
                    <a:pt x="3627834" y="200489"/>
                  </a:lnTo>
                  <a:lnTo>
                    <a:pt x="3670243" y="218450"/>
                  </a:lnTo>
                  <a:lnTo>
                    <a:pt x="3712259" y="237118"/>
                  </a:lnTo>
                  <a:lnTo>
                    <a:pt x="3753873" y="256487"/>
                  </a:lnTo>
                  <a:lnTo>
                    <a:pt x="3795080" y="276548"/>
                  </a:lnTo>
                  <a:lnTo>
                    <a:pt x="3835869" y="297293"/>
                  </a:lnTo>
                  <a:lnTo>
                    <a:pt x="3876234" y="318716"/>
                  </a:lnTo>
                  <a:lnTo>
                    <a:pt x="3916166" y="340807"/>
                  </a:lnTo>
                  <a:lnTo>
                    <a:pt x="3955658" y="363560"/>
                  </a:lnTo>
                  <a:lnTo>
                    <a:pt x="3994702" y="386967"/>
                  </a:lnTo>
                  <a:lnTo>
                    <a:pt x="4033290" y="411019"/>
                  </a:lnTo>
                  <a:lnTo>
                    <a:pt x="4071413" y="435710"/>
                  </a:lnTo>
                  <a:lnTo>
                    <a:pt x="4109065" y="461032"/>
                  </a:lnTo>
                  <a:lnTo>
                    <a:pt x="4146237" y="486976"/>
                  </a:lnTo>
                  <a:lnTo>
                    <a:pt x="4182921" y="513536"/>
                  </a:lnTo>
                  <a:lnTo>
                    <a:pt x="4219109" y="540703"/>
                  </a:lnTo>
                  <a:lnTo>
                    <a:pt x="4254794" y="568470"/>
                  </a:lnTo>
                  <a:lnTo>
                    <a:pt x="4289968" y="596829"/>
                  </a:lnTo>
                  <a:lnTo>
                    <a:pt x="4324623" y="625773"/>
                  </a:lnTo>
                  <a:lnTo>
                    <a:pt x="4358750" y="655293"/>
                  </a:lnTo>
                  <a:lnTo>
                    <a:pt x="4392342" y="685382"/>
                  </a:lnTo>
                  <a:lnTo>
                    <a:pt x="4425391" y="716032"/>
                  </a:lnTo>
                  <a:lnTo>
                    <a:pt x="4457890" y="747236"/>
                  </a:lnTo>
                  <a:lnTo>
                    <a:pt x="4489830" y="778985"/>
                  </a:lnTo>
                  <a:lnTo>
                    <a:pt x="4521203" y="811273"/>
                  </a:lnTo>
                  <a:lnTo>
                    <a:pt x="4552002" y="844091"/>
                  </a:lnTo>
                  <a:lnTo>
                    <a:pt x="4582218" y="877432"/>
                  </a:lnTo>
                  <a:lnTo>
                    <a:pt x="4611844" y="911288"/>
                  </a:lnTo>
                  <a:lnTo>
                    <a:pt x="4640872" y="945651"/>
                  </a:lnTo>
                  <a:lnTo>
                    <a:pt x="4669294" y="980513"/>
                  </a:lnTo>
                  <a:lnTo>
                    <a:pt x="4697102" y="1015868"/>
                  </a:lnTo>
                  <a:lnTo>
                    <a:pt x="4724288" y="1051706"/>
                  </a:lnTo>
                  <a:lnTo>
                    <a:pt x="4750844" y="1088021"/>
                  </a:lnTo>
                  <a:lnTo>
                    <a:pt x="4776763" y="1124805"/>
                  </a:lnTo>
                  <a:lnTo>
                    <a:pt x="4802036" y="1162050"/>
                  </a:lnTo>
                  <a:lnTo>
                    <a:pt x="4826656" y="1199748"/>
                  </a:lnTo>
                  <a:lnTo>
                    <a:pt x="4850615" y="1237892"/>
                  </a:lnTo>
                  <a:lnTo>
                    <a:pt x="4873904" y="1276474"/>
                  </a:lnTo>
                  <a:lnTo>
                    <a:pt x="4896517" y="1315485"/>
                  </a:lnTo>
                  <a:lnTo>
                    <a:pt x="4918444" y="1354920"/>
                  </a:lnTo>
                  <a:lnTo>
                    <a:pt x="4939679" y="1394769"/>
                  </a:lnTo>
                  <a:lnTo>
                    <a:pt x="4960213" y="1435025"/>
                  </a:lnTo>
                  <a:lnTo>
                    <a:pt x="4980038" y="1475680"/>
                  </a:lnTo>
                  <a:lnTo>
                    <a:pt x="4999147" y="1516727"/>
                  </a:lnTo>
                  <a:lnTo>
                    <a:pt x="5017531" y="1558159"/>
                  </a:lnTo>
                  <a:lnTo>
                    <a:pt x="5035183" y="1599966"/>
                  </a:lnTo>
                  <a:lnTo>
                    <a:pt x="5052095" y="1642142"/>
                  </a:lnTo>
                  <a:lnTo>
                    <a:pt x="5068259" y="1684678"/>
                  </a:lnTo>
                  <a:lnTo>
                    <a:pt x="5083667" y="1727568"/>
                  </a:lnTo>
                  <a:lnTo>
                    <a:pt x="5098311" y="1770803"/>
                  </a:lnTo>
                  <a:lnTo>
                    <a:pt x="5112184" y="1814376"/>
                  </a:lnTo>
                  <a:lnTo>
                    <a:pt x="5125276" y="1858279"/>
                  </a:lnTo>
                  <a:lnTo>
                    <a:pt x="5137582" y="1902504"/>
                  </a:lnTo>
                  <a:lnTo>
                    <a:pt x="5149091" y="1947043"/>
                  </a:lnTo>
                  <a:lnTo>
                    <a:pt x="5159798" y="1991890"/>
                  </a:lnTo>
                  <a:lnTo>
                    <a:pt x="5169693" y="2037035"/>
                  </a:lnTo>
                  <a:lnTo>
                    <a:pt x="5178770" y="2082472"/>
                  </a:lnTo>
                  <a:lnTo>
                    <a:pt x="5187019" y="2128193"/>
                  </a:lnTo>
                  <a:lnTo>
                    <a:pt x="5194433" y="2174190"/>
                  </a:lnTo>
                  <a:lnTo>
                    <a:pt x="5201005" y="2220455"/>
                  </a:lnTo>
                  <a:lnTo>
                    <a:pt x="5206726" y="2266981"/>
                  </a:lnTo>
                  <a:lnTo>
                    <a:pt x="5211589" y="2313759"/>
                  </a:lnTo>
                  <a:lnTo>
                    <a:pt x="5215585" y="2360783"/>
                  </a:lnTo>
                  <a:lnTo>
                    <a:pt x="5218707" y="2408044"/>
                  </a:lnTo>
                  <a:lnTo>
                    <a:pt x="5220946" y="2455535"/>
                  </a:lnTo>
                  <a:lnTo>
                    <a:pt x="5222296" y="2503248"/>
                  </a:lnTo>
                  <a:lnTo>
                    <a:pt x="5222748" y="2551176"/>
                  </a:lnTo>
                  <a:lnTo>
                    <a:pt x="3947160" y="2551176"/>
                  </a:lnTo>
                  <a:lnTo>
                    <a:pt x="3946279" y="2504413"/>
                  </a:lnTo>
                  <a:lnTo>
                    <a:pt x="3943656" y="2458075"/>
                  </a:lnTo>
                  <a:lnTo>
                    <a:pt x="3939321" y="2412189"/>
                  </a:lnTo>
                  <a:lnTo>
                    <a:pt x="3933306" y="2366785"/>
                  </a:lnTo>
                  <a:lnTo>
                    <a:pt x="3925638" y="2321892"/>
                  </a:lnTo>
                  <a:lnTo>
                    <a:pt x="3916350" y="2277538"/>
                  </a:lnTo>
                  <a:lnTo>
                    <a:pt x="3905471" y="2233751"/>
                  </a:lnTo>
                  <a:lnTo>
                    <a:pt x="3893031" y="2190562"/>
                  </a:lnTo>
                  <a:lnTo>
                    <a:pt x="3879061" y="2147998"/>
                  </a:lnTo>
                  <a:lnTo>
                    <a:pt x="3863590" y="2106089"/>
                  </a:lnTo>
                  <a:lnTo>
                    <a:pt x="3846649" y="2064863"/>
                  </a:lnTo>
                  <a:lnTo>
                    <a:pt x="3828269" y="2024350"/>
                  </a:lnTo>
                  <a:lnTo>
                    <a:pt x="3808478" y="1984577"/>
                  </a:lnTo>
                  <a:lnTo>
                    <a:pt x="3787307" y="1945574"/>
                  </a:lnTo>
                  <a:lnTo>
                    <a:pt x="3764788" y="1907370"/>
                  </a:lnTo>
                  <a:lnTo>
                    <a:pt x="3740948" y="1869994"/>
                  </a:lnTo>
                  <a:lnTo>
                    <a:pt x="3715820" y="1833473"/>
                  </a:lnTo>
                  <a:lnTo>
                    <a:pt x="3689433" y="1797838"/>
                  </a:lnTo>
                  <a:lnTo>
                    <a:pt x="3661817" y="1763117"/>
                  </a:lnTo>
                  <a:lnTo>
                    <a:pt x="3633002" y="1729338"/>
                  </a:lnTo>
                  <a:lnTo>
                    <a:pt x="3603019" y="1696531"/>
                  </a:lnTo>
                  <a:lnTo>
                    <a:pt x="3571898" y="1664725"/>
                  </a:lnTo>
                  <a:lnTo>
                    <a:pt x="3539669" y="1633947"/>
                  </a:lnTo>
                  <a:lnTo>
                    <a:pt x="3506362" y="1604228"/>
                  </a:lnTo>
                  <a:lnTo>
                    <a:pt x="3472007" y="1575596"/>
                  </a:lnTo>
                  <a:lnTo>
                    <a:pt x="3436635" y="1548079"/>
                  </a:lnTo>
                  <a:lnTo>
                    <a:pt x="3400275" y="1521707"/>
                  </a:lnTo>
                  <a:lnTo>
                    <a:pt x="3362958" y="1496509"/>
                  </a:lnTo>
                  <a:lnTo>
                    <a:pt x="3324715" y="1472512"/>
                  </a:lnTo>
                  <a:lnTo>
                    <a:pt x="3285574" y="1449747"/>
                  </a:lnTo>
                  <a:lnTo>
                    <a:pt x="3245567" y="1428241"/>
                  </a:lnTo>
                  <a:lnTo>
                    <a:pt x="3204723" y="1408024"/>
                  </a:lnTo>
                  <a:lnTo>
                    <a:pt x="3163074" y="1389125"/>
                  </a:lnTo>
                  <a:lnTo>
                    <a:pt x="3120648" y="1371572"/>
                  </a:lnTo>
                  <a:lnTo>
                    <a:pt x="3077476" y="1355394"/>
                  </a:lnTo>
                  <a:lnTo>
                    <a:pt x="3033589" y="1340620"/>
                  </a:lnTo>
                  <a:lnTo>
                    <a:pt x="2989016" y="1327278"/>
                  </a:lnTo>
                  <a:lnTo>
                    <a:pt x="2943787" y="1315399"/>
                  </a:lnTo>
                  <a:lnTo>
                    <a:pt x="2897934" y="1305010"/>
                  </a:lnTo>
                  <a:lnTo>
                    <a:pt x="2851485" y="1296140"/>
                  </a:lnTo>
                  <a:lnTo>
                    <a:pt x="2804472" y="1288818"/>
                  </a:lnTo>
                  <a:lnTo>
                    <a:pt x="2756924" y="1283073"/>
                  </a:lnTo>
                  <a:lnTo>
                    <a:pt x="2708871" y="1278933"/>
                  </a:lnTo>
                  <a:lnTo>
                    <a:pt x="2660344" y="1276429"/>
                  </a:lnTo>
                  <a:lnTo>
                    <a:pt x="2611374" y="1275588"/>
                  </a:lnTo>
                  <a:lnTo>
                    <a:pt x="2562403" y="1276429"/>
                  </a:lnTo>
                  <a:lnTo>
                    <a:pt x="2513876" y="1278933"/>
                  </a:lnTo>
                  <a:lnTo>
                    <a:pt x="2465823" y="1283073"/>
                  </a:lnTo>
                  <a:lnTo>
                    <a:pt x="2418275" y="1288818"/>
                  </a:lnTo>
                  <a:lnTo>
                    <a:pt x="2371262" y="1296140"/>
                  </a:lnTo>
                  <a:lnTo>
                    <a:pt x="2324813" y="1305010"/>
                  </a:lnTo>
                  <a:lnTo>
                    <a:pt x="2278960" y="1315399"/>
                  </a:lnTo>
                  <a:lnTo>
                    <a:pt x="2233731" y="1327278"/>
                  </a:lnTo>
                  <a:lnTo>
                    <a:pt x="2189158" y="1340620"/>
                  </a:lnTo>
                  <a:lnTo>
                    <a:pt x="2145271" y="1355394"/>
                  </a:lnTo>
                  <a:lnTo>
                    <a:pt x="2102099" y="1371572"/>
                  </a:lnTo>
                  <a:lnTo>
                    <a:pt x="2059673" y="1389125"/>
                  </a:lnTo>
                  <a:lnTo>
                    <a:pt x="2018024" y="1408024"/>
                  </a:lnTo>
                  <a:lnTo>
                    <a:pt x="1977180" y="1428241"/>
                  </a:lnTo>
                  <a:lnTo>
                    <a:pt x="1937173" y="1449747"/>
                  </a:lnTo>
                  <a:lnTo>
                    <a:pt x="1898032" y="1472512"/>
                  </a:lnTo>
                  <a:lnTo>
                    <a:pt x="1859789" y="1496509"/>
                  </a:lnTo>
                  <a:lnTo>
                    <a:pt x="1822472" y="1521707"/>
                  </a:lnTo>
                  <a:lnTo>
                    <a:pt x="1786112" y="1548079"/>
                  </a:lnTo>
                  <a:lnTo>
                    <a:pt x="1750740" y="1575596"/>
                  </a:lnTo>
                  <a:lnTo>
                    <a:pt x="1716385" y="1604228"/>
                  </a:lnTo>
                  <a:lnTo>
                    <a:pt x="1683078" y="1633947"/>
                  </a:lnTo>
                  <a:lnTo>
                    <a:pt x="1650849" y="1664725"/>
                  </a:lnTo>
                  <a:lnTo>
                    <a:pt x="1619728" y="1696531"/>
                  </a:lnTo>
                  <a:lnTo>
                    <a:pt x="1589745" y="1729338"/>
                  </a:lnTo>
                  <a:lnTo>
                    <a:pt x="1560930" y="1763117"/>
                  </a:lnTo>
                  <a:lnTo>
                    <a:pt x="1533314" y="1797838"/>
                  </a:lnTo>
                  <a:lnTo>
                    <a:pt x="1506927" y="1833473"/>
                  </a:lnTo>
                  <a:lnTo>
                    <a:pt x="1481799" y="1869994"/>
                  </a:lnTo>
                  <a:lnTo>
                    <a:pt x="1457960" y="1907370"/>
                  </a:lnTo>
                  <a:lnTo>
                    <a:pt x="1435440" y="1945574"/>
                  </a:lnTo>
                  <a:lnTo>
                    <a:pt x="1414269" y="1984577"/>
                  </a:lnTo>
                  <a:lnTo>
                    <a:pt x="1394478" y="2024350"/>
                  </a:lnTo>
                  <a:lnTo>
                    <a:pt x="1376098" y="2064863"/>
                  </a:lnTo>
                  <a:lnTo>
                    <a:pt x="1359157" y="2106089"/>
                  </a:lnTo>
                  <a:lnTo>
                    <a:pt x="1343686" y="2147998"/>
                  </a:lnTo>
                  <a:lnTo>
                    <a:pt x="1329716" y="2190562"/>
                  </a:lnTo>
                  <a:lnTo>
                    <a:pt x="1317276" y="2233751"/>
                  </a:lnTo>
                  <a:lnTo>
                    <a:pt x="1306397" y="2277538"/>
                  </a:lnTo>
                  <a:lnTo>
                    <a:pt x="1297109" y="2321892"/>
                  </a:lnTo>
                  <a:lnTo>
                    <a:pt x="1289441" y="2366785"/>
                  </a:lnTo>
                  <a:lnTo>
                    <a:pt x="1283426" y="2412189"/>
                  </a:lnTo>
                  <a:lnTo>
                    <a:pt x="1279091" y="2458075"/>
                  </a:lnTo>
                  <a:lnTo>
                    <a:pt x="1276468" y="2504413"/>
                  </a:lnTo>
                  <a:lnTo>
                    <a:pt x="1275588" y="2551176"/>
                  </a:lnTo>
                  <a:lnTo>
                    <a:pt x="0" y="2551176"/>
                  </a:lnTo>
                  <a:close/>
                </a:path>
              </a:pathLst>
            </a:custGeom>
            <a:ln w="19812">
              <a:solidFill>
                <a:srgbClr val="225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2277" y="3523233"/>
              <a:ext cx="3417570" cy="1380490"/>
            </a:xfrm>
            <a:custGeom>
              <a:avLst/>
              <a:gdLst/>
              <a:ahLst/>
              <a:cxnLst/>
              <a:rect l="l" t="t" r="r" b="b"/>
              <a:pathLst>
                <a:path w="3417570" h="1380489">
                  <a:moveTo>
                    <a:pt x="1090041" y="1305814"/>
                  </a:moveTo>
                  <a:lnTo>
                    <a:pt x="94488" y="46736"/>
                  </a:lnTo>
                  <a:lnTo>
                    <a:pt x="0" y="121412"/>
                  </a:lnTo>
                  <a:lnTo>
                    <a:pt x="995553" y="1380490"/>
                  </a:lnTo>
                  <a:lnTo>
                    <a:pt x="1090041" y="1305814"/>
                  </a:lnTo>
                  <a:close/>
                </a:path>
                <a:path w="3417570" h="1380489">
                  <a:moveTo>
                    <a:pt x="3417316" y="74549"/>
                  </a:moveTo>
                  <a:lnTo>
                    <a:pt x="3322701" y="0"/>
                  </a:lnTo>
                  <a:lnTo>
                    <a:pt x="2329561" y="1260983"/>
                  </a:lnTo>
                  <a:lnTo>
                    <a:pt x="2424176" y="1335532"/>
                  </a:lnTo>
                  <a:lnTo>
                    <a:pt x="3417316" y="74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26433" y="3732403"/>
            <a:ext cx="145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Recommendation</a:t>
            </a:r>
            <a:endParaRPr sz="16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8097" y="4738878"/>
            <a:ext cx="1052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Subscription Integration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0532" y="4730648"/>
            <a:ext cx="84963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1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Virtual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Trainer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57" y="784653"/>
            <a:ext cx="1142500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169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47" y="1769745"/>
            <a:ext cx="8376284" cy="38957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9900" marR="5080" indent="-457200" algn="just">
              <a:lnSpc>
                <a:spcPct val="93100"/>
              </a:lnSpc>
              <a:spcBef>
                <a:spcPts val="25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(AIFT)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applied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centers,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home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corporate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wellness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more,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plans,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nutrition guidance.</a:t>
            </a:r>
            <a:endParaRPr sz="180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ts val="2000"/>
              </a:lnSpc>
              <a:spcBef>
                <a:spcPts val="145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caters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wide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users,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including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enthusiasts,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beginners, </a:t>
            </a:r>
            <a:r>
              <a:rPr sz="1800" dirty="0">
                <a:latin typeface="Times New Roman"/>
                <a:cs typeface="Times New Roman"/>
              </a:rPr>
              <a:t>professional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athletes,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needs,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tailored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2000"/>
              </a:lnSpc>
              <a:spcBef>
                <a:spcPts val="1425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engines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1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highly</a:t>
            </a:r>
            <a:r>
              <a:rPr sz="1800" spc="1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customizable,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allowing </a:t>
            </a:r>
            <a:r>
              <a:rPr sz="1800" dirty="0">
                <a:latin typeface="Times New Roman"/>
                <a:cs typeface="Times New Roman"/>
              </a:rPr>
              <a:t>seamless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flexibility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fitness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3100"/>
              </a:lnSpc>
              <a:spcBef>
                <a:spcPts val="137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8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adaptive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plans,</a:t>
            </a:r>
            <a:r>
              <a:rPr sz="1800" spc="180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personalized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3" y="783129"/>
            <a:ext cx="3905739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120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318" y="1533715"/>
            <a:ext cx="8556625" cy="5349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10" dirty="0">
                <a:latin typeface="Times New Roman"/>
                <a:cs typeface="Times New Roman"/>
              </a:rPr>
              <a:t>Front-</a:t>
            </a:r>
            <a:r>
              <a:rPr sz="1800" b="1" spc="-20" dirty="0">
                <a:latin typeface="Times New Roman"/>
                <a:cs typeface="Times New Roman"/>
              </a:rPr>
              <a:t>end: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HTML5,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CSS3,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JavaScript: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responsive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interfaces,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cross- </a:t>
            </a:r>
            <a:r>
              <a:rPr sz="1800" dirty="0">
                <a:latin typeface="Times New Roman"/>
                <a:cs typeface="Times New Roman"/>
              </a:rPr>
              <a:t>device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compatibility.</a:t>
            </a:r>
            <a:endParaRPr sz="1800" dirty="0">
              <a:latin typeface="Times New Roman"/>
              <a:cs typeface="Times New Roman"/>
            </a:endParaRPr>
          </a:p>
          <a:p>
            <a:pPr marL="298450" marR="762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  <a:tab pos="1104900" algn="l"/>
                <a:tab pos="1763395" algn="l"/>
                <a:tab pos="2373630" algn="l"/>
                <a:tab pos="2778760" algn="l"/>
                <a:tab pos="3655060" algn="l"/>
                <a:tab pos="5125720" algn="l"/>
                <a:tab pos="5900420" algn="l"/>
                <a:tab pos="6516370" algn="l"/>
                <a:tab pos="7386320" algn="l"/>
                <a:tab pos="7626984" algn="l"/>
              </a:tabLst>
            </a:pPr>
            <a:r>
              <a:rPr sz="1800" spc="-10" dirty="0">
                <a:latin typeface="Times New Roman"/>
                <a:cs typeface="Times New Roman"/>
              </a:rPr>
              <a:t>Flutter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3.7.1: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Used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creating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cross-platform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mobile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apps,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offering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consistent </a:t>
            </a:r>
            <a:r>
              <a:rPr sz="1800" dirty="0">
                <a:latin typeface="Times New Roman"/>
                <a:cs typeface="Times New Roman"/>
              </a:rPr>
              <a:t>experience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Android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iOS.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Back-</a:t>
            </a:r>
            <a:r>
              <a:rPr sz="1800" b="1" spc="-20" dirty="0">
                <a:latin typeface="Times New Roman"/>
                <a:cs typeface="Times New Roman"/>
              </a:rPr>
              <a:t>end: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dirty="0">
                <a:latin typeface="Times New Roman"/>
                <a:cs typeface="Times New Roman"/>
              </a:rPr>
              <a:t>Firebase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13.21</a:t>
            </a:r>
            <a:r>
              <a:rPr sz="1800" dirty="0">
                <a:latin typeface="Times New Roman"/>
                <a:cs typeface="Times New Roman"/>
              </a:rPr>
              <a:t>.0: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interactions.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AWS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DynamoDB: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scalable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NoSQL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managing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plans,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subscription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AI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Fitness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Trainer: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MTCNN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FaceNet: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verification.</a:t>
            </a:r>
            <a:endParaRPr sz="1800" dirty="0">
              <a:latin typeface="Times New Roman"/>
              <a:cs typeface="Times New Roman"/>
            </a:endParaRPr>
          </a:p>
          <a:p>
            <a:pPr marL="298450" marR="889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CVZone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MediaPipe: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accuracy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form.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  <a:tab pos="966469" algn="l"/>
                <a:tab pos="2569845" algn="l"/>
                <a:tab pos="3446145" algn="l"/>
                <a:tab pos="4057650" algn="l"/>
                <a:tab pos="4363720" algn="l"/>
                <a:tab pos="5374640" algn="l"/>
                <a:tab pos="6137910" algn="l"/>
                <a:tab pos="6493510" algn="l"/>
                <a:tab pos="6723380" algn="l"/>
                <a:tab pos="7511415" algn="l"/>
                <a:tab pos="8275320" algn="l"/>
              </a:tabLst>
            </a:pPr>
            <a:r>
              <a:rPr sz="1800" spc="-25" dirty="0">
                <a:latin typeface="Times New Roman"/>
                <a:cs typeface="Times New Roman"/>
              </a:rPr>
              <a:t>CNN</a:t>
            </a:r>
            <a:r>
              <a:rPr sz="1800" dirty="0">
                <a:latin typeface="Times New Roman"/>
                <a:cs typeface="Times New Roman"/>
              </a:rPr>
              <a:t>	Model: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exercise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real-time,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trained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custom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dataset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robustness.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3" y="783129"/>
            <a:ext cx="3905739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120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843" y="1734692"/>
            <a:ext cx="8917305" cy="4964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Engine:</a:t>
            </a:r>
            <a:endParaRPr sz="1800" dirty="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(MLP):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(age, </a:t>
            </a:r>
            <a:r>
              <a:rPr sz="1800" dirty="0">
                <a:latin typeface="Times New Roman"/>
                <a:cs typeface="Times New Roman"/>
              </a:rPr>
              <a:t>weight,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goals).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content-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collaborative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relevance.</a:t>
            </a:r>
            <a:endParaRPr sz="180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955"/>
              </a:spcBef>
              <a:buFont typeface="Arial" panose="020B0604020202020204" pitchFamily="34" charset="0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Subscription,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Reports,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Leaderboard:</a:t>
            </a:r>
            <a:endParaRPr sz="1800" dirty="0">
              <a:latin typeface="Times New Roman"/>
              <a:cs typeface="Times New Roman"/>
            </a:endParaRPr>
          </a:p>
          <a:p>
            <a:pPr marL="298450" marR="6985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(Ethereum):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Manages subscriptions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securely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smart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contracts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automation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payments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control.</a:t>
            </a:r>
            <a:endParaRPr sz="1800" dirty="0">
              <a:latin typeface="Times New Roman"/>
              <a:cs typeface="Times New Roman"/>
            </a:endParaRPr>
          </a:p>
          <a:p>
            <a:pPr marL="298450" marR="762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(D3.js,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Chart.js,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Plotly):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leaderboards.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(ReportLab,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jsPDF):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Customizable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performance.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(Auth0,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Firebase,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JWT):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sessions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2FA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enhanced protection.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Payment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(Stripe,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PayPal,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Braintree):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subscription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payments,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integrated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updates.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(PostgreSQL,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Redis):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PostgreSQL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long-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spc="-20" dirty="0">
                <a:latin typeface="Times New Roman"/>
                <a:cs typeface="Times New Roman"/>
              </a:rPr>
              <a:t>time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leaderboard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46" y="484421"/>
            <a:ext cx="574953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7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21227" y="6915099"/>
            <a:ext cx="363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3: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Proposed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system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1421892"/>
            <a:ext cx="8747760" cy="5335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84" y="848657"/>
            <a:ext cx="6401883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Prototype</a:t>
            </a:r>
            <a:r>
              <a:rPr spc="-110" dirty="0"/>
              <a:t> </a:t>
            </a:r>
            <a:r>
              <a:rPr dirty="0"/>
              <a:t>Design</a:t>
            </a:r>
            <a:r>
              <a:rPr spc="-110" dirty="0"/>
              <a:t> </a:t>
            </a:r>
            <a:r>
              <a:rPr spc="-10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10534-E578-7978-50D3-22E7A0C0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5" y="1874784"/>
            <a:ext cx="3009262" cy="47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F6980-46E5-6AEE-FDCF-5A6D95E2F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0" y="1876425"/>
            <a:ext cx="2895600" cy="2284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B7D55-C4EC-A5E4-5568-863AFC7A7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159" y="4314825"/>
            <a:ext cx="2895141" cy="2308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BEBEC-7698-1F4D-7371-86F0ECE0B6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633"/>
          <a:stretch/>
        </p:blipFill>
        <p:spPr>
          <a:xfrm>
            <a:off x="6550148" y="2016392"/>
            <a:ext cx="3120371" cy="42892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84" y="848657"/>
            <a:ext cx="6401883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Prototype</a:t>
            </a:r>
            <a:r>
              <a:rPr spc="-110" dirty="0"/>
              <a:t> </a:t>
            </a:r>
            <a:r>
              <a:rPr dirty="0"/>
              <a:t>Design</a:t>
            </a:r>
            <a:r>
              <a:rPr spc="-110" dirty="0"/>
              <a:t> </a:t>
            </a:r>
            <a:r>
              <a:rPr spc="-10" dirty="0"/>
              <a:t>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F3F6F-A65C-7EEF-38A9-1634C50A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5" y="1512829"/>
            <a:ext cx="7242716" cy="52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84" y="848657"/>
            <a:ext cx="6401883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Prototype</a:t>
            </a:r>
            <a:r>
              <a:rPr spc="-110" dirty="0"/>
              <a:t> </a:t>
            </a:r>
            <a:r>
              <a:rPr dirty="0"/>
              <a:t>Design</a:t>
            </a:r>
            <a:r>
              <a:rPr spc="-110" dirty="0"/>
              <a:t> </a:t>
            </a:r>
            <a:r>
              <a:rPr spc="-10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F0514-9ADB-3B6A-E5F9-639EE43B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590464"/>
            <a:ext cx="4209583" cy="53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7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020683"/>
            <a:ext cx="5179695" cy="62439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305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Abstract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5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Literature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Review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Gap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Scope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19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Technological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Architecture/Working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Prototype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Demonstration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Implementation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Status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Suggestions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23" y="848657"/>
            <a:ext cx="446804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114" dirty="0"/>
              <a:t> </a:t>
            </a:r>
            <a:r>
              <a:rPr spc="-10" dirty="0"/>
              <a:t>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B7A7-92CD-1838-BCBF-2BAE041F8BC4}"/>
              </a:ext>
            </a:extLst>
          </p:cNvPr>
          <p:cNvSpPr txBox="1"/>
          <p:nvPr/>
        </p:nvSpPr>
        <p:spPr>
          <a:xfrm>
            <a:off x="770923" y="1876425"/>
            <a:ext cx="86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5F90A-E211-89DF-AF7F-3E4E9DF406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" y="2564633"/>
            <a:ext cx="8333693" cy="3287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56C708-D9A9-F1B6-647E-7E82765E96B9}"/>
              </a:ext>
            </a:extLst>
          </p:cNvPr>
          <p:cNvSpPr txBox="1"/>
          <p:nvPr/>
        </p:nvSpPr>
        <p:spPr>
          <a:xfrm>
            <a:off x="698500" y="6067425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Recommendation Engine using MLP Approach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23" y="848657"/>
            <a:ext cx="446804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114" dirty="0"/>
              <a:t> </a:t>
            </a:r>
            <a:r>
              <a:rPr spc="-10" dirty="0"/>
              <a:t>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B7A7-92CD-1838-BCBF-2BAE041F8BC4}"/>
              </a:ext>
            </a:extLst>
          </p:cNvPr>
          <p:cNvSpPr txBox="1"/>
          <p:nvPr/>
        </p:nvSpPr>
        <p:spPr>
          <a:xfrm>
            <a:off x="770923" y="1876425"/>
            <a:ext cx="86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6C708-D9A9-F1B6-647E-7E82765E96B9}"/>
              </a:ext>
            </a:extLst>
          </p:cNvPr>
          <p:cNvSpPr txBox="1"/>
          <p:nvPr/>
        </p:nvSpPr>
        <p:spPr>
          <a:xfrm>
            <a:off x="517779" y="5317093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Recommendation Engine using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F4B1C-D023-56F2-754C-027768FF0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4" y="3017424"/>
            <a:ext cx="8614377" cy="20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9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Review</a:t>
            </a:r>
            <a:r>
              <a:rPr sz="3200" spc="-15" dirty="0"/>
              <a:t> </a:t>
            </a:r>
            <a:r>
              <a:rPr sz="3200" dirty="0"/>
              <a:t>Suggestions</a:t>
            </a:r>
            <a:r>
              <a:rPr sz="3200" spc="-35" dirty="0"/>
              <a:t> </a:t>
            </a:r>
            <a:r>
              <a:rPr sz="3200" dirty="0"/>
              <a:t>(Given</a:t>
            </a:r>
            <a:r>
              <a:rPr sz="3200" spc="-35" dirty="0"/>
              <a:t> </a:t>
            </a:r>
            <a:r>
              <a:rPr sz="3200" dirty="0"/>
              <a:t>in Last</a:t>
            </a:r>
            <a:r>
              <a:rPr sz="3200" spc="5" dirty="0"/>
              <a:t> </a:t>
            </a:r>
            <a:r>
              <a:rPr sz="3200" spc="-10" dirty="0"/>
              <a:t>meeting)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18" y="783129"/>
            <a:ext cx="2133332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542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pc="-25" dirty="0"/>
              <a:t>Venkata</a:t>
            </a:r>
            <a:r>
              <a:rPr spc="-20" dirty="0"/>
              <a:t> </a:t>
            </a:r>
            <a:r>
              <a:rPr dirty="0"/>
              <a:t>Sai</a:t>
            </a:r>
            <a:r>
              <a:rPr spc="-20" dirty="0"/>
              <a:t> </a:t>
            </a:r>
            <a:r>
              <a:rPr dirty="0"/>
              <a:t>P</a:t>
            </a:r>
            <a:r>
              <a:rPr spc="-85" dirty="0"/>
              <a:t> </a:t>
            </a:r>
            <a:r>
              <a:rPr dirty="0"/>
              <a:t>Bhamidipati,Ishi</a:t>
            </a:r>
            <a:r>
              <a:rPr spc="-30" dirty="0"/>
              <a:t> </a:t>
            </a:r>
            <a:r>
              <a:rPr dirty="0"/>
              <a:t>Saxena,</a:t>
            </a:r>
            <a:r>
              <a:rPr spc="-30" dirty="0"/>
              <a:t> </a:t>
            </a:r>
            <a:r>
              <a:rPr dirty="0"/>
              <a:t>Mrs.</a:t>
            </a:r>
            <a:r>
              <a:rPr spc="-15" dirty="0"/>
              <a:t> </a:t>
            </a:r>
            <a:r>
              <a:rPr dirty="0"/>
              <a:t>D.</a:t>
            </a:r>
            <a:r>
              <a:rPr spc="-15" dirty="0"/>
              <a:t> </a:t>
            </a:r>
            <a:r>
              <a:rPr dirty="0"/>
              <a:t>Saisanthiya,</a:t>
            </a:r>
            <a:r>
              <a:rPr spc="-55" dirty="0"/>
              <a:t> </a:t>
            </a:r>
            <a:r>
              <a:rPr dirty="0"/>
              <a:t>Mrs.</a:t>
            </a:r>
            <a:r>
              <a:rPr spc="-15" dirty="0"/>
              <a:t> </a:t>
            </a:r>
            <a:r>
              <a:rPr dirty="0"/>
              <a:t>D.</a:t>
            </a:r>
            <a:r>
              <a:rPr spc="-25" dirty="0"/>
              <a:t> </a:t>
            </a:r>
            <a:r>
              <a:rPr spc="-10" dirty="0"/>
              <a:t>Saisanthiya,Dr. </a:t>
            </a:r>
            <a:r>
              <a:rPr dirty="0"/>
              <a:t>Mervin</a:t>
            </a:r>
            <a:r>
              <a:rPr spc="-60" dirty="0"/>
              <a:t> </a:t>
            </a:r>
            <a:r>
              <a:rPr dirty="0"/>
              <a:t>Retnadhas,</a:t>
            </a:r>
            <a:r>
              <a:rPr spc="-50" dirty="0"/>
              <a:t> </a:t>
            </a:r>
            <a:r>
              <a:rPr b="1" dirty="0">
                <a:latin typeface="Times New Roman"/>
                <a:cs typeface="Times New Roman"/>
              </a:rPr>
              <a:t>Robust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Intelligent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Posture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Estimation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AI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Gym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Trainer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Mediapipe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OpenCV</a:t>
            </a:r>
            <a:r>
              <a:rPr dirty="0"/>
              <a:t>,</a:t>
            </a:r>
            <a:r>
              <a:rPr spc="-20" dirty="0"/>
              <a:t> </a:t>
            </a:r>
            <a:r>
              <a:rPr dirty="0"/>
              <a:t>2023</a:t>
            </a:r>
            <a:r>
              <a:rPr spc="-40" dirty="0"/>
              <a:t> </a:t>
            </a:r>
            <a:r>
              <a:rPr dirty="0"/>
              <a:t>International</a:t>
            </a:r>
            <a:r>
              <a:rPr spc="-40" dirty="0"/>
              <a:t> </a:t>
            </a:r>
            <a:r>
              <a:rPr dirty="0"/>
              <a:t>Conference</a:t>
            </a:r>
            <a:r>
              <a:rPr spc="-4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Networking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Communications</a:t>
            </a:r>
            <a:r>
              <a:rPr spc="-45" dirty="0"/>
              <a:t> </a:t>
            </a:r>
            <a:r>
              <a:rPr spc="-10" dirty="0"/>
              <a:t>(ICNWC),</a:t>
            </a:r>
          </a:p>
          <a:p>
            <a:pPr marL="469265" marR="8509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dirty="0"/>
              <a:t>M.</a:t>
            </a:r>
            <a:r>
              <a:rPr spc="-20" dirty="0"/>
              <a:t> </a:t>
            </a:r>
            <a:r>
              <a:rPr spc="-10" dirty="0"/>
              <a:t>Chariar,</a:t>
            </a:r>
            <a:r>
              <a:rPr spc="-20" dirty="0"/>
              <a:t> </a:t>
            </a:r>
            <a:r>
              <a:rPr dirty="0"/>
              <a:t>S. </a:t>
            </a:r>
            <a:r>
              <a:rPr spc="-10" dirty="0"/>
              <a:t>Rao,</a:t>
            </a:r>
            <a:r>
              <a:rPr spc="-105" dirty="0"/>
              <a:t> </a:t>
            </a:r>
            <a:r>
              <a:rPr dirty="0"/>
              <a:t>A.</a:t>
            </a:r>
            <a:r>
              <a:rPr spc="-5" dirty="0"/>
              <a:t> </a:t>
            </a:r>
            <a:r>
              <a:rPr dirty="0"/>
              <a:t>Irani,</a:t>
            </a:r>
            <a:r>
              <a:rPr spc="-10" dirty="0"/>
              <a:t> </a:t>
            </a:r>
            <a:r>
              <a:rPr dirty="0"/>
              <a:t>S.</a:t>
            </a:r>
            <a:r>
              <a:rPr spc="-5" dirty="0"/>
              <a:t> </a:t>
            </a:r>
            <a:r>
              <a:rPr dirty="0"/>
              <a:t>Suresh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C.</a:t>
            </a:r>
            <a:r>
              <a:rPr spc="-10" dirty="0"/>
              <a:t> </a:t>
            </a:r>
            <a:r>
              <a:rPr dirty="0"/>
              <a:t>S.</a:t>
            </a:r>
            <a:r>
              <a:rPr spc="-105" dirty="0"/>
              <a:t> </a:t>
            </a:r>
            <a:r>
              <a:rPr dirty="0"/>
              <a:t>Asha,</a:t>
            </a:r>
            <a:r>
              <a:rPr spc="-10" dirty="0"/>
              <a:t> </a:t>
            </a:r>
            <a:r>
              <a:rPr dirty="0"/>
              <a:t>"</a:t>
            </a:r>
            <a:r>
              <a:rPr b="1" dirty="0">
                <a:latin typeface="Times New Roman"/>
                <a:cs typeface="Times New Roman"/>
              </a:rPr>
              <a:t>AI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Times New Roman"/>
                <a:cs typeface="Times New Roman"/>
              </a:rPr>
              <a:t>Trainer: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Autoencoder </a:t>
            </a:r>
            <a:r>
              <a:rPr b="1" dirty="0">
                <a:latin typeface="Times New Roman"/>
                <a:cs typeface="Times New Roman"/>
              </a:rPr>
              <a:t>Based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Approach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Squat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Analysis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Correction,</a:t>
            </a:r>
            <a:r>
              <a:rPr dirty="0"/>
              <a:t>"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IEEE</a:t>
            </a:r>
            <a:r>
              <a:rPr spc="-110" dirty="0"/>
              <a:t> </a:t>
            </a:r>
            <a:r>
              <a:rPr dirty="0"/>
              <a:t>Access,</a:t>
            </a:r>
            <a:r>
              <a:rPr spc="-30" dirty="0"/>
              <a:t> </a:t>
            </a:r>
            <a:r>
              <a:rPr dirty="0"/>
              <a:t>vol.</a:t>
            </a:r>
            <a:r>
              <a:rPr spc="-40" dirty="0"/>
              <a:t> </a:t>
            </a:r>
            <a:r>
              <a:rPr dirty="0"/>
              <a:t>11,</a:t>
            </a:r>
            <a:r>
              <a:rPr spc="-40" dirty="0"/>
              <a:t> </a:t>
            </a:r>
            <a:r>
              <a:rPr spc="-25" dirty="0"/>
              <a:t>pp. </a:t>
            </a:r>
            <a:r>
              <a:rPr spc="-10" dirty="0"/>
              <a:t>107135-</a:t>
            </a:r>
            <a:r>
              <a:rPr dirty="0"/>
              <a:t>107149,</a:t>
            </a:r>
            <a:r>
              <a:rPr spc="-15" dirty="0"/>
              <a:t> </a:t>
            </a:r>
            <a:r>
              <a:rPr dirty="0"/>
              <a:t>2023,</a:t>
            </a:r>
            <a:r>
              <a:rPr spc="5" dirty="0"/>
              <a:t> </a:t>
            </a:r>
            <a:r>
              <a:rPr dirty="0"/>
              <a:t>doi:</a:t>
            </a:r>
            <a:r>
              <a:rPr spc="5" dirty="0"/>
              <a:t> </a:t>
            </a:r>
            <a:r>
              <a:rPr spc="-10" dirty="0"/>
              <a:t>10.1109/ACCESS.2023.3316009.</a:t>
            </a:r>
          </a:p>
          <a:p>
            <a:pPr marL="469265" marR="1397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pc="-35" dirty="0"/>
              <a:t>T.</a:t>
            </a:r>
            <a:r>
              <a:rPr spc="-55" dirty="0"/>
              <a:t> </a:t>
            </a:r>
            <a:r>
              <a:rPr dirty="0"/>
              <a:t>Callens,</a:t>
            </a:r>
            <a:r>
              <a:rPr spc="-75" dirty="0"/>
              <a:t> </a:t>
            </a:r>
            <a:r>
              <a:rPr spc="-50" dirty="0"/>
              <a:t>T.</a:t>
            </a:r>
            <a:r>
              <a:rPr spc="-40" dirty="0"/>
              <a:t> </a:t>
            </a:r>
            <a:r>
              <a:rPr dirty="0"/>
              <a:t>van</a:t>
            </a:r>
            <a:r>
              <a:rPr spc="-20" dirty="0"/>
              <a:t> </a:t>
            </a:r>
            <a:r>
              <a:rPr dirty="0"/>
              <a:t>der</a:t>
            </a:r>
            <a:r>
              <a:rPr spc="-30" dirty="0"/>
              <a:t> </a:t>
            </a:r>
            <a:r>
              <a:rPr dirty="0"/>
              <a:t>Have,</a:t>
            </a:r>
            <a:r>
              <a:rPr spc="-40" dirty="0"/>
              <a:t> </a:t>
            </a:r>
            <a:r>
              <a:rPr dirty="0"/>
              <a:t>S.</a:t>
            </a:r>
            <a:r>
              <a:rPr spc="-55" dirty="0"/>
              <a:t> </a:t>
            </a:r>
            <a:r>
              <a:rPr spc="-105" dirty="0"/>
              <a:t>V.</a:t>
            </a:r>
            <a:r>
              <a:rPr spc="-10" dirty="0"/>
              <a:t> </a:t>
            </a:r>
            <a:r>
              <a:rPr dirty="0"/>
              <a:t>Rossom,</a:t>
            </a:r>
            <a:r>
              <a:rPr spc="-20" dirty="0"/>
              <a:t> </a:t>
            </a:r>
            <a:r>
              <a:rPr dirty="0"/>
              <a:t>J.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Schutter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E.</a:t>
            </a:r>
            <a:r>
              <a:rPr spc="-105" dirty="0"/>
              <a:t> </a:t>
            </a:r>
            <a:r>
              <a:rPr dirty="0"/>
              <a:t>Aertbeliën,</a:t>
            </a:r>
            <a:r>
              <a:rPr spc="-40" dirty="0"/>
              <a:t> </a:t>
            </a:r>
            <a:r>
              <a:rPr spc="-25" dirty="0"/>
              <a:t>"</a:t>
            </a:r>
            <a:r>
              <a:rPr b="1" spc="-2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Framework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Recognition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Prediction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Motions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Human-</a:t>
            </a:r>
            <a:r>
              <a:rPr b="1" spc="-10" dirty="0">
                <a:latin typeface="Times New Roman"/>
                <a:cs typeface="Times New Roman"/>
              </a:rPr>
              <a:t>Robot </a:t>
            </a:r>
            <a:r>
              <a:rPr b="1" dirty="0">
                <a:latin typeface="Times New Roman"/>
                <a:cs typeface="Times New Roman"/>
              </a:rPr>
              <a:t>Collaboration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Probabilistic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Motion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Models</a:t>
            </a:r>
            <a:r>
              <a:rPr dirty="0"/>
              <a:t>,"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IEEE</a:t>
            </a:r>
            <a:r>
              <a:rPr spc="-30" dirty="0"/>
              <a:t> </a:t>
            </a:r>
            <a:r>
              <a:rPr dirty="0"/>
              <a:t>Robotics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Automation</a:t>
            </a:r>
            <a:r>
              <a:rPr spc="-10" dirty="0"/>
              <a:t> </a:t>
            </a:r>
            <a:r>
              <a:rPr dirty="0"/>
              <a:t>Letters,</a:t>
            </a:r>
            <a:r>
              <a:rPr spc="-20" dirty="0"/>
              <a:t> </a:t>
            </a:r>
            <a:r>
              <a:rPr dirty="0"/>
              <a:t>vol.</a:t>
            </a:r>
            <a:r>
              <a:rPr spc="-10" dirty="0"/>
              <a:t> </a:t>
            </a:r>
            <a:r>
              <a:rPr dirty="0"/>
              <a:t>5,</a:t>
            </a:r>
            <a:r>
              <a:rPr spc="-10" dirty="0"/>
              <a:t> </a:t>
            </a:r>
            <a:r>
              <a:rPr dirty="0"/>
              <a:t>no.</a:t>
            </a:r>
            <a:r>
              <a:rPr spc="-10" dirty="0"/>
              <a:t> </a:t>
            </a:r>
            <a:r>
              <a:rPr dirty="0"/>
              <a:t>4,</a:t>
            </a:r>
            <a:r>
              <a:rPr spc="-15" dirty="0"/>
              <a:t> </a:t>
            </a:r>
            <a:r>
              <a:rPr dirty="0"/>
              <a:t>pp.</a:t>
            </a:r>
            <a:r>
              <a:rPr spc="-10" dirty="0"/>
              <a:t> </a:t>
            </a:r>
            <a:r>
              <a:rPr dirty="0"/>
              <a:t>5151-5158,</a:t>
            </a:r>
            <a:r>
              <a:rPr spc="-15" dirty="0"/>
              <a:t> </a:t>
            </a:r>
            <a:r>
              <a:rPr dirty="0"/>
              <a:t>Oct.</a:t>
            </a:r>
            <a:r>
              <a:rPr spc="-15" dirty="0"/>
              <a:t> </a:t>
            </a:r>
            <a:r>
              <a:rPr dirty="0"/>
              <a:t>2020, </a:t>
            </a:r>
            <a:r>
              <a:rPr spc="-20" dirty="0"/>
              <a:t>doi: </a:t>
            </a:r>
            <a:r>
              <a:rPr spc="-10" dirty="0"/>
              <a:t>10.1109/LRA.2020.3005892.</a:t>
            </a:r>
          </a:p>
          <a:p>
            <a:pPr marL="469265" marR="13970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dirty="0"/>
              <a:t>H.</a:t>
            </a:r>
            <a:r>
              <a:rPr spc="-30" dirty="0"/>
              <a:t> </a:t>
            </a:r>
            <a:r>
              <a:rPr dirty="0"/>
              <a:t>Cui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N.</a:t>
            </a:r>
            <a:r>
              <a:rPr spc="-25" dirty="0"/>
              <a:t> </a:t>
            </a:r>
            <a:r>
              <a:rPr dirty="0"/>
              <a:t>Dahnoun,</a:t>
            </a:r>
            <a:r>
              <a:rPr spc="-30" dirty="0"/>
              <a:t> </a:t>
            </a:r>
            <a:r>
              <a:rPr spc="-10" dirty="0"/>
              <a:t>"</a:t>
            </a:r>
            <a:r>
              <a:rPr b="1" spc="-10" dirty="0">
                <a:latin typeface="Times New Roman"/>
                <a:cs typeface="Times New Roman"/>
              </a:rPr>
              <a:t>Real-</a:t>
            </a:r>
            <a:r>
              <a:rPr b="1" dirty="0">
                <a:latin typeface="Times New Roman"/>
                <a:cs typeface="Times New Roman"/>
              </a:rPr>
              <a:t>Time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Short-</a:t>
            </a:r>
            <a:r>
              <a:rPr b="1" dirty="0">
                <a:latin typeface="Times New Roman"/>
                <a:cs typeface="Times New Roman"/>
              </a:rPr>
              <a:t>Range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Posture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Estimation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20" dirty="0">
                <a:latin typeface="Times New Roman"/>
                <a:cs typeface="Times New Roman"/>
              </a:rPr>
              <a:t> mmWave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Radars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Neural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Networks</a:t>
            </a:r>
            <a:r>
              <a:rPr dirty="0"/>
              <a:t>,"</a:t>
            </a:r>
            <a:r>
              <a:rPr spc="-4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IEEE</a:t>
            </a:r>
            <a:r>
              <a:rPr spc="-40" dirty="0"/>
              <a:t> </a:t>
            </a:r>
            <a:r>
              <a:rPr dirty="0"/>
              <a:t>Sensors</a:t>
            </a:r>
            <a:r>
              <a:rPr spc="-20" dirty="0"/>
              <a:t> </a:t>
            </a:r>
            <a:r>
              <a:rPr dirty="0"/>
              <a:t>Journal,</a:t>
            </a:r>
            <a:r>
              <a:rPr spc="-35" dirty="0"/>
              <a:t> </a:t>
            </a:r>
            <a:r>
              <a:rPr dirty="0"/>
              <a:t>vol.</a:t>
            </a:r>
            <a:r>
              <a:rPr spc="-20" dirty="0"/>
              <a:t> </a:t>
            </a:r>
            <a:r>
              <a:rPr spc="-25" dirty="0"/>
              <a:t>22, </a:t>
            </a:r>
            <a:r>
              <a:rPr dirty="0"/>
              <a:t>no.</a:t>
            </a:r>
            <a:r>
              <a:rPr spc="-10" dirty="0"/>
              <a:t> </a:t>
            </a:r>
            <a:r>
              <a:rPr dirty="0"/>
              <a:t>1, pp. </a:t>
            </a:r>
            <a:r>
              <a:rPr spc="-10" dirty="0"/>
              <a:t>535-</a:t>
            </a:r>
            <a:r>
              <a:rPr dirty="0"/>
              <a:t>543,</a:t>
            </a:r>
            <a:r>
              <a:rPr spc="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Jan.1,</a:t>
            </a:r>
            <a:r>
              <a:rPr spc="-10" dirty="0"/>
              <a:t> </a:t>
            </a:r>
            <a:r>
              <a:rPr dirty="0"/>
              <a:t>2022,</a:t>
            </a:r>
            <a:r>
              <a:rPr spc="-5" dirty="0"/>
              <a:t> </a:t>
            </a:r>
            <a:r>
              <a:rPr dirty="0"/>
              <a:t>doi:</a:t>
            </a:r>
            <a:r>
              <a:rPr spc="5" dirty="0"/>
              <a:t> </a:t>
            </a:r>
            <a:r>
              <a:rPr spc="-10" dirty="0"/>
              <a:t>10.1109/JSEN.2021.3127937.</a:t>
            </a:r>
          </a:p>
          <a:p>
            <a:pPr marL="469265" marR="508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pc="-10" dirty="0"/>
              <a:t>Xu-</a:t>
            </a:r>
            <a:r>
              <a:rPr dirty="0"/>
              <a:t>na</a:t>
            </a:r>
            <a:r>
              <a:rPr spc="-50" dirty="0"/>
              <a:t> WANG,</a:t>
            </a:r>
            <a:r>
              <a:rPr spc="-10" dirty="0"/>
              <a:t> Qing-</a:t>
            </a:r>
            <a:r>
              <a:rPr dirty="0"/>
              <a:t>mei</a:t>
            </a:r>
            <a:r>
              <a:rPr spc="-45" dirty="0"/>
              <a:t> </a:t>
            </a:r>
            <a:r>
              <a:rPr spc="-30" dirty="0"/>
              <a:t>TAN,</a:t>
            </a:r>
            <a:r>
              <a:rPr spc="-25" dirty="0"/>
              <a:t> </a:t>
            </a:r>
            <a:r>
              <a:rPr b="1" dirty="0">
                <a:latin typeface="Times New Roman"/>
                <a:cs typeface="Times New Roman"/>
              </a:rPr>
              <a:t>DAN: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deep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association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neural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approach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personalization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recommendation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Frontiers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80" dirty="0"/>
              <a:t> </a:t>
            </a:r>
            <a:r>
              <a:rPr spc="-10" dirty="0"/>
              <a:t>Technology</a:t>
            </a:r>
            <a:r>
              <a:rPr spc="-55" dirty="0"/>
              <a:t> </a:t>
            </a:r>
            <a:r>
              <a:rPr spc="-50" dirty="0"/>
              <a:t>&amp; </a:t>
            </a:r>
            <a:r>
              <a:rPr dirty="0"/>
              <a:t>Electronic</a:t>
            </a:r>
            <a:r>
              <a:rPr spc="-55" dirty="0"/>
              <a:t> </a:t>
            </a:r>
            <a:r>
              <a:rPr dirty="0"/>
              <a:t>Engineering,</a:t>
            </a:r>
            <a:r>
              <a:rPr spc="-35" dirty="0"/>
              <a:t> </a:t>
            </a:r>
            <a:r>
              <a:rPr dirty="0"/>
              <a:t>vol.</a:t>
            </a:r>
            <a:r>
              <a:rPr spc="-35" dirty="0"/>
              <a:t> </a:t>
            </a:r>
            <a:r>
              <a:rPr dirty="0"/>
              <a:t>7,</a:t>
            </a:r>
            <a:r>
              <a:rPr spc="-30" dirty="0"/>
              <a:t> </a:t>
            </a:r>
            <a:r>
              <a:rPr dirty="0"/>
              <a:t>963–980,</a:t>
            </a:r>
            <a:r>
              <a:rPr spc="-25" dirty="0"/>
              <a:t> </a:t>
            </a:r>
            <a:r>
              <a:rPr b="1" spc="-10" dirty="0">
                <a:latin typeface="Times New Roman"/>
                <a:cs typeface="Times New Roman"/>
              </a:rPr>
              <a:t>2020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709041"/>
            <a:ext cx="8479155" cy="644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17195" indent="-4572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Badiâa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Dellal-</a:t>
            </a:r>
            <a:r>
              <a:rPr sz="1800" dirty="0">
                <a:latin typeface="Times New Roman"/>
                <a:cs typeface="Times New Roman"/>
              </a:rPr>
              <a:t>Hedjazi,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Zaiai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Alimazighi,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recommendation </a:t>
            </a:r>
            <a:r>
              <a:rPr sz="1800" b="1" dirty="0">
                <a:latin typeface="Times New Roman"/>
                <a:cs typeface="Times New Roman"/>
              </a:rPr>
              <a:t>systems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Congress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(CiSt),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2020.</a:t>
            </a:r>
            <a:endParaRPr sz="1800">
              <a:latin typeface="Times New Roman"/>
              <a:cs typeface="Times New Roman"/>
            </a:endParaRPr>
          </a:p>
          <a:p>
            <a:pPr marL="469265" marR="269240" indent="-457200">
              <a:lnSpc>
                <a:spcPct val="100000"/>
              </a:lnSpc>
              <a:spcBef>
                <a:spcPts val="430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Ram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Murti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Rawat,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Vikrant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Tomar,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Vinay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Kumar,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Embedding-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20" dirty="0">
                <a:latin typeface="Times New Roman"/>
                <a:cs typeface="Times New Roman"/>
              </a:rPr>
              <a:t> Deep </a:t>
            </a:r>
            <a:r>
              <a:rPr sz="1800" b="1" spc="-10" dirty="0">
                <a:latin typeface="Times New Roman"/>
                <a:cs typeface="Times New Roman"/>
              </a:rPr>
              <a:t>Learning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Approach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Movie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Communication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Electronics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(ICCES),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75565" indent="-457200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Zhenhua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Huang,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Yu,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Chun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Zeng,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Yong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Tang,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Efficient </a:t>
            </a:r>
            <a:r>
              <a:rPr sz="1800" b="1" dirty="0">
                <a:latin typeface="Times New Roman"/>
                <a:cs typeface="Times New Roman"/>
              </a:rPr>
              <a:t>Hybrid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Neural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Networks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7, </a:t>
            </a:r>
            <a:r>
              <a:rPr sz="1800" b="1" spc="-10" dirty="0">
                <a:latin typeface="Times New Roman"/>
                <a:cs typeface="Times New Roman"/>
              </a:rPr>
              <a:t>2019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235585" indent="-457200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Didar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Divani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Sanandaj,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Sasan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Alizadeh,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hybrid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recommender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using </a:t>
            </a:r>
            <a:r>
              <a:rPr sz="1800" b="1" dirty="0">
                <a:latin typeface="Times New Roman"/>
                <a:cs typeface="Times New Roman"/>
              </a:rPr>
              <a:t>multi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layer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perceptron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neural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network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Robotics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10th </a:t>
            </a:r>
            <a:r>
              <a:rPr sz="1800" dirty="0">
                <a:latin typeface="Times New Roman"/>
                <a:cs typeface="Times New Roman"/>
              </a:rPr>
              <a:t>RoboCup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Iranopen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Symposium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(IRANOPEN),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606425" indent="-457200">
              <a:lnSpc>
                <a:spcPct val="100000"/>
              </a:lnSpc>
              <a:spcBef>
                <a:spcPts val="430"/>
              </a:spcBef>
              <a:buAutoNum type="arabicPeriod" startAt="6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Al-</a:t>
            </a:r>
            <a:r>
              <a:rPr sz="1800" dirty="0">
                <a:latin typeface="Times New Roman"/>
                <a:cs typeface="Times New Roman"/>
              </a:rPr>
              <a:t>Zahrani,</a:t>
            </a:r>
            <a:r>
              <a:rPr sz="1800" spc="-10" dirty="0">
                <a:latin typeface="Times New Roman"/>
                <a:cs typeface="Times New Roman"/>
              </a:rPr>
              <a:t> Fahad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Ahmad,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Subscription-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Data-</a:t>
            </a:r>
            <a:r>
              <a:rPr sz="1800" b="1" dirty="0">
                <a:latin typeface="Times New Roman"/>
                <a:cs typeface="Times New Roman"/>
              </a:rPr>
              <a:t>Sharing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 </a:t>
            </a:r>
            <a:r>
              <a:rPr sz="1800" b="1" spc="-20" dirty="0">
                <a:latin typeface="Times New Roman"/>
                <a:cs typeface="Times New Roman"/>
              </a:rPr>
              <a:t>Using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115966–115981,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Wenzheng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Xiaofeng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Wang,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Peng,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State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Art: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Mobile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Payment,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2020</a:t>
            </a:r>
            <a:endParaRPr sz="1800">
              <a:latin typeface="Times New Roman"/>
              <a:cs typeface="Times New Roman"/>
            </a:endParaRPr>
          </a:p>
          <a:p>
            <a:pPr marL="469265" marR="523875" indent="-457200">
              <a:lnSpc>
                <a:spcPct val="100000"/>
              </a:lnSpc>
              <a:spcBef>
                <a:spcPts val="430"/>
              </a:spcBef>
              <a:buAutoNum type="arabicPeriod" startAt="12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Yustus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Eko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Oktian,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Elizabeth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Nathania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Witanto,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Sandra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Kumi,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Sang-</a:t>
            </a:r>
            <a:r>
              <a:rPr sz="1800" dirty="0">
                <a:latin typeface="Times New Roman"/>
                <a:cs typeface="Times New Roman"/>
              </a:rPr>
              <a:t>Gon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Lee, </a:t>
            </a:r>
            <a:r>
              <a:rPr sz="1800" b="1" dirty="0">
                <a:latin typeface="Times New Roman"/>
                <a:cs typeface="Times New Roman"/>
              </a:rPr>
              <a:t>BlockSubPay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Framework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Subscription-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Payment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Cloud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21st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Communication Technology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(ICACT),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2019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42545" indent="-457200">
              <a:lnSpc>
                <a:spcPct val="100000"/>
              </a:lnSpc>
              <a:spcBef>
                <a:spcPts val="434"/>
              </a:spcBef>
              <a:buAutoNum type="arabicPeriod" startAt="12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Jingwei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Xiaolu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Ye,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Hongli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Zhang,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Xiaojiang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Mohsen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Guizani,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BPDS: </a:t>
            </a:r>
            <a:r>
              <a:rPr sz="1800" b="1" spc="-20" dirty="0">
                <a:latin typeface="Times New Roman"/>
                <a:cs typeface="Times New Roman"/>
              </a:rPr>
              <a:t>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Privacy-Preserving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Sharing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Electronic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Medical </a:t>
            </a:r>
            <a:r>
              <a:rPr sz="1800" b="1" dirty="0">
                <a:latin typeface="Times New Roman"/>
                <a:cs typeface="Times New Roman"/>
              </a:rPr>
              <a:t>Records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Communications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(GLOBECOM),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866" y="3384042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90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015" y="787697"/>
            <a:ext cx="1729922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964" y="1789557"/>
            <a:ext cx="6757034" cy="2465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routines,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advice,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ineffective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frustration.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personalized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(MLP),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tailored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user’s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goals.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combines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Mediapipe,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CVzone,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CNN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advanced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voice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assistant. </a:t>
            </a:r>
            <a:r>
              <a:rPr sz="1800" dirty="0">
                <a:latin typeface="Times New Roman"/>
                <a:cs typeface="Times New Roman"/>
              </a:rPr>
              <a:t>Additionally,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dashboard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leaderboard,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engaging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effective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91" y="783129"/>
            <a:ext cx="2491123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812" y="1607058"/>
            <a:ext cx="8197850" cy="495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6350" indent="-2851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Modern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enthusiasts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seek personalized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guidance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unique </a:t>
            </a:r>
            <a:r>
              <a:rPr sz="1800" spc="-10" dirty="0">
                <a:latin typeface="Times New Roman"/>
                <a:cs typeface="Times New Roman"/>
              </a:rPr>
              <a:t>health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goals,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traditional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adaptability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cater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needs, leading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decreased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inconsistent</a:t>
            </a:r>
            <a:r>
              <a:rPr sz="1800" spc="-10" dirty="0">
                <a:latin typeface="Times New Roman"/>
                <a:cs typeface="Times New Roman"/>
              </a:rPr>
              <a:t> results.</a:t>
            </a:r>
            <a:endParaRPr sz="1800">
              <a:latin typeface="Times New Roman"/>
              <a:cs typeface="Times New Roman"/>
            </a:endParaRPr>
          </a:p>
          <a:p>
            <a:pPr marL="372110" marR="5715" indent="-285115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mobile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wearable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typically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manual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failing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necessary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achievement.</a:t>
            </a:r>
            <a:endParaRPr sz="1800">
              <a:latin typeface="Times New Roman"/>
              <a:cs typeface="Times New Roman"/>
            </a:endParaRPr>
          </a:p>
          <a:p>
            <a:pPr marL="371475" indent="-284480" algn="just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71475" algn="l"/>
              </a:tabLst>
            </a:pPr>
            <a:r>
              <a:rPr sz="1800" dirty="0">
                <a:latin typeface="Times New Roman"/>
                <a:cs typeface="Times New Roman"/>
              </a:rPr>
              <a:t>Inadequate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personalization,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low user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7211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persistent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solutions.</a:t>
            </a:r>
            <a:endParaRPr sz="1800">
              <a:latin typeface="Times New Roman"/>
              <a:cs typeface="Times New Roman"/>
            </a:endParaRPr>
          </a:p>
          <a:p>
            <a:pPr marL="372110" marR="6350" indent="-285115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interactive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limitations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precise,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guidance.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Motivation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Traditional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programs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offer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advice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manual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lacking </a:t>
            </a:r>
            <a:r>
              <a:rPr sz="1800" dirty="0">
                <a:latin typeface="Times New Roman"/>
                <a:cs typeface="Times New Roman"/>
              </a:rPr>
              <a:t>personalization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progress.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artificial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intelligence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instant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improving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outcomes.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0" y="783129"/>
            <a:ext cx="2060197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439" y="1588973"/>
            <a:ext cx="9098280" cy="474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posture,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accuracy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percentage,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	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performed,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calories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burned,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 	</a:t>
            </a:r>
            <a:r>
              <a:rPr sz="1800" dirty="0">
                <a:latin typeface="Times New Roman"/>
                <a:cs typeface="Times New Roman"/>
              </a:rPr>
              <a:t>slacking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learning-</a:t>
            </a:r>
            <a:r>
              <a:rPr sz="1800" dirty="0">
                <a:latin typeface="Times New Roman"/>
                <a:cs typeface="Times New Roman"/>
              </a:rPr>
              <a:t>powered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human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computer 	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convolutional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(CNNs).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894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routines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user's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deep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learning-based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Multilayer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Perceptron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buAutoNum type="arabicPeriod" startAt="3"/>
              <a:tabLst>
                <a:tab pos="355600" algn="l"/>
                <a:tab pos="408305" algn="l"/>
              </a:tabLst>
            </a:pPr>
            <a:r>
              <a:rPr sz="1800" dirty="0">
                <a:latin typeface="Times New Roman"/>
                <a:cs typeface="Times New Roman"/>
              </a:rPr>
              <a:t>	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customizable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tailored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user's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age, </a:t>
            </a:r>
            <a:r>
              <a:rPr sz="1800" dirty="0">
                <a:latin typeface="Times New Roman"/>
                <a:cs typeface="Times New Roman"/>
              </a:rPr>
              <a:t>preferences,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weight,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allergies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Multilayer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Perceptron 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buAutoNum type="arabicPeriod" startAt="3"/>
              <a:tabLst>
                <a:tab pos="355600" algn="l"/>
                <a:tab pos="408305" algn="l"/>
              </a:tabLst>
            </a:pPr>
            <a:r>
              <a:rPr sz="1800" dirty="0">
                <a:latin typeface="Times New Roman"/>
                <a:cs typeface="Times New Roman"/>
              </a:rPr>
              <a:t>	To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weekly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integrating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workouts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aggregation,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descriptive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statistics,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visualization </a:t>
            </a:r>
            <a:r>
              <a:rPr sz="1800" dirty="0">
                <a:latin typeface="Times New Roman"/>
                <a:cs typeface="Times New Roman"/>
              </a:rPr>
              <a:t>techniques,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participate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leaderboards.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07" y="783129"/>
            <a:ext cx="3577961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626" y="1565275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literature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review</a:t>
            </a:r>
            <a:r>
              <a:rPr sz="18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180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presented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80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sequence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illustrated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80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figure</a:t>
            </a:r>
            <a:r>
              <a:rPr sz="1600" dirty="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AI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Times New Roman"/>
                <a:cs typeface="Times New Roman"/>
              </a:rPr>
              <a:t>Fitness </a:t>
            </a:r>
            <a:r>
              <a:rPr sz="1800" spc="-20" dirty="0">
                <a:solidFill>
                  <a:srgbClr val="111111"/>
                </a:solidFill>
                <a:latin typeface="Times New Roman"/>
                <a:cs typeface="Times New Roman"/>
              </a:rPr>
              <a:t>Trainer,</a:t>
            </a:r>
            <a:r>
              <a:rPr sz="18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Recommendation</a:t>
            </a:r>
            <a:r>
              <a:rPr sz="18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Engine,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Subscription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Model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Payment</a:t>
            </a:r>
            <a:r>
              <a:rPr sz="1800" spc="-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Times New Roman"/>
                <a:cs typeface="Times New Roman"/>
              </a:rPr>
              <a:t>Integration.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413" y="6737095"/>
            <a:ext cx="3630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1: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Categorized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literature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review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" y="2154936"/>
            <a:ext cx="8136635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207" y="717593"/>
            <a:ext cx="3577961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22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0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0862" y="1397000"/>
          <a:ext cx="9436098" cy="604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27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Posture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75895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Gym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Mediapipe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OpenCV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2595" marR="429895" algn="ctr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Venkata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Bhamidipati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Ishi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Saxena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9230" marR="182880" indent="73025" algn="just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Mrs.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Saisanthiya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Mrs.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Saisanthiya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sz="1200" spc="-6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Mervin</a:t>
                      </a:r>
                      <a:r>
                        <a:rPr sz="1200" spc="-6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Retnadhas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AI-based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21082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gym workouts.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utilizes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video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processing,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keypoint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detection,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pose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techniques.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tested</a:t>
                      </a:r>
                      <a:r>
                        <a:rPr sz="12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810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predefined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exercises: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12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movements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outside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trained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dataset.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8699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Dependence 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quality: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degrade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low-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resolution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cameras.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3939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Trainer: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Autoencoder Based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Squat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Correction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76884" marR="325755" indent="-144780">
                        <a:lnSpc>
                          <a:spcPts val="132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Mukundan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Chariar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Shreyas</a:t>
                      </a:r>
                      <a:r>
                        <a:rPr sz="1100" spc="-3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Rao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Aryan</a:t>
                      </a:r>
                      <a:r>
                        <a:rPr sz="11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Irani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Shilpa</a:t>
                      </a:r>
                      <a:r>
                        <a:rPr sz="11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Suresh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6449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classifying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squat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4033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version.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MediaPipe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technique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decide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squatting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bad.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squats: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06375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movements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outside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dataset.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82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Recognition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8542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Human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Human-Robot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Collaboration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Probabilistic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Thomas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Callens,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2735" marR="28511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Tuur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Sam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Van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Rossom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Joris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Schutter Erwin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Aertbeli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358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ongoing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motions.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generated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controller for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robotic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device,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enabling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emergence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intuitive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predictable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robotic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collaborator.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phase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35877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speed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was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rather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low.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50825">
                        <a:lnSpc>
                          <a:spcPct val="107200"/>
                        </a:lnSpc>
                        <a:spcBef>
                          <a:spcPts val="8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certain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considering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aspects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revolve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around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robotic devices.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3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Short-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235585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Estimation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mmWave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Radars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Cui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Naim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Dahnoun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6350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real-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fps,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mean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localisation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12.2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average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71.3%.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limit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8161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exploring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specifications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widely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1702"/>
              </p:ext>
            </p:extLst>
          </p:nvPr>
        </p:nvGraphicFramePr>
        <p:xfrm>
          <a:off x="354012" y="101600"/>
          <a:ext cx="9291318" cy="7348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0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7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79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18820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4706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85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DAN: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1430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personalization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58800" marR="550545" indent="24130">
                        <a:lnSpc>
                          <a:spcPts val="144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Xu-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WANG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Qing-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mei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TAN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feedforward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9017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network recommendation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called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(DAN),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joint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action 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categories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information,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implicit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feedback</a:t>
                      </a:r>
                      <a:r>
                        <a:rPr sz="12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47980">
                        <a:lnSpc>
                          <a:spcPts val="144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research predicts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features by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07314">
                        <a:lnSpc>
                          <a:spcPts val="144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decomposition.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Yet,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actual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situations,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no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features.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8580" marR="40576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2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[6]</a:t>
                      </a: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23240" marR="332105" indent="-18288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Badiâa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Dellal-Hedjazi Zaiai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Alimazighi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8478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learning-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MLP,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combining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demographic and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content-based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speed.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3081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due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increased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complexity.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Embedding-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3335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Movie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[7]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68630" marR="462280" algn="ctr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Ram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Murti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Rawat Vikrant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Tomar Vinay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Kumar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7970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embedding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techniques.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evaluated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RMSE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metrics.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MLP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more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2827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adding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neurons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layers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processing.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25730">
                        <a:lnSpc>
                          <a:spcPct val="1067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However,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increase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86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6637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[8]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38505" marR="523240" indent="-207645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Zhenhua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Huang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Chang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Yu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Juan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Ni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0085" marR="671830" indent="10477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Hai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Liu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Chun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Zeng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Yong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introduces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39065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Factorization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(DMFL)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combining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factorization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machines,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SDAE-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 DNN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generate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Struggles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sparse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1082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datasets,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affecting effectiveness.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Increased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demands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efficiency.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3017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recommender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Multi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Layer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Perceptron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[9]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Didar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Divani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Sanandaj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Sasan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H.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Alizadeh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9461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recommender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combining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collaborative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content-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artificial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(ANN)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cold-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problem.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9850" marR="8636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affects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further.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9550" y="244475"/>
          <a:ext cx="9577705" cy="720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234950">
                        <a:lnSpc>
                          <a:spcPct val="1068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[10]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41045" marR="650240" indent="-82550">
                        <a:lnSpc>
                          <a:spcPts val="132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Fahad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Ahmad Al-Zahrani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 paper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data-sharing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5621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transparent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transactions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 combines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Service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(DaaS)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on-demand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addressing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privacy,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ownership,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 trust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digital data-sharing.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Integrating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4637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infrastructures.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089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face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their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consensus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mechanisms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large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volumes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across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nodes.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417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Art: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[11]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07060" marR="598170" indent="-1905" algn="ctr">
                        <a:lnSpc>
                          <a:spcPts val="132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Wenzheng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Xiaofeng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Wang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Wei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Peng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"State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Art: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73660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Payment"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technologies.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analyzes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employed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protect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transactions,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encryption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methods,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authentication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mechanisms,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protocols.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49554">
                        <a:lnSpc>
                          <a:spcPct val="1068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require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significant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existing systems.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44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BlockSubPay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160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Framework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60960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Yustus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Eko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Oktian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5160" marR="452120" indent="-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Elizabeth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Witanto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Sandra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Kumi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Sang-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Gon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"BlockSubPay"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3208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involves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establishing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blockchain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network to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services.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utilizes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contracts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automate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payment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agreements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ensure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transparent,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traceable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transactions.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723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contracts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technical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expertise,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challenging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organizations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prior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experience.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60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BPDS: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110489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Privacy-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Preserving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Sharing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Medical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Records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20090" marR="712470" algn="ctr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Jingwei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Xiaolu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Ye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5155" marR="561975" indent="635" algn="ctr">
                        <a:lnSpc>
                          <a:spcPts val="13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Hongli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Zhang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Xiaojiang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Du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Mohsen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Guizani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methodology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involves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69850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securely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privately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records.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ledger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tamper-proof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management,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incorporates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encryption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zero-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knowledge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proofs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privacy,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utilizes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contracts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automated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auditing.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Adoption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blockchain-based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23825">
                        <a:lnSpc>
                          <a:spcPct val="1068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stakeholders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adapt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technologies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processes.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2969</Words>
  <Application>Microsoft Office PowerPoint</Application>
  <PresentationFormat>Custom</PresentationFormat>
  <Paragraphs>294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Times New Roman</vt:lpstr>
      <vt:lpstr>Trebuchet MS</vt:lpstr>
      <vt:lpstr>Wingdings</vt:lpstr>
      <vt:lpstr>Office Theme</vt:lpstr>
      <vt:lpstr>PowerPoint Presentation</vt:lpstr>
      <vt:lpstr>Contents</vt:lpstr>
      <vt:lpstr>Abstract</vt:lpstr>
      <vt:lpstr>Introduction</vt:lpstr>
      <vt:lpstr>Objectives</vt:lpstr>
      <vt:lpstr>Literature Review</vt:lpstr>
      <vt:lpstr>Literature Review</vt:lpstr>
      <vt:lpstr>PowerPoint Presentation</vt:lpstr>
      <vt:lpstr>PowerPoint Presentation</vt:lpstr>
      <vt:lpstr>Research Gap (Limitations of existing systems)</vt:lpstr>
      <vt:lpstr>Problem Definition</vt:lpstr>
      <vt:lpstr>Problem Definition</vt:lpstr>
      <vt:lpstr>Scope</vt:lpstr>
      <vt:lpstr>Technological Stack</vt:lpstr>
      <vt:lpstr>Technological Stack</vt:lpstr>
      <vt:lpstr>Proposed system architecture</vt:lpstr>
      <vt:lpstr>Prototype Design Demonstration</vt:lpstr>
      <vt:lpstr>Prototype Design Demonstration</vt:lpstr>
      <vt:lpstr>Prototype Design Demonstration</vt:lpstr>
      <vt:lpstr>Implementation Status</vt:lpstr>
      <vt:lpstr>Implementation Status</vt:lpstr>
      <vt:lpstr>Review Suggestions (Given in Last meeting)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Riya Sawant</cp:lastModifiedBy>
  <cp:revision>9</cp:revision>
  <dcterms:created xsi:type="dcterms:W3CDTF">2024-09-23T04:08:16Z</dcterms:created>
  <dcterms:modified xsi:type="dcterms:W3CDTF">2024-10-23T10:05:26Z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2024-09-23T00:00:00Z</vt:filetime>
  </property>
  <property fmtid="{D5CDD505-2E9C-101B-9397-08002B2CF9AE}" pid="5" name="Producer">
    <vt:lpwstr>Microsoft® PowerPoint® 2016</vt:lpwstr>
  </property>
</Properties>
</file>