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Proxima Nova Bold" charset="1" panose="02000506030000020004"/>
      <p:regular r:id="rId20"/>
    </p:embeddedFont>
    <p:embeddedFont>
      <p:font typeface="Proxima Nova" charset="1" panose="020005060300000200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4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4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4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7.png" Type="http://schemas.openxmlformats.org/officeDocument/2006/relationships/image"/><Relationship Id="rId2" Target="../media/image36.png" Type="http://schemas.openxmlformats.org/officeDocument/2006/relationships/image"/><Relationship Id="rId3" Target="../media/image37.svg" Type="http://schemas.openxmlformats.org/officeDocument/2006/relationships/image"/><Relationship Id="rId4" Target="../media/image38.png" Type="http://schemas.openxmlformats.org/officeDocument/2006/relationships/image"/><Relationship Id="rId5" Target="../media/image39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2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3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Relationship Id="rId8" Target="../media/image3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0.png" Type="http://schemas.openxmlformats.org/officeDocument/2006/relationships/image"/><Relationship Id="rId2" Target="../media/image36.png" Type="http://schemas.openxmlformats.org/officeDocument/2006/relationships/image"/><Relationship Id="rId3" Target="../media/image37.svg" Type="http://schemas.openxmlformats.org/officeDocument/2006/relationships/image"/><Relationship Id="rId4" Target="../media/image38.png" Type="http://schemas.openxmlformats.org/officeDocument/2006/relationships/image"/><Relationship Id="rId5" Target="../media/image39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Relationship Id="rId3" Target="../media/image4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4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773782">
            <a:off x="-2636533" y="-3185942"/>
            <a:ext cx="7273962" cy="6996229"/>
          </a:xfrm>
          <a:custGeom>
            <a:avLst/>
            <a:gdLst/>
            <a:ahLst/>
            <a:cxnLst/>
            <a:rect r="r" b="b" t="t" l="l"/>
            <a:pathLst>
              <a:path h="6996229" w="7273962">
                <a:moveTo>
                  <a:pt x="0" y="0"/>
                </a:moveTo>
                <a:lnTo>
                  <a:pt x="7273961" y="0"/>
                </a:lnTo>
                <a:lnTo>
                  <a:pt x="7273961" y="6996229"/>
                </a:lnTo>
                <a:lnTo>
                  <a:pt x="0" y="69962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53143" y="2680250"/>
            <a:ext cx="10867464" cy="8180236"/>
          </a:xfrm>
          <a:custGeom>
            <a:avLst/>
            <a:gdLst/>
            <a:ahLst/>
            <a:cxnLst/>
            <a:rect r="r" b="b" t="t" l="l"/>
            <a:pathLst>
              <a:path h="8180236" w="10867464">
                <a:moveTo>
                  <a:pt x="0" y="0"/>
                </a:moveTo>
                <a:lnTo>
                  <a:pt x="10867464" y="0"/>
                </a:lnTo>
                <a:lnTo>
                  <a:pt x="10867464" y="8180236"/>
                </a:lnTo>
                <a:lnTo>
                  <a:pt x="0" y="81802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500603">
            <a:off x="13721959" y="6774752"/>
            <a:ext cx="6462252" cy="6286009"/>
          </a:xfrm>
          <a:custGeom>
            <a:avLst/>
            <a:gdLst/>
            <a:ahLst/>
            <a:cxnLst/>
            <a:rect r="r" b="b" t="t" l="l"/>
            <a:pathLst>
              <a:path h="6286009" w="6462252">
                <a:moveTo>
                  <a:pt x="0" y="0"/>
                </a:moveTo>
                <a:lnTo>
                  <a:pt x="6462251" y="0"/>
                </a:lnTo>
                <a:lnTo>
                  <a:pt x="6462251" y="6286009"/>
                </a:lnTo>
                <a:lnTo>
                  <a:pt x="0" y="62860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492782" y="1719468"/>
            <a:ext cx="8281312" cy="3284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00"/>
              </a:lnSpc>
            </a:pPr>
            <a:r>
              <a:rPr lang="en-US" sz="6960" spc="69">
                <a:solidFill>
                  <a:srgbClr val="1C7378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HOSPITAL ANALYSIS USING SQL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718596"/>
            <a:ext cx="7569540" cy="6661195"/>
          </a:xfrm>
          <a:custGeom>
            <a:avLst/>
            <a:gdLst/>
            <a:ahLst/>
            <a:cxnLst/>
            <a:rect r="r" b="b" t="t" l="l"/>
            <a:pathLst>
              <a:path h="6661195" w="7569540">
                <a:moveTo>
                  <a:pt x="0" y="0"/>
                </a:moveTo>
                <a:lnTo>
                  <a:pt x="7569540" y="0"/>
                </a:lnTo>
                <a:lnTo>
                  <a:pt x="7569540" y="6661195"/>
                </a:lnTo>
                <a:lnTo>
                  <a:pt x="0" y="66611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438324" y="0"/>
            <a:ext cx="11849676" cy="10287000"/>
            <a:chOff x="0" y="0"/>
            <a:chExt cx="5137050" cy="445960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137050" cy="4459601"/>
            </a:xfrm>
            <a:custGeom>
              <a:avLst/>
              <a:gdLst/>
              <a:ahLst/>
              <a:cxnLst/>
              <a:rect r="r" b="b" t="t" l="l"/>
              <a:pathLst>
                <a:path h="4459601" w="5137050">
                  <a:moveTo>
                    <a:pt x="0" y="0"/>
                  </a:moveTo>
                  <a:lnTo>
                    <a:pt x="5137050" y="0"/>
                  </a:lnTo>
                  <a:lnTo>
                    <a:pt x="5137050" y="4459601"/>
                  </a:lnTo>
                  <a:lnTo>
                    <a:pt x="0" y="4459601"/>
                  </a:lnTo>
                  <a:close/>
                </a:path>
              </a:pathLst>
            </a:custGeom>
            <a:solidFill>
              <a:srgbClr val="CAE7E4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-5233657">
            <a:off x="-2636638" y="-2904084"/>
            <a:ext cx="4533662" cy="4997022"/>
          </a:xfrm>
          <a:custGeom>
            <a:avLst/>
            <a:gdLst/>
            <a:ahLst/>
            <a:cxnLst/>
            <a:rect r="r" b="b" t="t" l="l"/>
            <a:pathLst>
              <a:path h="4997022" w="4533662">
                <a:moveTo>
                  <a:pt x="0" y="0"/>
                </a:moveTo>
                <a:lnTo>
                  <a:pt x="4533662" y="0"/>
                </a:lnTo>
                <a:lnTo>
                  <a:pt x="4533662" y="4997022"/>
                </a:lnTo>
                <a:lnTo>
                  <a:pt x="0" y="49970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932786">
            <a:off x="15427711" y="8069276"/>
            <a:ext cx="4559806" cy="4435448"/>
          </a:xfrm>
          <a:custGeom>
            <a:avLst/>
            <a:gdLst/>
            <a:ahLst/>
            <a:cxnLst/>
            <a:rect r="r" b="b" t="t" l="l"/>
            <a:pathLst>
              <a:path h="4435448" w="4559806">
                <a:moveTo>
                  <a:pt x="0" y="0"/>
                </a:moveTo>
                <a:lnTo>
                  <a:pt x="4559806" y="0"/>
                </a:lnTo>
                <a:lnTo>
                  <a:pt x="4559806" y="4435448"/>
                </a:lnTo>
                <a:lnTo>
                  <a:pt x="0" y="44354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675190" y="4592300"/>
            <a:ext cx="11375945" cy="2940626"/>
          </a:xfrm>
          <a:custGeom>
            <a:avLst/>
            <a:gdLst/>
            <a:ahLst/>
            <a:cxnLst/>
            <a:rect r="r" b="b" t="t" l="l"/>
            <a:pathLst>
              <a:path h="2940626" w="11375945">
                <a:moveTo>
                  <a:pt x="0" y="0"/>
                </a:moveTo>
                <a:lnTo>
                  <a:pt x="11375944" y="0"/>
                </a:lnTo>
                <a:lnTo>
                  <a:pt x="11375944" y="2940627"/>
                </a:lnTo>
                <a:lnTo>
                  <a:pt x="0" y="294062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675190" y="186853"/>
            <a:ext cx="11464019" cy="2198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905"/>
              </a:lnSpc>
            </a:pPr>
            <a:r>
              <a:rPr lang="en-US" sz="4218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Show the provinces that has more patients identified as 'M' than 'F'. Must only show full province_name.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99561" y="2687820"/>
            <a:ext cx="4913371" cy="7168047"/>
          </a:xfrm>
          <a:custGeom>
            <a:avLst/>
            <a:gdLst/>
            <a:ahLst/>
            <a:cxnLst/>
            <a:rect r="r" b="b" t="t" l="l"/>
            <a:pathLst>
              <a:path h="7168047" w="4913371">
                <a:moveTo>
                  <a:pt x="0" y="0"/>
                </a:moveTo>
                <a:lnTo>
                  <a:pt x="4913370" y="0"/>
                </a:lnTo>
                <a:lnTo>
                  <a:pt x="4913370" y="7168047"/>
                </a:lnTo>
                <a:lnTo>
                  <a:pt x="0" y="71680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3410356" cy="10287000"/>
            <a:chOff x="0" y="0"/>
            <a:chExt cx="5813633" cy="445960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813633" cy="4459601"/>
            </a:xfrm>
            <a:custGeom>
              <a:avLst/>
              <a:gdLst/>
              <a:ahLst/>
              <a:cxnLst/>
              <a:rect r="r" b="b" t="t" l="l"/>
              <a:pathLst>
                <a:path h="4459601" w="5813633">
                  <a:moveTo>
                    <a:pt x="0" y="0"/>
                  </a:moveTo>
                  <a:lnTo>
                    <a:pt x="5813633" y="0"/>
                  </a:lnTo>
                  <a:lnTo>
                    <a:pt x="5813633" y="4459601"/>
                  </a:lnTo>
                  <a:lnTo>
                    <a:pt x="0" y="4459601"/>
                  </a:lnTo>
                  <a:close/>
                </a:path>
              </a:pathLst>
            </a:custGeom>
            <a:solidFill>
              <a:srgbClr val="CAE7E4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1149142">
            <a:off x="-1811697" y="8009892"/>
            <a:ext cx="4681903" cy="4554215"/>
          </a:xfrm>
          <a:custGeom>
            <a:avLst/>
            <a:gdLst/>
            <a:ahLst/>
            <a:cxnLst/>
            <a:rect r="r" b="b" t="t" l="l"/>
            <a:pathLst>
              <a:path h="4554215" w="4681903">
                <a:moveTo>
                  <a:pt x="0" y="0"/>
                </a:moveTo>
                <a:lnTo>
                  <a:pt x="4681903" y="0"/>
                </a:lnTo>
                <a:lnTo>
                  <a:pt x="4681903" y="4554216"/>
                </a:lnTo>
                <a:lnTo>
                  <a:pt x="0" y="45542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944739">
            <a:off x="16034484" y="-2277591"/>
            <a:ext cx="4460568" cy="4772981"/>
          </a:xfrm>
          <a:custGeom>
            <a:avLst/>
            <a:gdLst/>
            <a:ahLst/>
            <a:cxnLst/>
            <a:rect r="r" b="b" t="t" l="l"/>
            <a:pathLst>
              <a:path h="4772981" w="4460568">
                <a:moveTo>
                  <a:pt x="0" y="0"/>
                </a:moveTo>
                <a:lnTo>
                  <a:pt x="4460567" y="0"/>
                </a:lnTo>
                <a:lnTo>
                  <a:pt x="4460567" y="4772980"/>
                </a:lnTo>
                <a:lnTo>
                  <a:pt x="0" y="47729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39817" y="3288380"/>
            <a:ext cx="11130723" cy="3710241"/>
          </a:xfrm>
          <a:custGeom>
            <a:avLst/>
            <a:gdLst/>
            <a:ahLst/>
            <a:cxnLst/>
            <a:rect r="r" b="b" t="t" l="l"/>
            <a:pathLst>
              <a:path h="3710241" w="11130723">
                <a:moveTo>
                  <a:pt x="0" y="0"/>
                </a:moveTo>
                <a:lnTo>
                  <a:pt x="11130722" y="0"/>
                </a:lnTo>
                <a:lnTo>
                  <a:pt x="11130722" y="3710240"/>
                </a:lnTo>
                <a:lnTo>
                  <a:pt x="0" y="371024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46451" y="421691"/>
            <a:ext cx="12853110" cy="1313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For each day display the total amount of admissions on that day. Display the amount changed from the previous date.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744398"/>
            <a:ext cx="6559808" cy="7318245"/>
          </a:xfrm>
          <a:custGeom>
            <a:avLst/>
            <a:gdLst/>
            <a:ahLst/>
            <a:cxnLst/>
            <a:rect r="r" b="b" t="t" l="l"/>
            <a:pathLst>
              <a:path h="7318245" w="6559808">
                <a:moveTo>
                  <a:pt x="0" y="0"/>
                </a:moveTo>
                <a:lnTo>
                  <a:pt x="6559808" y="0"/>
                </a:lnTo>
                <a:lnTo>
                  <a:pt x="6559808" y="7318245"/>
                </a:lnTo>
                <a:lnTo>
                  <a:pt x="0" y="7318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067753" y="-117387"/>
            <a:ext cx="13441601" cy="10521774"/>
            <a:chOff x="0" y="0"/>
            <a:chExt cx="5827178" cy="4561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827178" cy="4561380"/>
            </a:xfrm>
            <a:custGeom>
              <a:avLst/>
              <a:gdLst/>
              <a:ahLst/>
              <a:cxnLst/>
              <a:rect r="r" b="b" t="t" l="l"/>
              <a:pathLst>
                <a:path h="4561380" w="5827178">
                  <a:moveTo>
                    <a:pt x="0" y="0"/>
                  </a:moveTo>
                  <a:lnTo>
                    <a:pt x="5827178" y="0"/>
                  </a:lnTo>
                  <a:lnTo>
                    <a:pt x="5827178" y="4561380"/>
                  </a:lnTo>
                  <a:lnTo>
                    <a:pt x="0" y="4561380"/>
                  </a:lnTo>
                  <a:close/>
                </a:path>
              </a:pathLst>
            </a:custGeom>
            <a:solidFill>
              <a:srgbClr val="CAE7E4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-8100000">
            <a:off x="15005292" y="7962755"/>
            <a:ext cx="4717900" cy="5118038"/>
          </a:xfrm>
          <a:custGeom>
            <a:avLst/>
            <a:gdLst/>
            <a:ahLst/>
            <a:cxnLst/>
            <a:rect r="r" b="b" t="t" l="l"/>
            <a:pathLst>
              <a:path h="5118038" w="4717900">
                <a:moveTo>
                  <a:pt x="0" y="0"/>
                </a:moveTo>
                <a:lnTo>
                  <a:pt x="4717900" y="0"/>
                </a:lnTo>
                <a:lnTo>
                  <a:pt x="4717900" y="5118038"/>
                </a:lnTo>
                <a:lnTo>
                  <a:pt x="0" y="51180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170947">
            <a:off x="-2909239" y="-2804021"/>
            <a:ext cx="5262639" cy="5119113"/>
          </a:xfrm>
          <a:custGeom>
            <a:avLst/>
            <a:gdLst/>
            <a:ahLst/>
            <a:cxnLst/>
            <a:rect r="r" b="b" t="t" l="l"/>
            <a:pathLst>
              <a:path h="5119113" w="5262639">
                <a:moveTo>
                  <a:pt x="0" y="0"/>
                </a:moveTo>
                <a:lnTo>
                  <a:pt x="5262639" y="0"/>
                </a:lnTo>
                <a:lnTo>
                  <a:pt x="5262639" y="5119113"/>
                </a:lnTo>
                <a:lnTo>
                  <a:pt x="0" y="51191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023764" y="3158292"/>
            <a:ext cx="11529579" cy="5455138"/>
          </a:xfrm>
          <a:custGeom>
            <a:avLst/>
            <a:gdLst/>
            <a:ahLst/>
            <a:cxnLst/>
            <a:rect r="r" b="b" t="t" l="l"/>
            <a:pathLst>
              <a:path h="5455138" w="11529579">
                <a:moveTo>
                  <a:pt x="0" y="0"/>
                </a:moveTo>
                <a:lnTo>
                  <a:pt x="11529579" y="0"/>
                </a:lnTo>
                <a:lnTo>
                  <a:pt x="11529579" y="5455138"/>
                </a:lnTo>
                <a:lnTo>
                  <a:pt x="0" y="545513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421258" y="452600"/>
            <a:ext cx="12396601" cy="1753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91"/>
              </a:lnSpc>
            </a:pPr>
            <a:r>
              <a:rPr lang="en-US" sz="3350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We need a breakdown for the total amount of admissions each doctor has started each year. Show the doctor_id, doctor_full_name, specialty, year, total_admissions for that year.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19129" y="2277349"/>
            <a:ext cx="4895605" cy="4085605"/>
          </a:xfrm>
          <a:custGeom>
            <a:avLst/>
            <a:gdLst/>
            <a:ahLst/>
            <a:cxnLst/>
            <a:rect r="r" b="b" t="t" l="l"/>
            <a:pathLst>
              <a:path h="4085605" w="4895605">
                <a:moveTo>
                  <a:pt x="0" y="0"/>
                </a:moveTo>
                <a:lnTo>
                  <a:pt x="4895605" y="0"/>
                </a:lnTo>
                <a:lnTo>
                  <a:pt x="4895605" y="4085605"/>
                </a:lnTo>
                <a:lnTo>
                  <a:pt x="0" y="40856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101209" y="3442324"/>
            <a:ext cx="2914319" cy="5807519"/>
          </a:xfrm>
          <a:custGeom>
            <a:avLst/>
            <a:gdLst/>
            <a:ahLst/>
            <a:cxnLst/>
            <a:rect r="r" b="b" t="t" l="l"/>
            <a:pathLst>
              <a:path h="5807519" w="2914319">
                <a:moveTo>
                  <a:pt x="0" y="0"/>
                </a:moveTo>
                <a:lnTo>
                  <a:pt x="2914319" y="0"/>
                </a:lnTo>
                <a:lnTo>
                  <a:pt x="2914319" y="5807519"/>
                </a:lnTo>
                <a:lnTo>
                  <a:pt x="0" y="58075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015528" y="-117387"/>
            <a:ext cx="12493827" cy="10521774"/>
            <a:chOff x="0" y="0"/>
            <a:chExt cx="5416300" cy="45613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416300" cy="4561380"/>
            </a:xfrm>
            <a:custGeom>
              <a:avLst/>
              <a:gdLst/>
              <a:ahLst/>
              <a:cxnLst/>
              <a:rect r="r" b="b" t="t" l="l"/>
              <a:pathLst>
                <a:path h="4561380" w="5416300">
                  <a:moveTo>
                    <a:pt x="0" y="0"/>
                  </a:moveTo>
                  <a:lnTo>
                    <a:pt x="5416300" y="0"/>
                  </a:lnTo>
                  <a:lnTo>
                    <a:pt x="5416300" y="4561380"/>
                  </a:lnTo>
                  <a:lnTo>
                    <a:pt x="0" y="4561380"/>
                  </a:lnTo>
                  <a:close/>
                </a:path>
              </a:pathLst>
            </a:custGeom>
            <a:solidFill>
              <a:srgbClr val="CAE7E4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6699716">
            <a:off x="15218581" y="7850142"/>
            <a:ext cx="4559806" cy="4435448"/>
          </a:xfrm>
          <a:custGeom>
            <a:avLst/>
            <a:gdLst/>
            <a:ahLst/>
            <a:cxnLst/>
            <a:rect r="r" b="b" t="t" l="l"/>
            <a:pathLst>
              <a:path h="4435448" w="4559806">
                <a:moveTo>
                  <a:pt x="0" y="0"/>
                </a:moveTo>
                <a:lnTo>
                  <a:pt x="4559806" y="0"/>
                </a:lnTo>
                <a:lnTo>
                  <a:pt x="4559806" y="4435448"/>
                </a:lnTo>
                <a:lnTo>
                  <a:pt x="0" y="44354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3191645">
            <a:off x="-2898972" y="-2841709"/>
            <a:ext cx="5192042" cy="5555687"/>
          </a:xfrm>
          <a:custGeom>
            <a:avLst/>
            <a:gdLst/>
            <a:ahLst/>
            <a:cxnLst/>
            <a:rect r="r" b="b" t="t" l="l"/>
            <a:pathLst>
              <a:path h="5555687" w="5192042">
                <a:moveTo>
                  <a:pt x="0" y="0"/>
                </a:moveTo>
                <a:lnTo>
                  <a:pt x="5192042" y="0"/>
                </a:lnTo>
                <a:lnTo>
                  <a:pt x="5192042" y="5555687"/>
                </a:lnTo>
                <a:lnTo>
                  <a:pt x="0" y="55556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663233" y="3574816"/>
            <a:ext cx="11173280" cy="5542535"/>
          </a:xfrm>
          <a:custGeom>
            <a:avLst/>
            <a:gdLst/>
            <a:ahLst/>
            <a:cxnLst/>
            <a:rect r="r" b="b" t="t" l="l"/>
            <a:pathLst>
              <a:path h="5542535" w="11173280">
                <a:moveTo>
                  <a:pt x="0" y="0"/>
                </a:moveTo>
                <a:lnTo>
                  <a:pt x="11173279" y="0"/>
                </a:lnTo>
                <a:lnTo>
                  <a:pt x="11173279" y="5542535"/>
                </a:lnTo>
                <a:lnTo>
                  <a:pt x="0" y="554253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663233" y="221199"/>
            <a:ext cx="11198416" cy="2890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09"/>
              </a:lnSpc>
            </a:pPr>
            <a:r>
              <a:rPr lang="en-US" sz="3364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Show patient_id, first_name, last_name, and attending doctor's specialty.</a:t>
            </a:r>
            <a:r>
              <a:rPr lang="en-US" sz="3364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Show only the patients who has a diagnosis as 'Epilepsy' and the doctor's first name is 'Lisa’</a:t>
            </a:r>
          </a:p>
          <a:p>
            <a:pPr algn="l">
              <a:lnSpc>
                <a:spcPts val="4560"/>
              </a:lnSpc>
            </a:pPr>
            <a:r>
              <a:rPr lang="en-US" sz="3257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Check patients, admissions, and doctors tables for required information.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7928180" cy="44596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928180" cy="4459601"/>
            </a:xfrm>
            <a:custGeom>
              <a:avLst/>
              <a:gdLst/>
              <a:ahLst/>
              <a:cxnLst/>
              <a:rect r="r" b="b" t="t" l="l"/>
              <a:pathLst>
                <a:path h="4459601" w="7928180">
                  <a:moveTo>
                    <a:pt x="0" y="0"/>
                  </a:moveTo>
                  <a:lnTo>
                    <a:pt x="7928180" y="0"/>
                  </a:lnTo>
                  <a:lnTo>
                    <a:pt x="7928180" y="4459601"/>
                  </a:lnTo>
                  <a:lnTo>
                    <a:pt x="0" y="4459601"/>
                  </a:lnTo>
                  <a:close/>
                </a:path>
              </a:pathLst>
            </a:custGeom>
            <a:solidFill>
              <a:srgbClr val="CAE7E4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6526428" y="4081780"/>
            <a:ext cx="5235145" cy="1061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99"/>
              </a:lnSpc>
            </a:pPr>
            <a:r>
              <a:rPr lang="en-US" sz="6799" spc="67">
                <a:solidFill>
                  <a:srgbClr val="1C7378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THANK YOU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7998369">
            <a:off x="-2068242" y="-2362414"/>
            <a:ext cx="4857299" cy="4724827"/>
          </a:xfrm>
          <a:custGeom>
            <a:avLst/>
            <a:gdLst/>
            <a:ahLst/>
            <a:cxnLst/>
            <a:rect r="r" b="b" t="t" l="l"/>
            <a:pathLst>
              <a:path h="4724827" w="4857299">
                <a:moveTo>
                  <a:pt x="0" y="0"/>
                </a:moveTo>
                <a:lnTo>
                  <a:pt x="4857299" y="0"/>
                </a:lnTo>
                <a:lnTo>
                  <a:pt x="4857299" y="4724828"/>
                </a:lnTo>
                <a:lnTo>
                  <a:pt x="0" y="47248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15336184" y="7559290"/>
            <a:ext cx="5134853" cy="4938795"/>
          </a:xfrm>
          <a:custGeom>
            <a:avLst/>
            <a:gdLst/>
            <a:ahLst/>
            <a:cxnLst/>
            <a:rect r="r" b="b" t="t" l="l"/>
            <a:pathLst>
              <a:path h="4938795" w="5134853">
                <a:moveTo>
                  <a:pt x="0" y="0"/>
                </a:moveTo>
                <a:lnTo>
                  <a:pt x="5134854" y="0"/>
                </a:lnTo>
                <a:lnTo>
                  <a:pt x="5134854" y="4938795"/>
                </a:lnTo>
                <a:lnTo>
                  <a:pt x="0" y="49387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0224899" y="628415"/>
            <a:ext cx="6364003" cy="9186881"/>
          </a:xfrm>
          <a:custGeom>
            <a:avLst/>
            <a:gdLst/>
            <a:ahLst/>
            <a:cxnLst/>
            <a:rect r="r" b="b" t="t" l="l"/>
            <a:pathLst>
              <a:path h="9186881" w="6364003">
                <a:moveTo>
                  <a:pt x="6364003" y="0"/>
                </a:moveTo>
                <a:lnTo>
                  <a:pt x="0" y="0"/>
                </a:lnTo>
                <a:lnTo>
                  <a:pt x="0" y="9186881"/>
                </a:lnTo>
                <a:lnTo>
                  <a:pt x="6364003" y="9186881"/>
                </a:lnTo>
                <a:lnTo>
                  <a:pt x="636400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94389" y="-194389"/>
            <a:ext cx="9851465" cy="10648009"/>
            <a:chOff x="0" y="0"/>
            <a:chExt cx="4270789" cy="461610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0789" cy="4616105"/>
            </a:xfrm>
            <a:custGeom>
              <a:avLst/>
              <a:gdLst/>
              <a:ahLst/>
              <a:cxnLst/>
              <a:rect r="r" b="b" t="t" l="l"/>
              <a:pathLst>
                <a:path h="4616105" w="4270789">
                  <a:moveTo>
                    <a:pt x="0" y="0"/>
                  </a:moveTo>
                  <a:lnTo>
                    <a:pt x="4270789" y="0"/>
                  </a:lnTo>
                  <a:lnTo>
                    <a:pt x="4270789" y="4616105"/>
                  </a:lnTo>
                  <a:lnTo>
                    <a:pt x="0" y="4616105"/>
                  </a:lnTo>
                  <a:close/>
                </a:path>
              </a:pathLst>
            </a:custGeom>
            <a:solidFill>
              <a:srgbClr val="CAE7E4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660645" y="2719430"/>
            <a:ext cx="8335786" cy="1061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99"/>
              </a:lnSpc>
            </a:pPr>
            <a:r>
              <a:rPr lang="en-US" sz="6799" spc="67">
                <a:solidFill>
                  <a:srgbClr val="1C7378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ABOUT ME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63450" y="4390750"/>
            <a:ext cx="8335786" cy="331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Hello, my name is riya sengar and in this project i have utilised sql query to solve questions that was related to patients in hospital.</a:t>
            </a:r>
          </a:p>
          <a:p>
            <a:pPr algn="l">
              <a:lnSpc>
                <a:spcPts val="5319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8245086">
            <a:off x="16504259" y="-2151092"/>
            <a:ext cx="4857299" cy="4724827"/>
          </a:xfrm>
          <a:custGeom>
            <a:avLst/>
            <a:gdLst/>
            <a:ahLst/>
            <a:cxnLst/>
            <a:rect r="r" b="b" t="t" l="l"/>
            <a:pathLst>
              <a:path h="4724827" w="4857299">
                <a:moveTo>
                  <a:pt x="0" y="0"/>
                </a:moveTo>
                <a:lnTo>
                  <a:pt x="4857299" y="0"/>
                </a:lnTo>
                <a:lnTo>
                  <a:pt x="4857299" y="4724827"/>
                </a:lnTo>
                <a:lnTo>
                  <a:pt x="0" y="47248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-1720299" y="8394107"/>
            <a:ext cx="4761888" cy="4580071"/>
          </a:xfrm>
          <a:custGeom>
            <a:avLst/>
            <a:gdLst/>
            <a:ahLst/>
            <a:cxnLst/>
            <a:rect r="r" b="b" t="t" l="l"/>
            <a:pathLst>
              <a:path h="4580071" w="4761888">
                <a:moveTo>
                  <a:pt x="0" y="0"/>
                </a:moveTo>
                <a:lnTo>
                  <a:pt x="4761888" y="0"/>
                </a:lnTo>
                <a:lnTo>
                  <a:pt x="4761888" y="4580070"/>
                </a:lnTo>
                <a:lnTo>
                  <a:pt x="0" y="45800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020713" y="641940"/>
            <a:ext cx="5483718" cy="9003119"/>
          </a:xfrm>
          <a:custGeom>
            <a:avLst/>
            <a:gdLst/>
            <a:ahLst/>
            <a:cxnLst/>
            <a:rect r="r" b="b" t="t" l="l"/>
            <a:pathLst>
              <a:path h="9003119" w="5483718">
                <a:moveTo>
                  <a:pt x="0" y="0"/>
                </a:moveTo>
                <a:lnTo>
                  <a:pt x="5483718" y="0"/>
                </a:lnTo>
                <a:lnTo>
                  <a:pt x="5483718" y="9003120"/>
                </a:lnTo>
                <a:lnTo>
                  <a:pt x="0" y="9003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94389" y="-222159"/>
            <a:ext cx="11914820" cy="10731318"/>
            <a:chOff x="0" y="0"/>
            <a:chExt cx="5165291" cy="465222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165291" cy="4652221"/>
            </a:xfrm>
            <a:custGeom>
              <a:avLst/>
              <a:gdLst/>
              <a:ahLst/>
              <a:cxnLst/>
              <a:rect r="r" b="b" t="t" l="l"/>
              <a:pathLst>
                <a:path h="4652221" w="5165291">
                  <a:moveTo>
                    <a:pt x="0" y="0"/>
                  </a:moveTo>
                  <a:lnTo>
                    <a:pt x="5165291" y="0"/>
                  </a:lnTo>
                  <a:lnTo>
                    <a:pt x="5165291" y="4652221"/>
                  </a:lnTo>
                  <a:lnTo>
                    <a:pt x="0" y="4652221"/>
                  </a:lnTo>
                  <a:close/>
                </a:path>
              </a:pathLst>
            </a:custGeom>
            <a:solidFill>
              <a:srgbClr val="CAE7E4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8100000">
            <a:off x="16215002" y="-2267293"/>
            <a:ext cx="5565859" cy="5414063"/>
          </a:xfrm>
          <a:custGeom>
            <a:avLst/>
            <a:gdLst/>
            <a:ahLst/>
            <a:cxnLst/>
            <a:rect r="r" b="b" t="t" l="l"/>
            <a:pathLst>
              <a:path h="5414063" w="5565859">
                <a:moveTo>
                  <a:pt x="0" y="0"/>
                </a:moveTo>
                <a:lnTo>
                  <a:pt x="5565859" y="0"/>
                </a:lnTo>
                <a:lnTo>
                  <a:pt x="5565859" y="5414063"/>
                </a:lnTo>
                <a:lnTo>
                  <a:pt x="0" y="54140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132809">
            <a:off x="-894034" y="7979877"/>
            <a:ext cx="3845468" cy="4114800"/>
          </a:xfrm>
          <a:custGeom>
            <a:avLst/>
            <a:gdLst/>
            <a:ahLst/>
            <a:cxnLst/>
            <a:rect r="r" b="b" t="t" l="l"/>
            <a:pathLst>
              <a:path h="4114800" w="3845468">
                <a:moveTo>
                  <a:pt x="0" y="0"/>
                </a:moveTo>
                <a:lnTo>
                  <a:pt x="3845468" y="0"/>
                </a:lnTo>
                <a:lnTo>
                  <a:pt x="38454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885111" y="1923671"/>
            <a:ext cx="7793919" cy="7721389"/>
          </a:xfrm>
          <a:custGeom>
            <a:avLst/>
            <a:gdLst/>
            <a:ahLst/>
            <a:cxnLst/>
            <a:rect r="r" b="b" t="t" l="l"/>
            <a:pathLst>
              <a:path h="7721389" w="7793919">
                <a:moveTo>
                  <a:pt x="0" y="0"/>
                </a:moveTo>
                <a:lnTo>
                  <a:pt x="7793919" y="0"/>
                </a:lnTo>
                <a:lnTo>
                  <a:pt x="7793919" y="7721389"/>
                </a:lnTo>
                <a:lnTo>
                  <a:pt x="0" y="772138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6337" t="-611" r="0" b="-611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40061" y="483552"/>
            <a:ext cx="8403939" cy="1061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99"/>
              </a:lnSpc>
            </a:pPr>
            <a:r>
              <a:rPr lang="en-US" sz="6799" spc="67">
                <a:solidFill>
                  <a:srgbClr val="1C7378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SCHEMA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718596"/>
            <a:ext cx="7569540" cy="6661195"/>
          </a:xfrm>
          <a:custGeom>
            <a:avLst/>
            <a:gdLst/>
            <a:ahLst/>
            <a:cxnLst/>
            <a:rect r="r" b="b" t="t" l="l"/>
            <a:pathLst>
              <a:path h="6661195" w="7569540">
                <a:moveTo>
                  <a:pt x="0" y="0"/>
                </a:moveTo>
                <a:lnTo>
                  <a:pt x="7569540" y="0"/>
                </a:lnTo>
                <a:lnTo>
                  <a:pt x="7569540" y="6661195"/>
                </a:lnTo>
                <a:lnTo>
                  <a:pt x="0" y="66611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791829" y="0"/>
            <a:ext cx="11496171" cy="10287000"/>
            <a:chOff x="0" y="0"/>
            <a:chExt cx="4983799" cy="445960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83799" cy="4459601"/>
            </a:xfrm>
            <a:custGeom>
              <a:avLst/>
              <a:gdLst/>
              <a:ahLst/>
              <a:cxnLst/>
              <a:rect r="r" b="b" t="t" l="l"/>
              <a:pathLst>
                <a:path h="4459601" w="4983799">
                  <a:moveTo>
                    <a:pt x="0" y="0"/>
                  </a:moveTo>
                  <a:lnTo>
                    <a:pt x="4983799" y="0"/>
                  </a:lnTo>
                  <a:lnTo>
                    <a:pt x="4983799" y="4459601"/>
                  </a:lnTo>
                  <a:lnTo>
                    <a:pt x="0" y="4459601"/>
                  </a:lnTo>
                  <a:close/>
                </a:path>
              </a:pathLst>
            </a:custGeom>
            <a:solidFill>
              <a:srgbClr val="CAE7E4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-5233657">
            <a:off x="-2636638" y="-2904084"/>
            <a:ext cx="4533662" cy="4997022"/>
          </a:xfrm>
          <a:custGeom>
            <a:avLst/>
            <a:gdLst/>
            <a:ahLst/>
            <a:cxnLst/>
            <a:rect r="r" b="b" t="t" l="l"/>
            <a:pathLst>
              <a:path h="4997022" w="4533662">
                <a:moveTo>
                  <a:pt x="0" y="0"/>
                </a:moveTo>
                <a:lnTo>
                  <a:pt x="4533662" y="0"/>
                </a:lnTo>
                <a:lnTo>
                  <a:pt x="4533662" y="4997022"/>
                </a:lnTo>
                <a:lnTo>
                  <a:pt x="0" y="49970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932786">
            <a:off x="15427711" y="8069276"/>
            <a:ext cx="4559806" cy="4435448"/>
          </a:xfrm>
          <a:custGeom>
            <a:avLst/>
            <a:gdLst/>
            <a:ahLst/>
            <a:cxnLst/>
            <a:rect r="r" b="b" t="t" l="l"/>
            <a:pathLst>
              <a:path h="4435448" w="4559806">
                <a:moveTo>
                  <a:pt x="0" y="0"/>
                </a:moveTo>
                <a:lnTo>
                  <a:pt x="4559806" y="0"/>
                </a:lnTo>
                <a:lnTo>
                  <a:pt x="4559806" y="4435448"/>
                </a:lnTo>
                <a:lnTo>
                  <a:pt x="0" y="44354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278029" y="4122992"/>
            <a:ext cx="10523771" cy="2740565"/>
          </a:xfrm>
          <a:custGeom>
            <a:avLst/>
            <a:gdLst/>
            <a:ahLst/>
            <a:cxnLst/>
            <a:rect r="r" b="b" t="t" l="l"/>
            <a:pathLst>
              <a:path h="2740565" w="10523771">
                <a:moveTo>
                  <a:pt x="0" y="0"/>
                </a:moveTo>
                <a:lnTo>
                  <a:pt x="10523771" y="0"/>
                </a:lnTo>
                <a:lnTo>
                  <a:pt x="10523771" y="2740565"/>
                </a:lnTo>
                <a:lnTo>
                  <a:pt x="0" y="274056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278029" y="307504"/>
            <a:ext cx="10861180" cy="2078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4"/>
              </a:lnSpc>
            </a:pPr>
            <a:r>
              <a:rPr lang="en-US" sz="3996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Show all the columns from admissions where the patient was admitted and discharged on the same day.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99561" y="2687820"/>
            <a:ext cx="4913371" cy="7168047"/>
          </a:xfrm>
          <a:custGeom>
            <a:avLst/>
            <a:gdLst/>
            <a:ahLst/>
            <a:cxnLst/>
            <a:rect r="r" b="b" t="t" l="l"/>
            <a:pathLst>
              <a:path h="7168047" w="4913371">
                <a:moveTo>
                  <a:pt x="0" y="0"/>
                </a:moveTo>
                <a:lnTo>
                  <a:pt x="4913370" y="0"/>
                </a:lnTo>
                <a:lnTo>
                  <a:pt x="4913370" y="7168047"/>
                </a:lnTo>
                <a:lnTo>
                  <a:pt x="0" y="71680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3410356" cy="10287000"/>
            <a:chOff x="0" y="0"/>
            <a:chExt cx="5813633" cy="445960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813633" cy="4459601"/>
            </a:xfrm>
            <a:custGeom>
              <a:avLst/>
              <a:gdLst/>
              <a:ahLst/>
              <a:cxnLst/>
              <a:rect r="r" b="b" t="t" l="l"/>
              <a:pathLst>
                <a:path h="4459601" w="5813633">
                  <a:moveTo>
                    <a:pt x="0" y="0"/>
                  </a:moveTo>
                  <a:lnTo>
                    <a:pt x="5813633" y="0"/>
                  </a:lnTo>
                  <a:lnTo>
                    <a:pt x="5813633" y="4459601"/>
                  </a:lnTo>
                  <a:lnTo>
                    <a:pt x="0" y="4459601"/>
                  </a:lnTo>
                  <a:close/>
                </a:path>
              </a:pathLst>
            </a:custGeom>
            <a:solidFill>
              <a:srgbClr val="CAE7E4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1149142">
            <a:off x="-1811697" y="8009892"/>
            <a:ext cx="4681903" cy="4554215"/>
          </a:xfrm>
          <a:custGeom>
            <a:avLst/>
            <a:gdLst/>
            <a:ahLst/>
            <a:cxnLst/>
            <a:rect r="r" b="b" t="t" l="l"/>
            <a:pathLst>
              <a:path h="4554215" w="4681903">
                <a:moveTo>
                  <a:pt x="0" y="0"/>
                </a:moveTo>
                <a:lnTo>
                  <a:pt x="4681903" y="0"/>
                </a:lnTo>
                <a:lnTo>
                  <a:pt x="4681903" y="4554216"/>
                </a:lnTo>
                <a:lnTo>
                  <a:pt x="0" y="45542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944739">
            <a:off x="16034484" y="-2277591"/>
            <a:ext cx="4460568" cy="4772981"/>
          </a:xfrm>
          <a:custGeom>
            <a:avLst/>
            <a:gdLst/>
            <a:ahLst/>
            <a:cxnLst/>
            <a:rect r="r" b="b" t="t" l="l"/>
            <a:pathLst>
              <a:path h="4772981" w="4460568">
                <a:moveTo>
                  <a:pt x="0" y="0"/>
                </a:moveTo>
                <a:lnTo>
                  <a:pt x="4460567" y="0"/>
                </a:lnTo>
                <a:lnTo>
                  <a:pt x="4460567" y="4772980"/>
                </a:lnTo>
                <a:lnTo>
                  <a:pt x="0" y="47729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68468" y="4273390"/>
            <a:ext cx="11609076" cy="3094518"/>
          </a:xfrm>
          <a:custGeom>
            <a:avLst/>
            <a:gdLst/>
            <a:ahLst/>
            <a:cxnLst/>
            <a:rect r="r" b="b" t="t" l="l"/>
            <a:pathLst>
              <a:path h="3094518" w="11609076">
                <a:moveTo>
                  <a:pt x="0" y="0"/>
                </a:moveTo>
                <a:lnTo>
                  <a:pt x="11609076" y="0"/>
                </a:lnTo>
                <a:lnTo>
                  <a:pt x="11609076" y="3094518"/>
                </a:lnTo>
                <a:lnTo>
                  <a:pt x="0" y="309451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5710" r="0" b="-1874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46451" y="421691"/>
            <a:ext cx="12853110" cy="1979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Write a query to find list of patients first_name, last_name, and allergies where allergies are not null and are from the city of 'Hamilton'.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744398"/>
            <a:ext cx="6559808" cy="7318245"/>
          </a:xfrm>
          <a:custGeom>
            <a:avLst/>
            <a:gdLst/>
            <a:ahLst/>
            <a:cxnLst/>
            <a:rect r="r" b="b" t="t" l="l"/>
            <a:pathLst>
              <a:path h="7318245" w="6559808">
                <a:moveTo>
                  <a:pt x="0" y="0"/>
                </a:moveTo>
                <a:lnTo>
                  <a:pt x="6559808" y="0"/>
                </a:lnTo>
                <a:lnTo>
                  <a:pt x="6559808" y="7318245"/>
                </a:lnTo>
                <a:lnTo>
                  <a:pt x="0" y="7318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067753" y="-117387"/>
            <a:ext cx="13441601" cy="10521774"/>
            <a:chOff x="0" y="0"/>
            <a:chExt cx="5827178" cy="4561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827178" cy="4561380"/>
            </a:xfrm>
            <a:custGeom>
              <a:avLst/>
              <a:gdLst/>
              <a:ahLst/>
              <a:cxnLst/>
              <a:rect r="r" b="b" t="t" l="l"/>
              <a:pathLst>
                <a:path h="4561380" w="5827178">
                  <a:moveTo>
                    <a:pt x="0" y="0"/>
                  </a:moveTo>
                  <a:lnTo>
                    <a:pt x="5827178" y="0"/>
                  </a:lnTo>
                  <a:lnTo>
                    <a:pt x="5827178" y="4561380"/>
                  </a:lnTo>
                  <a:lnTo>
                    <a:pt x="0" y="4561380"/>
                  </a:lnTo>
                  <a:close/>
                </a:path>
              </a:pathLst>
            </a:custGeom>
            <a:solidFill>
              <a:srgbClr val="CAE7E4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-8100000">
            <a:off x="15005292" y="7962755"/>
            <a:ext cx="4717900" cy="5118038"/>
          </a:xfrm>
          <a:custGeom>
            <a:avLst/>
            <a:gdLst/>
            <a:ahLst/>
            <a:cxnLst/>
            <a:rect r="r" b="b" t="t" l="l"/>
            <a:pathLst>
              <a:path h="5118038" w="4717900">
                <a:moveTo>
                  <a:pt x="0" y="0"/>
                </a:moveTo>
                <a:lnTo>
                  <a:pt x="4717900" y="0"/>
                </a:lnTo>
                <a:lnTo>
                  <a:pt x="4717900" y="5118038"/>
                </a:lnTo>
                <a:lnTo>
                  <a:pt x="0" y="51180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170947">
            <a:off x="-2909239" y="-2804021"/>
            <a:ext cx="5262639" cy="5119113"/>
          </a:xfrm>
          <a:custGeom>
            <a:avLst/>
            <a:gdLst/>
            <a:ahLst/>
            <a:cxnLst/>
            <a:rect r="r" b="b" t="t" l="l"/>
            <a:pathLst>
              <a:path h="5119113" w="5262639">
                <a:moveTo>
                  <a:pt x="0" y="0"/>
                </a:moveTo>
                <a:lnTo>
                  <a:pt x="5262639" y="0"/>
                </a:lnTo>
                <a:lnTo>
                  <a:pt x="5262639" y="5119113"/>
                </a:lnTo>
                <a:lnTo>
                  <a:pt x="0" y="51191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555425" y="4029121"/>
            <a:ext cx="10128266" cy="3015123"/>
          </a:xfrm>
          <a:custGeom>
            <a:avLst/>
            <a:gdLst/>
            <a:ahLst/>
            <a:cxnLst/>
            <a:rect r="r" b="b" t="t" l="l"/>
            <a:pathLst>
              <a:path h="3015123" w="10128266">
                <a:moveTo>
                  <a:pt x="0" y="0"/>
                </a:moveTo>
                <a:lnTo>
                  <a:pt x="10128266" y="0"/>
                </a:lnTo>
                <a:lnTo>
                  <a:pt x="10128266" y="3015124"/>
                </a:lnTo>
                <a:lnTo>
                  <a:pt x="0" y="301512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421258" y="452600"/>
            <a:ext cx="12396601" cy="1753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91"/>
              </a:lnSpc>
            </a:pPr>
            <a:r>
              <a:rPr lang="en-US" sz="3350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Show the total amount of male patients and the total amount of female patients in the patients table. </a:t>
            </a:r>
            <a:r>
              <a:rPr lang="en-US" sz="3350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Display the two results in the same row.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098299" y="2986347"/>
            <a:ext cx="6035288" cy="11329039"/>
          </a:xfrm>
          <a:custGeom>
            <a:avLst/>
            <a:gdLst/>
            <a:ahLst/>
            <a:cxnLst/>
            <a:rect r="r" b="b" t="t" l="l"/>
            <a:pathLst>
              <a:path h="11329039" w="6035288">
                <a:moveTo>
                  <a:pt x="0" y="0"/>
                </a:moveTo>
                <a:lnTo>
                  <a:pt x="6035288" y="0"/>
                </a:lnTo>
                <a:lnTo>
                  <a:pt x="6035288" y="11329039"/>
                </a:lnTo>
                <a:lnTo>
                  <a:pt x="0" y="113290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4896" y="0"/>
            <a:ext cx="12672900" cy="10287000"/>
            <a:chOff x="0" y="0"/>
            <a:chExt cx="5595823" cy="45423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95823" cy="4542310"/>
            </a:xfrm>
            <a:custGeom>
              <a:avLst/>
              <a:gdLst/>
              <a:ahLst/>
              <a:cxnLst/>
              <a:rect r="r" b="b" t="t" l="l"/>
              <a:pathLst>
                <a:path h="4542310" w="5595823">
                  <a:moveTo>
                    <a:pt x="0" y="0"/>
                  </a:moveTo>
                  <a:lnTo>
                    <a:pt x="5595823" y="0"/>
                  </a:lnTo>
                  <a:lnTo>
                    <a:pt x="5595823" y="4542310"/>
                  </a:lnTo>
                  <a:lnTo>
                    <a:pt x="0" y="4542310"/>
                  </a:lnTo>
                  <a:close/>
                </a:path>
              </a:pathLst>
            </a:custGeom>
            <a:solidFill>
              <a:srgbClr val="CAE7E4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8100000">
            <a:off x="16215002" y="-2267293"/>
            <a:ext cx="5565859" cy="5414063"/>
          </a:xfrm>
          <a:custGeom>
            <a:avLst/>
            <a:gdLst/>
            <a:ahLst/>
            <a:cxnLst/>
            <a:rect r="r" b="b" t="t" l="l"/>
            <a:pathLst>
              <a:path h="5414063" w="5565859">
                <a:moveTo>
                  <a:pt x="0" y="0"/>
                </a:moveTo>
                <a:lnTo>
                  <a:pt x="5565859" y="0"/>
                </a:lnTo>
                <a:lnTo>
                  <a:pt x="5565859" y="5414063"/>
                </a:lnTo>
                <a:lnTo>
                  <a:pt x="0" y="54140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5883">
            <a:off x="-891494" y="7961735"/>
            <a:ext cx="4645327" cy="5039309"/>
          </a:xfrm>
          <a:custGeom>
            <a:avLst/>
            <a:gdLst/>
            <a:ahLst/>
            <a:cxnLst/>
            <a:rect r="r" b="b" t="t" l="l"/>
            <a:pathLst>
              <a:path h="5039309" w="4645327">
                <a:moveTo>
                  <a:pt x="0" y="0"/>
                </a:moveTo>
                <a:lnTo>
                  <a:pt x="4645327" y="0"/>
                </a:lnTo>
                <a:lnTo>
                  <a:pt x="4645327" y="5039309"/>
                </a:lnTo>
                <a:lnTo>
                  <a:pt x="0" y="50393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37445" y="3807443"/>
            <a:ext cx="9768219" cy="3520526"/>
          </a:xfrm>
          <a:custGeom>
            <a:avLst/>
            <a:gdLst/>
            <a:ahLst/>
            <a:cxnLst/>
            <a:rect r="r" b="b" t="t" l="l"/>
            <a:pathLst>
              <a:path h="3520526" w="9768219">
                <a:moveTo>
                  <a:pt x="0" y="0"/>
                </a:moveTo>
                <a:lnTo>
                  <a:pt x="9768219" y="0"/>
                </a:lnTo>
                <a:lnTo>
                  <a:pt x="9768219" y="3520526"/>
                </a:lnTo>
                <a:lnTo>
                  <a:pt x="0" y="352052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75615" y="373063"/>
            <a:ext cx="11622684" cy="2100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82"/>
              </a:lnSpc>
            </a:pPr>
            <a:r>
              <a:rPr lang="en-US" sz="4058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Show patient_id, diagnosis from admissions. Find patients admitted multiple times for the same diagnosis.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19129" y="2277349"/>
            <a:ext cx="4895605" cy="4085605"/>
          </a:xfrm>
          <a:custGeom>
            <a:avLst/>
            <a:gdLst/>
            <a:ahLst/>
            <a:cxnLst/>
            <a:rect r="r" b="b" t="t" l="l"/>
            <a:pathLst>
              <a:path h="4085605" w="4895605">
                <a:moveTo>
                  <a:pt x="0" y="0"/>
                </a:moveTo>
                <a:lnTo>
                  <a:pt x="4895605" y="0"/>
                </a:lnTo>
                <a:lnTo>
                  <a:pt x="4895605" y="4085605"/>
                </a:lnTo>
                <a:lnTo>
                  <a:pt x="0" y="40856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101209" y="3442324"/>
            <a:ext cx="2914319" cy="5807519"/>
          </a:xfrm>
          <a:custGeom>
            <a:avLst/>
            <a:gdLst/>
            <a:ahLst/>
            <a:cxnLst/>
            <a:rect r="r" b="b" t="t" l="l"/>
            <a:pathLst>
              <a:path h="5807519" w="2914319">
                <a:moveTo>
                  <a:pt x="0" y="0"/>
                </a:moveTo>
                <a:lnTo>
                  <a:pt x="2914319" y="0"/>
                </a:lnTo>
                <a:lnTo>
                  <a:pt x="2914319" y="5807519"/>
                </a:lnTo>
                <a:lnTo>
                  <a:pt x="0" y="58075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015528" y="-117387"/>
            <a:ext cx="12493827" cy="10521774"/>
            <a:chOff x="0" y="0"/>
            <a:chExt cx="5416300" cy="45613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416300" cy="4561380"/>
            </a:xfrm>
            <a:custGeom>
              <a:avLst/>
              <a:gdLst/>
              <a:ahLst/>
              <a:cxnLst/>
              <a:rect r="r" b="b" t="t" l="l"/>
              <a:pathLst>
                <a:path h="4561380" w="5416300">
                  <a:moveTo>
                    <a:pt x="0" y="0"/>
                  </a:moveTo>
                  <a:lnTo>
                    <a:pt x="5416300" y="0"/>
                  </a:lnTo>
                  <a:lnTo>
                    <a:pt x="5416300" y="4561380"/>
                  </a:lnTo>
                  <a:lnTo>
                    <a:pt x="0" y="4561380"/>
                  </a:lnTo>
                  <a:close/>
                </a:path>
              </a:pathLst>
            </a:custGeom>
            <a:solidFill>
              <a:srgbClr val="CAE7E4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6699716">
            <a:off x="15218581" y="7850142"/>
            <a:ext cx="4559806" cy="4435448"/>
          </a:xfrm>
          <a:custGeom>
            <a:avLst/>
            <a:gdLst/>
            <a:ahLst/>
            <a:cxnLst/>
            <a:rect r="r" b="b" t="t" l="l"/>
            <a:pathLst>
              <a:path h="4435448" w="4559806">
                <a:moveTo>
                  <a:pt x="0" y="0"/>
                </a:moveTo>
                <a:lnTo>
                  <a:pt x="4559806" y="0"/>
                </a:lnTo>
                <a:lnTo>
                  <a:pt x="4559806" y="4435448"/>
                </a:lnTo>
                <a:lnTo>
                  <a:pt x="0" y="44354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3191645">
            <a:off x="-2898972" y="-2841709"/>
            <a:ext cx="5192042" cy="5555687"/>
          </a:xfrm>
          <a:custGeom>
            <a:avLst/>
            <a:gdLst/>
            <a:ahLst/>
            <a:cxnLst/>
            <a:rect r="r" b="b" t="t" l="l"/>
            <a:pathLst>
              <a:path h="5555687" w="5192042">
                <a:moveTo>
                  <a:pt x="0" y="0"/>
                </a:moveTo>
                <a:lnTo>
                  <a:pt x="5192042" y="0"/>
                </a:lnTo>
                <a:lnTo>
                  <a:pt x="5192042" y="5555687"/>
                </a:lnTo>
                <a:lnTo>
                  <a:pt x="0" y="55556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615242" y="3124169"/>
            <a:ext cx="8908821" cy="4769369"/>
          </a:xfrm>
          <a:custGeom>
            <a:avLst/>
            <a:gdLst/>
            <a:ahLst/>
            <a:cxnLst/>
            <a:rect r="r" b="b" t="t" l="l"/>
            <a:pathLst>
              <a:path h="4769369" w="8908821">
                <a:moveTo>
                  <a:pt x="0" y="0"/>
                </a:moveTo>
                <a:lnTo>
                  <a:pt x="8908821" y="0"/>
                </a:lnTo>
                <a:lnTo>
                  <a:pt x="8908821" y="4769369"/>
                </a:lnTo>
                <a:lnTo>
                  <a:pt x="0" y="476936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640821" y="599452"/>
            <a:ext cx="10857663" cy="1677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66"/>
              </a:lnSpc>
            </a:pPr>
            <a:r>
              <a:rPr lang="en-US" sz="3261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Show first name, last name and role of every person that is either patient or doctor.</a:t>
            </a:r>
          </a:p>
          <a:p>
            <a:pPr algn="l">
              <a:lnSpc>
                <a:spcPts val="4421"/>
              </a:lnSpc>
            </a:pPr>
            <a:r>
              <a:rPr lang="en-US" sz="3158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The roles are either "Patient" or "Doctor"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561367" y="3653097"/>
            <a:ext cx="4726633" cy="7064261"/>
          </a:xfrm>
          <a:custGeom>
            <a:avLst/>
            <a:gdLst/>
            <a:ahLst/>
            <a:cxnLst/>
            <a:rect r="r" b="b" t="t" l="l"/>
            <a:pathLst>
              <a:path h="7064261" w="4726633">
                <a:moveTo>
                  <a:pt x="0" y="0"/>
                </a:moveTo>
                <a:lnTo>
                  <a:pt x="4726633" y="0"/>
                </a:lnTo>
                <a:lnTo>
                  <a:pt x="4726633" y="7064260"/>
                </a:lnTo>
                <a:lnTo>
                  <a:pt x="0" y="70642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49929" y="-194389"/>
            <a:ext cx="13811297" cy="10675779"/>
            <a:chOff x="0" y="0"/>
            <a:chExt cx="5987448" cy="462814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87448" cy="4628144"/>
            </a:xfrm>
            <a:custGeom>
              <a:avLst/>
              <a:gdLst/>
              <a:ahLst/>
              <a:cxnLst/>
              <a:rect r="r" b="b" t="t" l="l"/>
              <a:pathLst>
                <a:path h="4628144" w="5987448">
                  <a:moveTo>
                    <a:pt x="0" y="0"/>
                  </a:moveTo>
                  <a:lnTo>
                    <a:pt x="5987448" y="0"/>
                  </a:lnTo>
                  <a:lnTo>
                    <a:pt x="5987448" y="4628144"/>
                  </a:lnTo>
                  <a:lnTo>
                    <a:pt x="0" y="4628144"/>
                  </a:lnTo>
                  <a:close/>
                </a:path>
              </a:pathLst>
            </a:custGeom>
            <a:solidFill>
              <a:srgbClr val="CAE7E4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3708155">
            <a:off x="-1638993" y="7617485"/>
            <a:ext cx="4260674" cy="4559087"/>
          </a:xfrm>
          <a:custGeom>
            <a:avLst/>
            <a:gdLst/>
            <a:ahLst/>
            <a:cxnLst/>
            <a:rect r="r" b="b" t="t" l="l"/>
            <a:pathLst>
              <a:path h="4559087" w="4260674">
                <a:moveTo>
                  <a:pt x="0" y="0"/>
                </a:moveTo>
                <a:lnTo>
                  <a:pt x="4260674" y="0"/>
                </a:lnTo>
                <a:lnTo>
                  <a:pt x="4260674" y="4559087"/>
                </a:lnTo>
                <a:lnTo>
                  <a:pt x="0" y="45590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624047">
            <a:off x="16119257" y="-2568520"/>
            <a:ext cx="4948140" cy="4813191"/>
          </a:xfrm>
          <a:custGeom>
            <a:avLst/>
            <a:gdLst/>
            <a:ahLst/>
            <a:cxnLst/>
            <a:rect r="r" b="b" t="t" l="l"/>
            <a:pathLst>
              <a:path h="4813191" w="4948140">
                <a:moveTo>
                  <a:pt x="0" y="0"/>
                </a:moveTo>
                <a:lnTo>
                  <a:pt x="4948140" y="0"/>
                </a:lnTo>
                <a:lnTo>
                  <a:pt x="4948140" y="4813190"/>
                </a:lnTo>
                <a:lnTo>
                  <a:pt x="0" y="48131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11267" y="3961148"/>
            <a:ext cx="10888905" cy="4518139"/>
          </a:xfrm>
          <a:custGeom>
            <a:avLst/>
            <a:gdLst/>
            <a:ahLst/>
            <a:cxnLst/>
            <a:rect r="r" b="b" t="t" l="l"/>
            <a:pathLst>
              <a:path h="4518139" w="10888905">
                <a:moveTo>
                  <a:pt x="0" y="0"/>
                </a:moveTo>
                <a:lnTo>
                  <a:pt x="10888904" y="0"/>
                </a:lnTo>
                <a:lnTo>
                  <a:pt x="10888904" y="4518139"/>
                </a:lnTo>
                <a:lnTo>
                  <a:pt x="0" y="451813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91344" y="559481"/>
            <a:ext cx="12212278" cy="1979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For every admission, display the patient's full name, their admission diagnosis, and their doctor's full name who diagnosed their problem.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DAGKdoZlKY0</dc:identifier>
  <dcterms:modified xsi:type="dcterms:W3CDTF">2011-08-01T06:04:30Z</dcterms:modified>
  <cp:revision>1</cp:revision>
  <dc:title>Green Orange Blue Creative Healthcare Facility Presentation</dc:title>
</cp:coreProperties>
</file>