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60" r:id="rId4"/>
    <p:sldId id="283" r:id="rId5"/>
    <p:sldId id="259" r:id="rId6"/>
    <p:sldId id="262" r:id="rId7"/>
    <p:sldId id="284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Bebas Neue" panose="020F0502020204030204" pitchFamily="34" charset="0"/>
      <p:regular r:id="rId11"/>
    </p:embeddedFont>
    <p:embeddedFont>
      <p:font typeface="Darker Grotesque" panose="020B0604020202020204" charset="0"/>
      <p:regular r:id="rId12"/>
      <p:bold r:id="rId13"/>
    </p:embeddedFont>
    <p:embeddedFont>
      <p:font typeface="Yanone Kaffeesatz" panose="020B0604020202020204" charset="0"/>
      <p:regular r:id="rId14"/>
      <p:bold r:id="rId15"/>
    </p:embeddedFont>
    <p:embeddedFont>
      <p:font typeface="Yanone Kaffeesatz Medium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FF23C-CEC3-406D-80C0-0D2C168C4DE7}">
  <a:tblStyle styleId="{8ECFF23C-CEC3-406D-80C0-0D2C168C4D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67" y="782"/>
      </p:cViewPr>
      <p:guideLst>
        <p:guide orient="horz" pos="24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ebd3c4c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ebd3c4c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c8b8411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c8b8411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>
          <a:extLst>
            <a:ext uri="{FF2B5EF4-FFF2-40B4-BE49-F238E27FC236}">
              <a16:creationId xmlns:a16="http://schemas.microsoft.com/office/drawing/2014/main" id="{85799CBE-E28E-4CE6-2331-3FFBC1E1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c8b84118b_0_6:notes">
            <a:extLst>
              <a:ext uri="{FF2B5EF4-FFF2-40B4-BE49-F238E27FC236}">
                <a16:creationId xmlns:a16="http://schemas.microsoft.com/office/drawing/2014/main" id="{034B1775-D6EA-65B5-7B9F-9828D917B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c8b84118b_0_6:notes">
            <a:extLst>
              <a:ext uri="{FF2B5EF4-FFF2-40B4-BE49-F238E27FC236}">
                <a16:creationId xmlns:a16="http://schemas.microsoft.com/office/drawing/2014/main" id="{A77935F5-D88E-EC02-A2C1-83C41FD21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95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c8b84118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c8b84118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3FFB310C-DC32-39E4-1839-02508228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5e18421cc_13_10:notes">
            <a:extLst>
              <a:ext uri="{FF2B5EF4-FFF2-40B4-BE49-F238E27FC236}">
                <a16:creationId xmlns:a16="http://schemas.microsoft.com/office/drawing/2014/main" id="{52162A2B-1331-E00D-1527-7D05ECFBCC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5e18421cc_13_10:notes">
            <a:extLst>
              <a:ext uri="{FF2B5EF4-FFF2-40B4-BE49-F238E27FC236}">
                <a16:creationId xmlns:a16="http://schemas.microsoft.com/office/drawing/2014/main" id="{00731CEC-B919-FA9C-BED8-CEB7DCA21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5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2997009">
            <a:off x="-3179952" y="874438"/>
            <a:ext cx="6315605" cy="5934679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3575271">
            <a:off x="2999721" y="-2598217"/>
            <a:ext cx="6642808" cy="6379528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3575241">
            <a:off x="-2749020" y="-6036858"/>
            <a:ext cx="7199775" cy="6843314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324971">
            <a:off x="-62" y="4603945"/>
            <a:ext cx="9144025" cy="1031191"/>
          </a:xfrm>
          <a:prstGeom prst="rect">
            <a:avLst/>
          </a:prstGeom>
          <a:solidFill>
            <a:srgbClr val="F07449">
              <a:alpha val="34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7750" y="541200"/>
            <a:ext cx="7708500" cy="4061100"/>
          </a:xfrm>
          <a:prstGeom prst="rect">
            <a:avLst/>
          </a:prstGeom>
          <a:solidFill>
            <a:srgbClr val="FFFFFF">
              <a:alpha val="1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750" y="1154388"/>
            <a:ext cx="7684500" cy="23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307600" y="3513288"/>
            <a:ext cx="4528800" cy="475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rot="-3326192">
            <a:off x="4593558" y="-2553022"/>
            <a:ext cx="6315496" cy="5934789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 rot="-9186378">
            <a:off x="2348004" y="3370686"/>
            <a:ext cx="6642841" cy="6379609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 rot="-3074282">
            <a:off x="-2588972" y="-1878830"/>
            <a:ext cx="7199965" cy="6843373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 rot="-4223350">
            <a:off x="4811172" y="2402099"/>
            <a:ext cx="9144007" cy="1031147"/>
          </a:xfrm>
          <a:prstGeom prst="rect">
            <a:avLst/>
          </a:prstGeom>
          <a:solidFill>
            <a:srgbClr val="F07449">
              <a:alpha val="34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 rot="-6901184">
            <a:off x="-5173037" y="2569578"/>
            <a:ext cx="9144058" cy="1031019"/>
          </a:xfrm>
          <a:prstGeom prst="rect">
            <a:avLst/>
          </a:prstGeom>
          <a:solidFill>
            <a:srgbClr val="F07449">
              <a:alpha val="34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0075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713225" y="1423700"/>
            <a:ext cx="6007500" cy="3180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-4335681">
            <a:off x="391506" y="1094042"/>
            <a:ext cx="6315566" cy="5934738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 rot="-10132091">
            <a:off x="6267143" y="-1462594"/>
            <a:ext cx="6642780" cy="6379551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-2159136">
            <a:off x="1531483" y="-6612469"/>
            <a:ext cx="7200018" cy="6843277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 rot="-6263046">
            <a:off x="-4605565" y="2811858"/>
            <a:ext cx="9144150" cy="1031038"/>
          </a:xfrm>
          <a:prstGeom prst="rect">
            <a:avLst/>
          </a:prstGeom>
          <a:solidFill>
            <a:srgbClr val="F07449">
              <a:alpha val="34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 rot="10799845">
            <a:off x="-2608230" y="-3579488"/>
            <a:ext cx="6642900" cy="6379500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rot="-4130955">
            <a:off x="4354597" y="2360926"/>
            <a:ext cx="9144098" cy="1031234"/>
          </a:xfrm>
          <a:prstGeom prst="rect">
            <a:avLst/>
          </a:prstGeom>
          <a:solidFill>
            <a:srgbClr val="F07449">
              <a:alpha val="34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</a:t>
            </a:r>
            <a:r>
              <a:rPr lang="en" sz="12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sz="1200" b="1" u="sng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 rot="-4255637">
            <a:off x="5437396" y="1588659"/>
            <a:ext cx="6315491" cy="5934855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 rot="-10132091">
            <a:off x="2579493" y="-3316494"/>
            <a:ext cx="6642780" cy="6379551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 rot="-3074282">
            <a:off x="-4060347" y="-3548405"/>
            <a:ext cx="7199965" cy="6843373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 rot="-6263046">
            <a:off x="-4026540" y="4643408"/>
            <a:ext cx="9144150" cy="1031038"/>
          </a:xfrm>
          <a:prstGeom prst="rect">
            <a:avLst/>
          </a:prstGeom>
          <a:solidFill>
            <a:srgbClr val="F07449">
              <a:alpha val="34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-9186378">
            <a:off x="-674821" y="3111361"/>
            <a:ext cx="6642841" cy="6379609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 rot="-7627826">
            <a:off x="4758436" y="768578"/>
            <a:ext cx="9144155" cy="1031111"/>
          </a:xfrm>
          <a:prstGeom prst="rect">
            <a:avLst/>
          </a:prstGeom>
          <a:solidFill>
            <a:srgbClr val="F07449">
              <a:alpha val="34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17750" y="541200"/>
            <a:ext cx="7708500" cy="4061100"/>
          </a:xfrm>
          <a:prstGeom prst="rect">
            <a:avLst/>
          </a:prstGeom>
          <a:solidFill>
            <a:srgbClr val="FFFFFF">
              <a:alpha val="1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-3326192">
            <a:off x="4097233" y="-3583222"/>
            <a:ext cx="6315496" cy="5934789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186378">
            <a:off x="3137554" y="2746561"/>
            <a:ext cx="6642841" cy="6379609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-3074282">
            <a:off x="-3468797" y="-307230"/>
            <a:ext cx="7199965" cy="6843373"/>
          </a:xfrm>
          <a:prstGeom prst="pentagon">
            <a:avLst>
              <a:gd name="hf" fmla="val 105146"/>
              <a:gd name="vf" fmla="val 110557"/>
            </a:avLst>
          </a:prstGeom>
          <a:gradFill>
            <a:gsLst>
              <a:gs pos="0">
                <a:srgbClr val="F07449">
                  <a:alpha val="76078"/>
                </a:srgbClr>
              </a:gs>
              <a:gs pos="100000">
                <a:srgbClr val="CF1D9E">
                  <a:alpha val="45882"/>
                </a:srgbClr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-4939246">
            <a:off x="-4056590" y="556070"/>
            <a:ext cx="9144107" cy="1031037"/>
          </a:xfrm>
          <a:prstGeom prst="rect">
            <a:avLst/>
          </a:prstGeom>
          <a:solidFill>
            <a:srgbClr val="F07449">
              <a:alpha val="34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rgbClr val="FFFFFF">
              <a:alpha val="1190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61726"/>
            <a:ext cx="77040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Yanone Kaffeesatz"/>
              <a:buNone/>
              <a:defRPr sz="3500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ctrTitle"/>
          </p:nvPr>
        </p:nvSpPr>
        <p:spPr>
          <a:xfrm>
            <a:off x="729750" y="1154388"/>
            <a:ext cx="7684500" cy="23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 dirty="0">
                <a:solidFill>
                  <a:schemeClr val="lt1"/>
                </a:solidFill>
              </a:rPr>
              <a:t>MY SELF</a:t>
            </a:r>
            <a:endParaRPr sz="90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 dirty="0">
                <a:solidFill>
                  <a:schemeClr val="lt1"/>
                </a:solidFill>
              </a:rPr>
              <a:t>SHAH RIYA</a:t>
            </a:r>
            <a:endParaRPr sz="7000" dirty="0">
              <a:solidFill>
                <a:schemeClr val="lt1"/>
              </a:solidFill>
            </a:endParaRPr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2307600" y="35132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DESIGNER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ABOUT I AM</a:t>
            </a:r>
            <a:endParaRPr dirty="0"/>
          </a:p>
        </p:txBody>
      </p:sp>
      <p:graphicFrame>
        <p:nvGraphicFramePr>
          <p:cNvPr id="109" name="Google Shape;109;p22"/>
          <p:cNvGraphicFramePr/>
          <p:nvPr>
            <p:extLst>
              <p:ext uri="{D42A27DB-BD31-4B8C-83A1-F6EECF244321}">
                <p14:modId xmlns:p14="http://schemas.microsoft.com/office/powerpoint/2010/main" val="137539216"/>
              </p:ext>
            </p:extLst>
          </p:nvPr>
        </p:nvGraphicFramePr>
        <p:xfrm>
          <a:off x="720000" y="1764350"/>
          <a:ext cx="7704000" cy="2169150"/>
        </p:xfrm>
        <a:graphic>
          <a:graphicData uri="http://schemas.openxmlformats.org/drawingml/2006/table">
            <a:tbl>
              <a:tblPr>
                <a:noFill/>
                <a:tableStyleId>{8ECFF23C-CEC3-406D-80C0-0D2C168C4DE7}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 Am </a:t>
                      </a:r>
                      <a:endParaRPr b="1" u="none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Trust worthy Person.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1" i="0" u="none" strike="noStrike" cap="none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 Am 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A</a:t>
                      </a:r>
                      <a:r>
                        <a:rPr lang="en" sz="1600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 kind Person.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1" i="0" u="none" strike="noStrike" cap="none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 Am 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A hard-working Person.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1" i="0" u="none" strike="noStrike" cap="none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 Am 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A Sensetive Person.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1" i="0" u="none" strike="noStrike" cap="none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 Am 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A Foody Person.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1" i="0" u="none" strike="noStrike" cap="none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I Am </a:t>
                      </a:r>
                      <a:endParaRPr sz="1800" b="1" i="0" u="none" strike="noStrike" cap="none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Darker Grotesque"/>
                          <a:ea typeface="Darker Grotesque"/>
                          <a:cs typeface="Darker Grotesque"/>
                          <a:sym typeface="Darker Grotesque"/>
                        </a:rPr>
                        <a:t>A Creative Person.</a:t>
                      </a:r>
                      <a:endParaRPr sz="1600" dirty="0">
                        <a:solidFill>
                          <a:schemeClr val="l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007500" cy="572700"/>
          </a:xfrm>
          <a:prstGeom prst="rect">
            <a:avLst/>
          </a:prstGeom>
          <a:solidFill>
            <a:srgbClr val="FFFFFF">
              <a:alpha val="119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LOVE….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713225" y="1423700"/>
            <a:ext cx="6007500" cy="31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3">
                  <a:lumMod val="40000"/>
                  <a:lumOff val="60000"/>
                </a:schemeClr>
              </a:buClr>
              <a:buSzPts val="1100"/>
              <a:buNone/>
            </a:pPr>
            <a:r>
              <a:rPr lang="en-IN" dirty="0"/>
              <a:t>     </a:t>
            </a:r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Love…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400" dirty="0"/>
              <a:t>Chocolates.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400" dirty="0"/>
              <a:t>To play indoor games.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400" dirty="0"/>
              <a:t>To see thriller and mysterious Movies.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400" dirty="0"/>
              <a:t>To Read religious books.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400" dirty="0"/>
              <a:t>To eat fast-food.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400" dirty="0"/>
              <a:t>To travel mountain places.</a:t>
            </a:r>
          </a:p>
          <a:p>
            <a:pPr marL="171450" indent="-171450"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9F4682-B5C6-8AA2-B434-CD1A362C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79871">
            <a:off x="6794509" y="658367"/>
            <a:ext cx="1182053" cy="11820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C81ADE-EDA6-7A85-B426-2C6AD7440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213" y="1527885"/>
            <a:ext cx="1395293" cy="9304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D9046D-B6D8-24ED-CD73-ABF56D9C9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758" y="2256705"/>
            <a:ext cx="1398271" cy="10263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578948-85E1-46B8-2DB8-A65C8D29D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641" y="3013850"/>
            <a:ext cx="1398271" cy="9304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C80E9D-AD85-4C9B-5EB2-C97C46509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26074">
            <a:off x="6696893" y="3519875"/>
            <a:ext cx="1124448" cy="1598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>
          <a:extLst>
            <a:ext uri="{FF2B5EF4-FFF2-40B4-BE49-F238E27FC236}">
              <a16:creationId xmlns:a16="http://schemas.microsoft.com/office/drawing/2014/main" id="{372C98DC-DA6E-C780-5B5E-B6C7F329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>
            <a:extLst>
              <a:ext uri="{FF2B5EF4-FFF2-40B4-BE49-F238E27FC236}">
                <a16:creationId xmlns:a16="http://schemas.microsoft.com/office/drawing/2014/main" id="{0A311199-6A43-C706-3E31-3C0259FF4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007500" cy="572700"/>
          </a:xfrm>
          <a:prstGeom prst="rect">
            <a:avLst/>
          </a:prstGeom>
          <a:solidFill>
            <a:srgbClr val="FFFFFF">
              <a:alpha val="119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HATE….</a:t>
            </a:r>
            <a:endParaRPr dirty="0"/>
          </a:p>
        </p:txBody>
      </p:sp>
      <p:sp>
        <p:nvSpPr>
          <p:cNvPr id="216" name="Google Shape;216;p25">
            <a:extLst>
              <a:ext uri="{FF2B5EF4-FFF2-40B4-BE49-F238E27FC236}">
                <a16:creationId xmlns:a16="http://schemas.microsoft.com/office/drawing/2014/main" id="{86B089AF-C063-0217-1073-00F7906F6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423700"/>
            <a:ext cx="6007500" cy="31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3">
                  <a:lumMod val="40000"/>
                  <a:lumOff val="60000"/>
                </a:schemeClr>
              </a:buClr>
              <a:buSzPts val="1100"/>
              <a:buNone/>
            </a:pPr>
            <a:r>
              <a:rPr lang="en-IN" dirty="0"/>
              <a:t>     </a:t>
            </a:r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HATE…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600" dirty="0"/>
              <a:t>Show-off.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600" dirty="0"/>
              <a:t>To attend Family functions.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600" dirty="0"/>
              <a:t>Without logic talks.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600" dirty="0"/>
              <a:t>Don’t like if any one order me.</a:t>
            </a:r>
          </a:p>
          <a:p>
            <a:pPr marL="171450" indent="-17145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600" dirty="0"/>
              <a:t>If anyone Cheats.</a:t>
            </a:r>
          </a:p>
          <a:p>
            <a:pPr marL="0" indent="0">
              <a:lnSpc>
                <a:spcPct val="200000"/>
              </a:lnSpc>
              <a:buClr>
                <a:schemeClr val="accent3">
                  <a:lumMod val="40000"/>
                  <a:lumOff val="60000"/>
                </a:schemeClr>
              </a:buClr>
              <a:buSzPts val="1100"/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9C397-CC44-FAA4-58BE-83BE301A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220" y="1423700"/>
            <a:ext cx="3663499" cy="3180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263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 idx="4294967295"/>
          </p:nvPr>
        </p:nvSpPr>
        <p:spPr>
          <a:xfrm>
            <a:off x="1306667" y="599650"/>
            <a:ext cx="2511600" cy="4231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STRENTH</a:t>
            </a:r>
            <a:endParaRPr dirty="0">
              <a:solidFill>
                <a:schemeClr val="accent4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cxnSp>
        <p:nvCxnSpPr>
          <p:cNvPr id="167" name="Google Shape;167;p24"/>
          <p:cNvCxnSpPr>
            <a:cxnSpLocks/>
            <a:endCxn id="166" idx="1"/>
          </p:cNvCxnSpPr>
          <p:nvPr/>
        </p:nvCxnSpPr>
        <p:spPr>
          <a:xfrm flipV="1">
            <a:off x="-32233" y="811225"/>
            <a:ext cx="1338900" cy="6395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4"/>
          <p:cNvSpPr txBox="1">
            <a:spLocks noGrp="1"/>
          </p:cNvSpPr>
          <p:nvPr>
            <p:ph type="body" idx="4294967295"/>
          </p:nvPr>
        </p:nvSpPr>
        <p:spPr>
          <a:xfrm>
            <a:off x="1330825" y="1320409"/>
            <a:ext cx="2519898" cy="851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Problem Solving Skill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Easily make connection with others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Customer Friendly Nature</a:t>
            </a:r>
            <a:endParaRPr sz="1200" dirty="0"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4294967295"/>
          </p:nvPr>
        </p:nvSpPr>
        <p:spPr>
          <a:xfrm>
            <a:off x="1330824" y="3180079"/>
            <a:ext cx="2519899" cy="1496333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4000" lvl="0" indent="-285750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IN" dirty="0"/>
              <a:t>I can analyize customer requirements, So make comfortable atmosphere.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IN" dirty="0"/>
              <a:t> Partnerships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IN" dirty="0"/>
              <a:t>New technology to improve services.</a:t>
            </a:r>
          </a:p>
        </p:txBody>
      </p:sp>
      <p:cxnSp>
        <p:nvCxnSpPr>
          <p:cNvPr id="192" name="Google Shape;192;p24"/>
          <p:cNvCxnSpPr/>
          <p:nvPr/>
        </p:nvCxnSpPr>
        <p:spPr>
          <a:xfrm>
            <a:off x="4572000" y="599650"/>
            <a:ext cx="0" cy="3886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4"/>
          <p:cNvSpPr txBox="1">
            <a:spLocks noGrp="1"/>
          </p:cNvSpPr>
          <p:nvPr>
            <p:ph type="title" idx="4294967295"/>
          </p:nvPr>
        </p:nvSpPr>
        <p:spPr>
          <a:xfrm>
            <a:off x="5391400" y="548420"/>
            <a:ext cx="2023800" cy="47438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WEAKNESS</a:t>
            </a:r>
            <a:endParaRPr dirty="0">
              <a:solidFill>
                <a:schemeClr val="accent4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 idx="4294967295"/>
          </p:nvPr>
        </p:nvSpPr>
        <p:spPr>
          <a:xfrm>
            <a:off x="5313967" y="2640942"/>
            <a:ext cx="2023800" cy="441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THREATS</a:t>
            </a:r>
            <a:endParaRPr dirty="0">
              <a:solidFill>
                <a:schemeClr val="accent4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4294967295"/>
          </p:nvPr>
        </p:nvSpPr>
        <p:spPr>
          <a:xfrm>
            <a:off x="5359946" y="1313721"/>
            <a:ext cx="2189100" cy="85778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Stage Fear</a:t>
            </a:r>
          </a:p>
          <a:p>
            <a:pPr marL="285750" indent="-285750">
              <a:buClr>
                <a:schemeClr val="accent3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Not able to represent my Point Of View</a:t>
            </a:r>
            <a:endParaRPr sz="1600" dirty="0"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4294967295"/>
          </p:nvPr>
        </p:nvSpPr>
        <p:spPr>
          <a:xfrm>
            <a:off x="5359946" y="3299460"/>
            <a:ext cx="2189100" cy="118639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000" lvl="0" indent="-171450" algn="l" rtl="0">
              <a:spcBef>
                <a:spcPts val="0"/>
              </a:spcBef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" sz="1200" dirty="0"/>
              <a:t>There are many competitor in market.</a:t>
            </a:r>
          </a:p>
          <a:p>
            <a:pPr marL="288000" lvl="0" indent="-171450" algn="l" rtl="0">
              <a:spcBef>
                <a:spcPts val="0"/>
              </a:spcBef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" sz="1200" dirty="0"/>
              <a:t>Economic factors downturns.</a:t>
            </a:r>
          </a:p>
          <a:p>
            <a:pPr marL="288000" lvl="0" indent="-171450" algn="l" rtl="0">
              <a:spcBef>
                <a:spcPts val="0"/>
              </a:spcBef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" sz="1200" dirty="0"/>
              <a:t>AI exploring.</a:t>
            </a:r>
            <a:endParaRPr sz="1200" dirty="0"/>
          </a:p>
        </p:txBody>
      </p:sp>
      <p:cxnSp>
        <p:nvCxnSpPr>
          <p:cNvPr id="209" name="Google Shape;209;p24"/>
          <p:cNvCxnSpPr>
            <a:cxnSpLocks/>
            <a:endCxn id="193" idx="3"/>
          </p:cNvCxnSpPr>
          <p:nvPr/>
        </p:nvCxnSpPr>
        <p:spPr>
          <a:xfrm rot="10800000">
            <a:off x="7415200" y="785610"/>
            <a:ext cx="1720500" cy="8144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4"/>
          <p:cNvCxnSpPr>
            <a:cxnSpLocks/>
            <a:endCxn id="194" idx="3"/>
          </p:cNvCxnSpPr>
          <p:nvPr/>
        </p:nvCxnSpPr>
        <p:spPr>
          <a:xfrm rot="10800000">
            <a:off x="7337767" y="2861942"/>
            <a:ext cx="1720500" cy="7349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167;p24">
            <a:extLst>
              <a:ext uri="{FF2B5EF4-FFF2-40B4-BE49-F238E27FC236}">
                <a16:creationId xmlns:a16="http://schemas.microsoft.com/office/drawing/2014/main" id="{847C186F-E084-3464-EEFC-9842BB6A7CF0}"/>
              </a:ext>
            </a:extLst>
          </p:cNvPr>
          <p:cNvCxnSpPr/>
          <p:nvPr/>
        </p:nvCxnSpPr>
        <p:spPr>
          <a:xfrm rot="10800000" flipH="1">
            <a:off x="-32233" y="2922876"/>
            <a:ext cx="1338900" cy="714300"/>
          </a:xfrm>
          <a:prstGeom prst="bentConnector3">
            <a:avLst>
              <a:gd name="adj1" fmla="val 5417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66;p24">
            <a:extLst>
              <a:ext uri="{FF2B5EF4-FFF2-40B4-BE49-F238E27FC236}">
                <a16:creationId xmlns:a16="http://schemas.microsoft.com/office/drawing/2014/main" id="{37F5521C-BB20-9857-8097-9F786B5B64AD}"/>
              </a:ext>
            </a:extLst>
          </p:cNvPr>
          <p:cNvSpPr txBox="1">
            <a:spLocks/>
          </p:cNvSpPr>
          <p:nvPr/>
        </p:nvSpPr>
        <p:spPr>
          <a:xfrm>
            <a:off x="1330800" y="2636526"/>
            <a:ext cx="2511600" cy="426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Yanone Kaffeesatz"/>
              <a:buNone/>
              <a:defRPr sz="3500" b="0" i="0" u="none" strike="noStrike" cap="none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dirty="0">
                <a:solidFill>
                  <a:schemeClr val="accent4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OPPORTUNITY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85716-1CCB-304C-9FED-B59ADEC30059}"/>
              </a:ext>
            </a:extLst>
          </p:cNvPr>
          <p:cNvSpPr txBox="1"/>
          <p:nvPr/>
        </p:nvSpPr>
        <p:spPr>
          <a:xfrm>
            <a:off x="2750495" y="-97866"/>
            <a:ext cx="3436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4000" spc="300" dirty="0">
                <a:solidFill>
                  <a:schemeClr val="accent4"/>
                </a:solidFill>
                <a:highlight>
                  <a:srgbClr val="008080"/>
                </a:highlight>
                <a:latin typeface="Yanone Kaffeesatz Medium"/>
                <a:sym typeface="Yanone Kaffeesatz Medium"/>
              </a:rPr>
              <a:t>SWOT</a:t>
            </a:r>
            <a:endParaRPr lang="en-IN" sz="2000" spc="300" dirty="0">
              <a:highlight>
                <a:srgbClr val="00808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78" grpId="0" build="p" animBg="1"/>
      <p:bldP spid="181" grpId="0" build="p" animBg="1"/>
      <p:bldP spid="193" grpId="0" animBg="1"/>
      <p:bldP spid="194" grpId="0" animBg="1"/>
      <p:bldP spid="205" grpId="0" build="p" animBg="1"/>
      <p:bldP spid="208" grpId="0" build="p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38A42F-9B2C-487F-35EC-29C207326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-893445"/>
            <a:ext cx="7101840" cy="3556000"/>
          </a:xfrm>
        </p:spPr>
        <p:txBody>
          <a:bodyPr/>
          <a:lstStyle/>
          <a:p>
            <a:pPr marL="360000" indent="-457200" algn="l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E78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Strongly believe in Teamwork, Because ….</a:t>
            </a:r>
          </a:p>
          <a:p>
            <a:pPr algn="l"/>
            <a:r>
              <a:rPr lang="en-IN" sz="2800" b="1" dirty="0">
                <a:solidFill>
                  <a:srgbClr val="E78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Alone we can do so little, together we can do          so much.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45B808-CAD1-129D-0CFE-2A62BD09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28" y="1504950"/>
            <a:ext cx="5925503" cy="36385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BB690A40-8054-E20C-D835-5B898A807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>
            <a:extLst>
              <a:ext uri="{FF2B5EF4-FFF2-40B4-BE49-F238E27FC236}">
                <a16:creationId xmlns:a16="http://schemas.microsoft.com/office/drawing/2014/main" id="{D195D141-92C8-5619-D830-F1D4CAB2B886}"/>
              </a:ext>
            </a:extLst>
          </p:cNvPr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Please keep this slide for attribution</a:t>
            </a:r>
            <a:endParaRPr sz="12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D19DB-9B50-6C3E-0206-8C65C2BE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1402080"/>
            <a:ext cx="6583680" cy="33145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483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f Introduction for a Job Interview by Slidesgo">
  <a:themeElements>
    <a:clrScheme name="Simple Light">
      <a:dk1>
        <a:srgbClr val="4D1D99"/>
      </a:dk1>
      <a:lt1>
        <a:srgbClr val="FFFFFF"/>
      </a:lt1>
      <a:dk2>
        <a:srgbClr val="595959"/>
      </a:dk2>
      <a:lt2>
        <a:srgbClr val="EEEEEE"/>
      </a:lt2>
      <a:accent1>
        <a:srgbClr val="6D15A7"/>
      </a:accent1>
      <a:accent2>
        <a:srgbClr val="9715A7"/>
      </a:accent2>
      <a:accent3>
        <a:srgbClr val="CF1D9E"/>
      </a:accent3>
      <a:accent4>
        <a:srgbClr val="D63272"/>
      </a:accent4>
      <a:accent5>
        <a:srgbClr val="F07449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198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Darker Grotesque</vt:lpstr>
      <vt:lpstr>Arial</vt:lpstr>
      <vt:lpstr>Anaheim</vt:lpstr>
      <vt:lpstr>Yanone Kaffeesatz Medium</vt:lpstr>
      <vt:lpstr>Wingdings</vt:lpstr>
      <vt:lpstr>Yanone Kaffeesatz</vt:lpstr>
      <vt:lpstr>Nunito Light</vt:lpstr>
      <vt:lpstr>Bebas Neue</vt:lpstr>
      <vt:lpstr>Self Introduction for a Job Interview by Slidesgo</vt:lpstr>
      <vt:lpstr>MY SELF SHAH RIYA</vt:lpstr>
      <vt:lpstr>ABOUT I AM</vt:lpstr>
      <vt:lpstr>I LOVE….</vt:lpstr>
      <vt:lpstr>I HATE….</vt:lpstr>
      <vt:lpstr>STRENTH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SELF SHAH RIYA</dc:title>
  <cp:lastModifiedBy>Riya Shah</cp:lastModifiedBy>
  <cp:revision>3</cp:revision>
  <dcterms:modified xsi:type="dcterms:W3CDTF">2024-03-06T14:09:51Z</dcterms:modified>
</cp:coreProperties>
</file>