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4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6809" y="419012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Riya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Patil Riya Shivaji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Bharti Vidyapeeth’s College Of Engineering For Women  [ Information Technology 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Implement more advanced encryption algorithms.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IN" dirty="0"/>
              <a:t>Add support for different image formats.</a:t>
            </a:r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Develop a graphical user interface (GUI) for the tool.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Explore the possibility of hiding different file types within images.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B9BC67-D911-1B00-064B-0C0D3E3BA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5958" y="1506758"/>
            <a:ext cx="94211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secure image steganography tool.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encryption and decryption of hidden messages within image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secure communication by requiring a passkey for both encryption and decryption.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retry mechanism with a lockout after multiple failed decryption attempts.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75C09C-8D71-F1A0-A1CD-DA53900F1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565" y="1588673"/>
            <a:ext cx="562525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for image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for numerical operations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module for handling time-related tasks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for interacting with the operating system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691F9D-16DD-FBC9-A16F-35318CFC9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632" y="1632150"/>
            <a:ext cx="76086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Dual-layer security: XOR encryption combined with LSB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Retry mechanism with lockout for enhanced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with clear prompts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error handling for various scenarios.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13" y="1635760"/>
            <a:ext cx="7709368" cy="3049270"/>
          </a:xfrm>
        </p:spPr>
        <p:txBody>
          <a:bodyPr/>
          <a:lstStyle/>
          <a:p>
            <a:r>
              <a:rPr lang="en-IN" dirty="0"/>
              <a:t>Individuals seeking secure communication channels.</a:t>
            </a:r>
          </a:p>
          <a:p>
            <a:endParaRPr lang="en-IN" dirty="0"/>
          </a:p>
          <a:p>
            <a:r>
              <a:rPr lang="en-US" dirty="0"/>
              <a:t>Professionals in cybersecurity and data privacy.</a:t>
            </a:r>
          </a:p>
          <a:p>
            <a:endParaRPr lang="en-US" dirty="0"/>
          </a:p>
          <a:p>
            <a:r>
              <a:rPr lang="en-US" dirty="0"/>
              <a:t>Hobbyists interested in steganography and image 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EFE24-B947-4237-6164-B2B76E687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083" y="1232452"/>
            <a:ext cx="5963921" cy="2214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C2F70-347D-305C-30E7-75EDDC24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9" y="3447345"/>
            <a:ext cx="5787844" cy="2708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F691C-C842-C632-C571-4390E23A0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004" y="1232452"/>
            <a:ext cx="5936797" cy="2026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59666-519E-FF6F-0347-C001B4634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58820"/>
            <a:ext cx="5892801" cy="2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04186"/>
            <a:ext cx="9812488" cy="4673324"/>
          </a:xfrm>
        </p:spPr>
        <p:txBody>
          <a:bodyPr/>
          <a:lstStyle/>
          <a:p>
            <a:r>
              <a:rPr lang="en-US" dirty="0"/>
              <a:t>Developed a secure image steganography tool with encryption and decryption capabilities.</a:t>
            </a:r>
          </a:p>
          <a:p>
            <a:endParaRPr lang="en-US" dirty="0"/>
          </a:p>
          <a:p>
            <a:r>
              <a:rPr lang="en-US" dirty="0"/>
              <a:t>Implemented a retry mechanism with a lockout for enhanced security.</a:t>
            </a:r>
          </a:p>
          <a:p>
            <a:endParaRPr lang="en-US" dirty="0"/>
          </a:p>
          <a:p>
            <a:r>
              <a:rPr lang="en-US" dirty="0"/>
              <a:t>Demonstrated the feasibility of secure communication using image steganography.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 provides a user-friendly interface for encrypting and decrypting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 Repository Link  </a:t>
            </a:r>
            <a:r>
              <a:rPr lang="en-US" dirty="0"/>
              <a:t>:  https://github.com/riyashivajipatil/AICTECyberSecurity.git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90</TotalTime>
  <Words>287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Riya Patil</cp:lastModifiedBy>
  <cp:revision>33</cp:revision>
  <dcterms:created xsi:type="dcterms:W3CDTF">2021-05-26T16:50:10Z</dcterms:created>
  <dcterms:modified xsi:type="dcterms:W3CDTF">2025-02-26T05:47:32Z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