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44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36809" y="419012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Riya Patil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Patil Riya Shivaji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Bharti Vidyapeeth’s College Of Engineering For Women  [ Information Technology ]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Implement more advanced encryption algorithms.</a:t>
            </a:r>
          </a:p>
          <a:p>
            <a:pPr marL="305435" indent="-305435"/>
            <a:endParaRPr lang="en-US" dirty="0"/>
          </a:p>
          <a:p>
            <a:pPr marL="305435" indent="-305435"/>
            <a:r>
              <a:rPr lang="en-IN" dirty="0"/>
              <a:t>Add support for different image formats.</a:t>
            </a:r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r>
              <a:rPr lang="en-US" dirty="0"/>
              <a:t>Develop a graphical user interface (GUI) for the tool.</a:t>
            </a:r>
          </a:p>
          <a:p>
            <a:pPr marL="305435" indent="-305435"/>
            <a:endParaRPr lang="en-US" dirty="0"/>
          </a:p>
          <a:p>
            <a:pPr marL="305435" indent="-305435"/>
            <a:r>
              <a:rPr lang="en-US" dirty="0"/>
              <a:t>Explore the possibility of hiding different file types within images.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CB9BC67-D911-1B00-064B-0C0D3E3BAF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5958" y="1506758"/>
            <a:ext cx="942116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secure image steganography tool.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encryption and decryption of hidden messages within image files.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secure communication by requiring a passkey for both encryption and decryption.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retry mechanism with a lockout after multiple failed decryption attempts.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975C09C-8D71-F1A0-A1CD-DA53900F1E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7565" y="1588673"/>
            <a:ext cx="562525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 for image processing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 for numerical operations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module for handling time-related tasks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module for interacting with the operating system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691F9D-16DD-FBC9-A16F-35318CFC9F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2632" y="1632150"/>
            <a:ext cx="760868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Dual-layer security: XOR encryption combined with LSB steganography.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Retry mechanism with lockout for enhanced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 with clear prompts and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error handling for various scenarios.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113" y="1635760"/>
            <a:ext cx="7709368" cy="3049270"/>
          </a:xfrm>
        </p:spPr>
        <p:txBody>
          <a:bodyPr/>
          <a:lstStyle/>
          <a:p>
            <a:r>
              <a:rPr lang="en-IN" dirty="0"/>
              <a:t>Individuals seeking secure communication channels.</a:t>
            </a:r>
          </a:p>
          <a:p>
            <a:endParaRPr lang="en-IN" dirty="0"/>
          </a:p>
          <a:p>
            <a:r>
              <a:rPr lang="en-US" dirty="0"/>
              <a:t>Professionals in cybersecurity and data privacy.</a:t>
            </a:r>
          </a:p>
          <a:p>
            <a:endParaRPr lang="en-US" dirty="0"/>
          </a:p>
          <a:p>
            <a:r>
              <a:rPr lang="en-US" dirty="0"/>
              <a:t>Hobbyists interested in steganography and image processing.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14" y="59875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EFE24-B947-4237-6164-B2B76E687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083" y="1297488"/>
            <a:ext cx="5672637" cy="22148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2C2F70-347D-305C-30E7-75EDDC242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278" y="3813105"/>
            <a:ext cx="5530442" cy="2708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2F691C-C842-C632-C571-4390E23A0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3281" y="1019092"/>
            <a:ext cx="3904796" cy="20263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159666-519E-FF6F-0347-C001B4634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9283" y="3556464"/>
            <a:ext cx="3698793" cy="28970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4D56AA-E5AF-B984-A127-AA73635320DD}"/>
              </a:ext>
            </a:extLst>
          </p:cNvPr>
          <p:cNvSpPr txBox="1"/>
          <p:nvPr/>
        </p:nvSpPr>
        <p:spPr>
          <a:xfrm>
            <a:off x="1378554" y="1019092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image 1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321EC5-D83E-4838-CEA3-08B67989F81F}"/>
              </a:ext>
            </a:extLst>
          </p:cNvPr>
          <p:cNvSpPr txBox="1"/>
          <p:nvPr/>
        </p:nvSpPr>
        <p:spPr>
          <a:xfrm>
            <a:off x="6018122" y="630840"/>
            <a:ext cx="355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 of encrypted image image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3220D-A053-C453-5CBA-4F73086DDCDB}"/>
              </a:ext>
            </a:extLst>
          </p:cNvPr>
          <p:cNvSpPr txBox="1"/>
          <p:nvPr/>
        </p:nvSpPr>
        <p:spPr>
          <a:xfrm>
            <a:off x="6211117" y="3116296"/>
            <a:ext cx="342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along with Output image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8B42E3-6B50-1CDB-5ACD-79E186EAA472}"/>
              </a:ext>
            </a:extLst>
          </p:cNvPr>
          <p:cNvSpPr txBox="1"/>
          <p:nvPr/>
        </p:nvSpPr>
        <p:spPr>
          <a:xfrm>
            <a:off x="1530954" y="3429000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image 2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12209-5C81-54D9-CDC3-61ED12F5293B}"/>
              </a:ext>
            </a:extLst>
          </p:cNvPr>
          <p:cNvSpPr txBox="1"/>
          <p:nvPr/>
        </p:nvSpPr>
        <p:spPr>
          <a:xfrm>
            <a:off x="10124613" y="3059668"/>
            <a:ext cx="1869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image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1B328-5DAD-5ED2-C970-19FA2B3AB783}"/>
              </a:ext>
            </a:extLst>
          </p:cNvPr>
          <p:cNvSpPr txBox="1"/>
          <p:nvPr/>
        </p:nvSpPr>
        <p:spPr>
          <a:xfrm>
            <a:off x="10116154" y="601848"/>
            <a:ext cx="163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image 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C96347-AC14-59CB-DA12-E3E8DD0322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3540" y="3556464"/>
            <a:ext cx="2091246" cy="27732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600117-B6B2-980B-0B60-E92DFF166B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9516" y="985692"/>
            <a:ext cx="2064401" cy="202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04186"/>
            <a:ext cx="9812488" cy="4673324"/>
          </a:xfrm>
        </p:spPr>
        <p:txBody>
          <a:bodyPr/>
          <a:lstStyle/>
          <a:p>
            <a:r>
              <a:rPr lang="en-US" dirty="0"/>
              <a:t>Developed a secure image steganography tool with encryption and decryption capabilities.</a:t>
            </a:r>
          </a:p>
          <a:p>
            <a:endParaRPr lang="en-US" dirty="0"/>
          </a:p>
          <a:p>
            <a:r>
              <a:rPr lang="en-US" dirty="0"/>
              <a:t>Implemented a retry mechanism with a lockout for enhanced security.</a:t>
            </a:r>
          </a:p>
          <a:p>
            <a:endParaRPr lang="en-US" dirty="0"/>
          </a:p>
          <a:p>
            <a:r>
              <a:rPr lang="en-US" dirty="0"/>
              <a:t>Demonstrated the feasibility of secure communication using image steganography.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Tool provides a user-friendly interface for encrypting and decrypting messages.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GitHub Repository Link  </a:t>
            </a:r>
            <a:r>
              <a:rPr lang="en-US" dirty="0"/>
              <a:t>:  https://github.com/riyashivajipatil/AICTECyberSecurity.git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101</TotalTime>
  <Words>312</Words>
  <Application>Microsoft Office PowerPoint</Application>
  <PresentationFormat>Widescreen</PresentationFormat>
  <Paragraphs>85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Riya Patil</cp:lastModifiedBy>
  <cp:revision>39</cp:revision>
  <dcterms:created xsi:type="dcterms:W3CDTF">2021-05-26T16:50:10Z</dcterms:created>
  <dcterms:modified xsi:type="dcterms:W3CDTF">2025-02-26T12:38:04Z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