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Big Data Analytics with IBM Cloud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Discover the power of big data analytics using the IBM Cloud platform. Learn how to load and preprocess datasets to begin building your own big data analytics project.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75868C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04161" y="5589746"/>
            <a:ext cx="2133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</a:t>
            </a:r>
            <a:endParaRPr lang="en-US" sz="1152" dirty="0"/>
          </a:p>
        </p:txBody>
      </p:sp>
      <p:sp>
        <p:nvSpPr>
          <p:cNvPr id="8" name="Text 5"/>
          <p:cNvSpPr/>
          <p:nvPr/>
        </p:nvSpPr>
        <p:spPr>
          <a:xfrm>
            <a:off x="1299686" y="5578197"/>
            <a:ext cx="31089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Ahmed Riyas kaan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6319599" y="125718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Big Data Analytics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31527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6512362" y="319444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32290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Exploration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3798451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Delve into large and complex datasets to extract valuable insights and patterns.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31527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0" name="Text 7"/>
          <p:cNvSpPr/>
          <p:nvPr/>
        </p:nvSpPr>
        <p:spPr>
          <a:xfrm>
            <a:off x="10327958" y="31944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3229094"/>
            <a:ext cx="2346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Predictive Analysis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891599" y="3798451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statistical techniques and machine learning algorithms to forecast future outcomes.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195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1"/>
          <p:cNvSpPr/>
          <p:nvPr/>
        </p:nvSpPr>
        <p:spPr>
          <a:xfrm>
            <a:off x="64780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56921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041713" y="6261497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compelling visual representations to better understand and communicate your findings.</a:t>
            </a:r>
            <a:endParaRPr lang="en-US" sz="175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59819"/>
            <a:ext cx="5448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Overview of IBM Cloud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Infrastructure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1760220" y="4248269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 a vast range of computing resources, storage, and networking options.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Services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651421" y="4248269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a comprehensive suite of tools and services tailored for big data analytics.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Security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542621" y="4248269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data privacy and protection with IBM's advanced security measures.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354336"/>
            <a:ext cx="7909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Loading Datasets into IBM Cloud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65313" y="2493050"/>
            <a:ext cx="99893" cy="4382095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866608"/>
            <a:ext cx="777597" cy="9989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6666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7257990" y="2708315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7152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Collect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284577"/>
            <a:ext cx="43329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relevant datasets and sources to gather valuable data for your analytics project.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3977461"/>
            <a:ext cx="777597" cy="9989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77749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7223700" y="381916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3826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Upload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1760220" y="4395430"/>
            <a:ext cx="43329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Transfer the datasets to IBM Cloud using efficient and secure data transfer methods.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168682"/>
            <a:ext cx="777597" cy="9989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8" name="Text 15"/>
          <p:cNvSpPr/>
          <p:nvPr/>
        </p:nvSpPr>
        <p:spPr>
          <a:xfrm>
            <a:off x="7223700" y="50103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0172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Verify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586651"/>
            <a:ext cx="43329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data integrity and accuracy by performing validation checks on the uploaded datasets.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27791"/>
            <a:ext cx="7909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Preprocessing Data in IBM Cloud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466505"/>
            <a:ext cx="3555206" cy="2435304"/>
          </a:xfrm>
          <a:prstGeom prst="roundRect">
            <a:avLst>
              <a:gd name="adj" fmla="val 5474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82391" y="3688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4258032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Remove inconsistencies, errors, and missing values from the datasets to ensure high-quality data.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537597" y="3466505"/>
            <a:ext cx="3555206" cy="2435304"/>
          </a:xfrm>
          <a:prstGeom prst="roundRect">
            <a:avLst>
              <a:gd name="adj" fmla="val 5474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5759768" y="3688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Integration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759768" y="4258032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Combine multiple datasets into a unified format to enable meaningful analysis.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314974" y="3466505"/>
            <a:ext cx="3555206" cy="2435304"/>
          </a:xfrm>
          <a:prstGeom prst="roundRect">
            <a:avLst>
              <a:gd name="adj" fmla="val 5474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9537144" y="3688675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Transformation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537144" y="4258032"/>
            <a:ext cx="31108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Normalize, scale, or reshape data for better compatibility with analytics algorithms.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335405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Building a Big Data Analytics Project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474119"/>
            <a:ext cx="3481149" cy="21514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9032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Design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547258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a well-defined project plan and define the objectives and scope of your analytics project.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25" y="2474119"/>
            <a:ext cx="3481149" cy="215145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9032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547258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programming languages and libraries to develop algorithms and models for analysis.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031" y="2474119"/>
            <a:ext cx="3481149" cy="215145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9032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547258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 the performance of your analytics solutions and validate the accuracy of the generated insights.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59819"/>
            <a:ext cx="7863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in Big Data Analytics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Quality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1760220" y="4248269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Address issues related to incomplete or inconsistent data that can lead to biased results.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Scalability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651421" y="4248269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Handle the volume, variety, and velocity of big data to ensure efficient processing and analysis.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Privacy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542621" y="4248269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Manage privacy concerns and comply with data protection regulations to maintain trust.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833199" y="3067883"/>
            <a:ext cx="6583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the limitless possibilities of big data analytics with IBM Cloud. Start your journey today and unlock valuable insights to drive data-driven decision-making.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2023-10-17T12:44:12Z</dcterms:created>
  <dcterms:modified xsi:type="dcterms:W3CDTF">2023-10-17T12:44:12Z</dcterms:modified>
</cp:coreProperties>
</file>