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Building a Big Data Analysis Solution with IBM Cloud Databases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Unlock the power of big data analysis with IBM Cloud Databases. In this presentation, we will guide you through the process of setting up a database instance, exploring and analyzing datasets, and performing data cleaning and transformation.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DA00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1781" y="6184106"/>
            <a:ext cx="1981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6172557"/>
            <a:ext cx="2956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Ahmed Riyas kaan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29195"/>
            <a:ext cx="6195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IBM Cloud Account Setup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38375" y="3372088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067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Create an Account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7609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 by creating an IBM Cloud account to get access to a wide range of services and tools.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6320" y="337208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0673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Choose Database Service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327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Select the most suitable database service for your data analysis needs, such as Db2 or MongoDB.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84744" y="33720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0673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Set up Database Instance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327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 an instance of the selected database service to store and manage your datasets.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96816"/>
            <a:ext cx="10279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Exploring and Analyzing Selected Dataset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5610" y="255079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Exploration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270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advanced querying techniques to dig deep into your dataset and gain valuable insights.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1320" y="366164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Apply statistical methods and machine learning algorithms to uncover patterns and trends in your data.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7510" y="499038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Visualize Results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 compelling visualizations to effectively communicate your findings to stakeholders.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537460"/>
            <a:ext cx="7650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Developing Queries and Scripts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7259"/>
            <a:ext cx="49225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Structured Query Language (SQL)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Harness the power of SQL to retrieve, manipulate, and analyze data stored in your IBM Cloud Databases.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87259"/>
            <a:ext cx="29870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Scripting Languages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 scripting languages like Python or R to automate complex data analysis tasks and build sophisticated models.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9531"/>
            <a:ext cx="9822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Basic Data Cleaning and Transformation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 and handle missing values, outliers, and inconsistencies in your dataset to ensure data quality.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Apply transformations such as normalization, aggregation, and feature engineering to prepare your data for analysis.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36219"/>
            <a:ext cx="6515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Draw Insights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Summarize key findings from your analysis and identify actionable insights to drive informed decision-making.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0915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Optimize Performance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Fine-tune your queries, scripts, and database configurations to improve analysis speed and efficiency.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0915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Continual Learning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Stay updated with the latest advancements in big data analysis and explore additional features offered by IBM Cloud Databases.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2023-10-18T01:58:39Z</dcterms:created>
  <dcterms:modified xsi:type="dcterms:W3CDTF">2023-10-18T01:58:39Z</dcterms:modified>
</cp:coreProperties>
</file>