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864C-71A6-431E-AC92-ADA4A042E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7FBA3-8686-488F-ADF3-C5C135EA6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6F2C-325B-425B-A84F-FDF3A099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5E916-32D6-4ADD-93B2-A7425120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28A1-760E-4C98-BC74-583DA218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6EBC-3366-4F9F-ACD6-BB0C075F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9FC1D-5CD7-4235-A2A7-BC6A871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8B97-C2B0-4E88-B1F1-F0C1923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633B-C666-4402-805B-81A01E8C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5C10-669F-415E-B330-A00F607C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5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30111-2EDC-4724-B2BD-F406F05F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D3A72-49B3-473C-9055-13E95D52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5286-1EEE-4D91-A9A4-824B02F7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E979-FBA0-4DF2-8820-EE8F3664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2AAD-3ED3-43D8-BCB4-18D1D209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5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93F2-8942-4A49-BCD3-75950551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FE34-B58D-44D2-946E-5D95EF00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D659-C06B-41BB-A984-7B1CA953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8F4E6-9ED5-4CE1-B153-A5EDE3CA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0F34-989A-4CB3-B297-7B9D64C0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2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5569-8CF0-4920-8F1A-6F7E5E6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5F48-06B8-42DF-8F05-203A8CEE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370CF-AEA4-4F88-8846-8652708F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613D9-E048-480C-BA12-375345F6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B7B95-A41D-4651-B41A-6135BC81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9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A35C-715B-43DF-9B89-03C21ECC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3216-97BE-4C80-AEE9-C4BF52ACF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5536F-217E-4583-A3CF-E2545F390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0E57-5AB3-417B-AE27-A79BF73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4F7E7-0EB3-4169-8EF1-58044678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0AF1D-D136-4E47-9A2A-7941EBB3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B754-C434-474E-8BDC-7B62287F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8E2C3-DBCA-4F88-A5D8-0C061C79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26153-4F2D-43A9-B366-8A2AB403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198A8-7858-4B35-AB82-DD628D5D5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58DB-4668-49E9-BDDA-C20A5AD8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5EC86-B085-4565-90E3-E034A46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6206-68E6-48A4-8696-8B640DE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E3AC-4698-42B7-B210-7E1FFF3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2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401F-E73A-4C50-B91A-DECF4621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AE770-2C13-420E-9301-071DBD95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09BF6-5D75-4EF0-AB3E-73F97C9F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F1DEA-D1DD-48F3-B16F-B0823142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7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0EDCA-294B-4FE9-A852-52866823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57ED3-63CB-4F34-A426-83218D3E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EDDFF-AE18-4FAD-A789-21B96A70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0C32-BDBF-4212-BC0C-645FF112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D52F-BC48-47F1-A121-F870FBF3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2094-329F-44F9-A3E2-B84674C9D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1A37C-4869-4773-AF53-1C61B565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1F7C3-B4AE-4A99-BCB8-4C8521BE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121DE-23A2-495F-83FE-52E796A7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A621-80AF-44F1-ACA3-436084A6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C0EAA-A695-4FD9-ADE7-FC0D2CAA7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A3210-C34F-4919-8B52-314CAD49A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7647-805E-49E0-B8C2-58D37E4E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1BAEA-E9FE-4B02-A253-096BBF9A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6B005-FC73-4FF8-A51C-05D5306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4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38A72-2A46-4F28-A83E-99BF1BAE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E5C9-319E-47BC-BBFD-F95C5E6D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9E4B-7ECA-4663-A6CF-44FF0FA37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AA8EE-DA19-4AA1-82D7-116B223D3B43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22EE-4D5B-46DB-BD0E-6C6E50285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97BCD-8768-49BF-B085-56B95E88F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7980-8FCC-42EF-B83F-003141B1B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7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sktop computer icon computer - Transparent PNG &amp; SVG vector file">
            <a:extLst>
              <a:ext uri="{FF2B5EF4-FFF2-40B4-BE49-F238E27FC236}">
                <a16:creationId xmlns:a16="http://schemas.microsoft.com/office/drawing/2014/main" id="{5667221D-6EBF-4E49-BA9B-E377946A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4" y="1371604"/>
            <a:ext cx="1414130" cy="1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esktop computer icon computer - Transparent PNG &amp; SVG vector file">
            <a:extLst>
              <a:ext uri="{FF2B5EF4-FFF2-40B4-BE49-F238E27FC236}">
                <a16:creationId xmlns:a16="http://schemas.microsoft.com/office/drawing/2014/main" id="{F882AC4A-1E8C-4AFC-81CA-EE1BA491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609" y="1371604"/>
            <a:ext cx="1414130" cy="141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B801D-523A-4CE2-BDCE-2E6947ACE93B}"/>
              </a:ext>
            </a:extLst>
          </p:cNvPr>
          <p:cNvSpPr txBox="1"/>
          <p:nvPr/>
        </p:nvSpPr>
        <p:spPr>
          <a:xfrm>
            <a:off x="7859463" y="901385"/>
            <a:ext cx="311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PC2 (non networked offline PC)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84435-861C-41D8-8225-225B593E0F63}"/>
              </a:ext>
            </a:extLst>
          </p:cNvPr>
          <p:cNvSpPr txBox="1"/>
          <p:nvPr/>
        </p:nvSpPr>
        <p:spPr>
          <a:xfrm>
            <a:off x="1088656" y="1019625"/>
            <a:ext cx="17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PC1 (networked)</a:t>
            </a:r>
            <a:endParaRPr lang="en-IN" dirty="0"/>
          </a:p>
        </p:txBody>
      </p:sp>
      <p:pic>
        <p:nvPicPr>
          <p:cNvPr id="1030" name="Picture 6" descr="Port, vga icon">
            <a:extLst>
              <a:ext uri="{FF2B5EF4-FFF2-40B4-BE49-F238E27FC236}">
                <a16:creationId xmlns:a16="http://schemas.microsoft.com/office/drawing/2014/main" id="{516B6CA1-D723-488F-A9A3-994FBABD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875" y="2768382"/>
            <a:ext cx="857598" cy="8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.265 HD HDMI to Rtmp encoder encoder hardware for live video iptv ...">
            <a:extLst>
              <a:ext uri="{FF2B5EF4-FFF2-40B4-BE49-F238E27FC236}">
                <a16:creationId xmlns:a16="http://schemas.microsoft.com/office/drawing/2014/main" id="{B4B27B21-115C-421E-99DB-4A34B787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50" y="2891416"/>
            <a:ext cx="1283327" cy="73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664631-5CCD-4D6A-A71C-E74658D92410}"/>
              </a:ext>
            </a:extLst>
          </p:cNvPr>
          <p:cNvSpPr txBox="1"/>
          <p:nvPr/>
        </p:nvSpPr>
        <p:spPr>
          <a:xfrm>
            <a:off x="4911833" y="2245085"/>
            <a:ext cx="2984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VGA encoder captures VGA output </a:t>
            </a:r>
          </a:p>
          <a:p>
            <a:r>
              <a:rPr lang="en-GB" sz="1400" dirty="0"/>
              <a:t>Of PC2 and sends to PC1 over network</a:t>
            </a:r>
            <a:endParaRPr lang="en-IN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D2128D-19F1-4E83-91F0-EF6F1F6FCBBC}"/>
              </a:ext>
            </a:extLst>
          </p:cNvPr>
          <p:cNvCxnSpPr/>
          <p:nvPr/>
        </p:nvCxnSpPr>
        <p:spPr>
          <a:xfrm flipH="1">
            <a:off x="7056524" y="3193958"/>
            <a:ext cx="2488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51B8AE-04C6-4FF0-8276-F0568F9C74CD}"/>
              </a:ext>
            </a:extLst>
          </p:cNvPr>
          <p:cNvCxnSpPr>
            <a:cxnSpLocks/>
          </p:cNvCxnSpPr>
          <p:nvPr/>
        </p:nvCxnSpPr>
        <p:spPr>
          <a:xfrm flipH="1">
            <a:off x="2076893" y="3197181"/>
            <a:ext cx="308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Ethernet network port icon Royalty Free Vector Image">
            <a:extLst>
              <a:ext uri="{FF2B5EF4-FFF2-40B4-BE49-F238E27FC236}">
                <a16:creationId xmlns:a16="http://schemas.microsoft.com/office/drawing/2014/main" id="{63BB7D9C-DD98-4EAF-9456-835DE5BE2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3" t="19620" r="18674" b="17527"/>
          <a:stretch/>
        </p:blipFill>
        <p:spPr bwMode="auto">
          <a:xfrm>
            <a:off x="1322865" y="2891416"/>
            <a:ext cx="681280" cy="71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ding Icon Png #52776 - Free Icons Library">
            <a:extLst>
              <a:ext uri="{FF2B5EF4-FFF2-40B4-BE49-F238E27FC236}">
                <a16:creationId xmlns:a16="http://schemas.microsoft.com/office/drawing/2014/main" id="{56837A34-12B3-4FA9-A2BE-76801A469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/>
          <a:stretch/>
        </p:blipFill>
        <p:spPr bwMode="auto">
          <a:xfrm>
            <a:off x="1212464" y="5076838"/>
            <a:ext cx="902082" cy="8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rduino - Home">
            <a:extLst>
              <a:ext uri="{FF2B5EF4-FFF2-40B4-BE49-F238E27FC236}">
                <a16:creationId xmlns:a16="http://schemas.microsoft.com/office/drawing/2014/main" id="{25939442-F30C-4C2E-A20E-98F3CB3C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450" y="5130394"/>
            <a:ext cx="1128324" cy="8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sb Port Icon #232121 - Free Icons Library">
            <a:extLst>
              <a:ext uri="{FF2B5EF4-FFF2-40B4-BE49-F238E27FC236}">
                <a16:creationId xmlns:a16="http://schemas.microsoft.com/office/drawing/2014/main" id="{E168B19D-F189-4D3E-956E-A3B36018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69" y="5221646"/>
            <a:ext cx="934003" cy="6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71301-7E67-4DD9-B028-26D25906C26F}"/>
              </a:ext>
            </a:extLst>
          </p:cNvPr>
          <p:cNvCxnSpPr>
            <a:cxnSpLocks/>
          </p:cNvCxnSpPr>
          <p:nvPr/>
        </p:nvCxnSpPr>
        <p:spPr>
          <a:xfrm>
            <a:off x="2328530" y="5505637"/>
            <a:ext cx="295585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5B1378-0406-44D0-87BB-BA4453F07D2C}"/>
              </a:ext>
            </a:extLst>
          </p:cNvPr>
          <p:cNvCxnSpPr>
            <a:cxnSpLocks/>
          </p:cNvCxnSpPr>
          <p:nvPr/>
        </p:nvCxnSpPr>
        <p:spPr>
          <a:xfrm>
            <a:off x="6696789" y="5492977"/>
            <a:ext cx="32074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62BCA1-BCB8-4BBF-BB24-BE762CF876D7}"/>
              </a:ext>
            </a:extLst>
          </p:cNvPr>
          <p:cNvSpPr txBox="1"/>
          <p:nvPr/>
        </p:nvSpPr>
        <p:spPr>
          <a:xfrm>
            <a:off x="764096" y="4047056"/>
            <a:ext cx="2700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Software in PC1 captures keyboard and mouse input and sends to Arduino over serial RX/TX pins.</a:t>
            </a:r>
          </a:p>
          <a:p>
            <a:r>
              <a:rPr lang="en-GB" sz="1200" dirty="0"/>
              <a:t>If PC1 has no serial port, USB to serial converter can be used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B1EC3-D1B5-4ED5-853D-0D9A711382CA}"/>
              </a:ext>
            </a:extLst>
          </p:cNvPr>
          <p:cNvSpPr txBox="1"/>
          <p:nvPr/>
        </p:nvSpPr>
        <p:spPr>
          <a:xfrm>
            <a:off x="5158564" y="4272719"/>
            <a:ext cx="2700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Arduino presents itself as HID keyboard mouse to PC2 and sends keyboard mouse events received from PC1 to PC2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931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RiyasRafeeqSibi YPA</dc:creator>
  <cp:lastModifiedBy>RiyasRafeeqSibi YPA</cp:lastModifiedBy>
  <cp:revision>3</cp:revision>
  <dcterms:created xsi:type="dcterms:W3CDTF">2020-07-27T17:02:56Z</dcterms:created>
  <dcterms:modified xsi:type="dcterms:W3CDTF">2020-07-27T17:28:24Z</dcterms:modified>
</cp:coreProperties>
</file>