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4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9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9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76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9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8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32C1-382E-4D90-879E-BC58E6C3DA1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0BBC-2B18-405F-A2E3-E9084BDA0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9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11500" dirty="0" smtClean="0"/>
              <a:t>MPT</a:t>
            </a:r>
            <a:endParaRPr lang="en-IN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1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MODULE PRACTICAL TEST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LAYERED ARCHITECTURE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2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73" y="828942"/>
            <a:ext cx="9934675" cy="51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1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55" y="2686243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1" dirty="0"/>
              <a:t>The presentation layer</a:t>
            </a:r>
            <a:r>
              <a:rPr lang="en-US" sz="4400" dirty="0"/>
              <a:t> contains all of the classes responsible for presenting the UI to the end-user or sending the response back to the client (in case we’re operating deep in the back-end).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3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2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MPT</vt:lpstr>
      <vt:lpstr>MODULE PRACTICAL TEST</vt:lpstr>
      <vt:lpstr>LAYERED ARCHITECTURE</vt:lpstr>
      <vt:lpstr>PowerPoint Presentation</vt:lpstr>
      <vt:lpstr>The presentation layer contains all of the classes responsible for presenting the UI to the end-user or sending the response back to the client (in case we’re operating deep in the back-end).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MPT</dc:title>
  <dc:creator>Windows User</dc:creator>
  <cp:lastModifiedBy>Windows User</cp:lastModifiedBy>
  <cp:revision>2</cp:revision>
  <dcterms:created xsi:type="dcterms:W3CDTF">2019-07-30T17:18:40Z</dcterms:created>
  <dcterms:modified xsi:type="dcterms:W3CDTF">2019-07-30T17:29:29Z</dcterms:modified>
</cp:coreProperties>
</file>