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218D-2E37-4BE2-B9B3-ECA8CB200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DEA53-7AEB-47BF-8361-609F4BF7B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C75E9-D23A-4571-88C0-CEC6046C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A9B4D-64EF-4D05-B701-8AE43F82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00866-58FF-42E3-8CC8-BC69E436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50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73CF-C0FC-4CF1-8D5B-F27E78BB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77B92-0970-44FD-9EDD-7789FBE29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60B3-2F74-405D-AE95-EBE02E54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DC210-5957-4497-8E47-0B3D1379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4E58-93BE-46B1-9F5F-BF0A6217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28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5EA31-938F-4B7A-94A0-F58A5E4B9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0F508-5AC6-4EFD-B744-11265C2D3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8647F-B080-4759-88AB-EF8BE0F6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A4883-6DB3-42DE-86DC-C8F2EBFD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0D636-7AEF-4457-AB3D-18288207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2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42B-E98A-4AB4-A48F-F3C64182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9376-3C18-424A-9273-CAA52C76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26C68-6751-45E9-8B87-2B95353B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C8CDD-BD38-48B2-BE20-FD39EE06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5A69-C837-4BA3-BBF8-1E6E3984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1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84D9-2A5F-4701-B4C4-6B33039D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19BE6-1C2F-473F-ACDB-CCF489E60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491F1-5E58-40DE-80D9-92D82BCD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73491-184E-46C3-B982-4693F912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70C0-F841-4485-BEDF-FA58C70B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95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58F6-A526-401C-8594-0CE24D50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2294-8414-485C-9101-F8239FD0E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38344-6175-4649-A53B-1FC41939F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E5E9C-F10C-45EC-A94D-68C18B2B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8CB3F-DCF8-41D5-8E44-49CA9904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CD5DA-2428-4B2C-A8EA-1D980DEA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81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6BBF-01B5-43CB-ACA8-7ABACB42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92480-876B-40A4-AB6E-8E0038F6D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CF874-69F8-4D36-94F2-7EECC24DE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F3118-808F-4BD2-92ED-38013C45F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138E9-F967-4EAE-8630-4298C34AD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AF755-180C-48C4-A434-D48C300C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D79A2-25F5-46BF-8346-F5C1C0CA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49C05-1B29-4B47-A2C9-82D34F3B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50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0A07-CDBD-466E-99EF-530FE27F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6936B-C51B-4B80-A778-00C35B25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80AE3-9A30-4A4E-A4D9-4DB1AC85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71A6C-A982-4382-A7A8-5C028272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43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438C7-56E0-448C-B722-E905CEA5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3B8F5-6034-47E3-835E-1DDE4868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510F6-897F-467A-A801-59346AD1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69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8E95-B73F-4565-A5C8-4B92ABBF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FE70-4AF7-44A2-ABCB-532720F8A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06FF2-3BD0-4F13-8599-BD72631BC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6321A-5C2F-4C5A-A0F0-754BD081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1FBD8-BBEA-4AE9-8F9D-E5C3B895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4ED11-AD31-4B5C-B69D-F99C7C77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4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6FE1-87DD-4B6D-AC33-9B0664D2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E29FF-0E8C-4B23-AB0D-7214C706D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A3C03-B42E-4C2B-849C-A7E5B547B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F0E74-1DCF-49A4-9F2A-41A4ABBB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88BB7-F4FD-440D-BAD0-31F6F025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974BB-4A43-44DF-A843-D91BE93E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08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46113-30F2-4306-AE4E-5E0CF1CB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6A9DC-CF91-494B-85B4-440A5665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A5CDD-C60F-4DF3-A2E0-2A0EFBF8D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CFCF-1329-44B5-A50A-F2153E2630AC}" type="datetimeFigureOut">
              <a:rPr lang="en-IN" smtClean="0"/>
              <a:t>26-02-2022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1A62B-5DE6-4E07-AB97-3249A5D72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AB4A0-C692-45E6-9535-4E0DF1C26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88D69-5936-4447-B365-677F40BD26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99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1EDFAE-1746-4CD3-A4AB-77257B469587}"/>
              </a:ext>
            </a:extLst>
          </p:cNvPr>
          <p:cNvSpPr txBox="1"/>
          <p:nvPr/>
        </p:nvSpPr>
        <p:spPr>
          <a:xfrm>
            <a:off x="327259" y="500514"/>
            <a:ext cx="791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Book Antiqua" panose="02040602050305030304" pitchFamily="18" charset="0"/>
              </a:rPr>
              <a:t>First Flag: flag{first_fl@g_h3r3}</a:t>
            </a:r>
            <a:endParaRPr lang="en-IN" sz="30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E9D9DF-27A2-4998-A4F0-802FF8020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55" y="1248735"/>
            <a:ext cx="9634889" cy="53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86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802617-544A-4915-B1B6-8C8623CB5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6" y="1180383"/>
            <a:ext cx="11402728" cy="5472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C76AE3-D706-4AC1-9CFD-C433E1D4137D}"/>
              </a:ext>
            </a:extLst>
          </p:cNvPr>
          <p:cNvSpPr txBox="1"/>
          <p:nvPr/>
        </p:nvSpPr>
        <p:spPr>
          <a:xfrm>
            <a:off x="394636" y="465466"/>
            <a:ext cx="8884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Book Antiqua" panose="02040602050305030304" pitchFamily="18" charset="0"/>
              </a:rPr>
              <a:t>Tenth Flag: flag{diff_15_u53ful!}</a:t>
            </a:r>
            <a:endParaRPr lang="en-IN" sz="30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78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DB964-A290-4504-A548-E40186D3D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918"/>
            <a:ext cx="12190924" cy="60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9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E1D7C0-4A7F-4DDE-8905-3786FF38E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" y="1114855"/>
            <a:ext cx="11229474" cy="5675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A45FEB-4FDE-45EF-B2EC-D136DB7FAD30}"/>
              </a:ext>
            </a:extLst>
          </p:cNvPr>
          <p:cNvSpPr txBox="1"/>
          <p:nvPr/>
        </p:nvSpPr>
        <p:spPr>
          <a:xfrm>
            <a:off x="760395" y="439536"/>
            <a:ext cx="791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Book Antiqua" panose="02040602050305030304" pitchFamily="18" charset="0"/>
              </a:rPr>
              <a:t>Eleventh Flag: flag{gr3p_f1nds_fl@gs!}</a:t>
            </a:r>
            <a:endParaRPr lang="en-IN" sz="30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2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2A9D3A-B856-42B9-B9DB-51EEE0F671CF}"/>
              </a:ext>
            </a:extLst>
          </p:cNvPr>
          <p:cNvSpPr txBox="1"/>
          <p:nvPr/>
        </p:nvSpPr>
        <p:spPr>
          <a:xfrm>
            <a:off x="327259" y="500514"/>
            <a:ext cx="8884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mkdir</a:t>
            </a:r>
            <a:r>
              <a:rPr lang="en-US" sz="3000" b="1" dirty="0">
                <a:solidFill>
                  <a:srgbClr val="FF0000"/>
                </a:solidFill>
                <a:latin typeface="Book Antiqua" panose="02040602050305030304" pitchFamily="18" charset="0"/>
              </a:rPr>
              <a:t>: New Directory</a:t>
            </a:r>
            <a:endParaRPr lang="en-IN" sz="30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562F4-4DE5-4355-B980-7E4536E51933}"/>
              </a:ext>
            </a:extLst>
          </p:cNvPr>
          <p:cNvSpPr txBox="1"/>
          <p:nvPr/>
        </p:nvSpPr>
        <p:spPr>
          <a:xfrm>
            <a:off x="327259" y="3429000"/>
            <a:ext cx="8884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Book Antiqua" panose="02040602050305030304" pitchFamily="18" charset="0"/>
              </a:rPr>
              <a:t>cp: Copy file</a:t>
            </a:r>
            <a:endParaRPr lang="en-IN" sz="30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E8DC11-D83A-4AA1-A14B-7C4C1BB6FA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21" b="87023"/>
          <a:stretch/>
        </p:blipFill>
        <p:spPr>
          <a:xfrm>
            <a:off x="635268" y="1175609"/>
            <a:ext cx="9719624" cy="1981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7E8D22-6627-4D5E-9D62-C9F2E57C26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2" r="73553" b="81334"/>
          <a:stretch/>
        </p:blipFill>
        <p:spPr>
          <a:xfrm>
            <a:off x="635268" y="4254911"/>
            <a:ext cx="9722310" cy="117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5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779C9E-F080-4D4A-BFF9-317E34F5EEE8}"/>
              </a:ext>
            </a:extLst>
          </p:cNvPr>
          <p:cNvSpPr txBox="1"/>
          <p:nvPr/>
        </p:nvSpPr>
        <p:spPr>
          <a:xfrm>
            <a:off x="394636" y="455095"/>
            <a:ext cx="8884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Book Antiqua" panose="02040602050305030304" pitchFamily="18" charset="0"/>
              </a:rPr>
              <a:t>mv: Move file</a:t>
            </a:r>
            <a:endParaRPr lang="en-IN" sz="30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5F1346-0401-4D08-B26C-7235274DFF33}"/>
              </a:ext>
            </a:extLst>
          </p:cNvPr>
          <p:cNvSpPr txBox="1"/>
          <p:nvPr/>
        </p:nvSpPr>
        <p:spPr>
          <a:xfrm>
            <a:off x="394636" y="2875002"/>
            <a:ext cx="8884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Book Antiqua" panose="02040602050305030304" pitchFamily="18" charset="0"/>
              </a:rPr>
              <a:t>rm: Remove file</a:t>
            </a:r>
            <a:endParaRPr lang="en-IN" sz="30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0865D7-E42A-47EC-A795-D0185B500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8" r="65974" b="75257"/>
          <a:stretch/>
        </p:blipFill>
        <p:spPr>
          <a:xfrm>
            <a:off x="394636" y="1313030"/>
            <a:ext cx="10942281" cy="11170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6E0F9-3F2C-42C0-AA9F-CAE4F7DD4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83" r="61237" b="69940"/>
          <a:stretch/>
        </p:blipFill>
        <p:spPr>
          <a:xfrm>
            <a:off x="471637" y="3997028"/>
            <a:ext cx="10577787" cy="86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6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90A8B9-B15D-49D4-8C09-9612825D8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83" y="1254268"/>
            <a:ext cx="10246033" cy="5377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17F9ED-ED50-414F-AC37-2A1C49D3AC58}"/>
              </a:ext>
            </a:extLst>
          </p:cNvPr>
          <p:cNvSpPr txBox="1"/>
          <p:nvPr/>
        </p:nvSpPr>
        <p:spPr>
          <a:xfrm>
            <a:off x="529390" y="500514"/>
            <a:ext cx="8884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Book Antiqua" panose="02040602050305030304" pitchFamily="18" charset="0"/>
              </a:rPr>
              <a:t>Second Flag: flag{t@c_15_fun!}</a:t>
            </a:r>
            <a:endParaRPr lang="en-IN" sz="30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6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E6FFA8-40E8-44F3-B00D-765A68EC7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96"/>
            <a:ext cx="12192000" cy="3168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5B3C9B-54E8-4C73-A41E-0DCFA7679785}"/>
              </a:ext>
            </a:extLst>
          </p:cNvPr>
          <p:cNvSpPr txBox="1"/>
          <p:nvPr/>
        </p:nvSpPr>
        <p:spPr>
          <a:xfrm>
            <a:off x="279132" y="624548"/>
            <a:ext cx="8884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Book Antiqua" panose="02040602050305030304" pitchFamily="18" charset="0"/>
              </a:rPr>
              <a:t>Third Flag: flag{3x3cut10n_d0n3!}</a:t>
            </a:r>
            <a:endParaRPr lang="en-IN" sz="30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61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70B89A-F8C3-4996-84DA-A944B04AA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8" y="1144380"/>
            <a:ext cx="10892863" cy="56125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61BB2B-32C1-43DE-B56B-78BA04A6F5A5}"/>
              </a:ext>
            </a:extLst>
          </p:cNvPr>
          <p:cNvSpPr txBox="1"/>
          <p:nvPr/>
        </p:nvSpPr>
        <p:spPr>
          <a:xfrm>
            <a:off x="327259" y="356135"/>
            <a:ext cx="791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Book Antiqua" panose="02040602050305030304" pitchFamily="18" charset="0"/>
              </a:rPr>
              <a:t>Fourth Flag: flag{m3ow_m3ow_cat!}</a:t>
            </a:r>
            <a:endParaRPr lang="en-IN" sz="30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7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F73CF6-32F9-4385-BE19-AAD9F167C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6413"/>
            <a:ext cx="12192000" cy="4981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138068-73AB-4CD2-BCEA-D9BC11F54E41}"/>
              </a:ext>
            </a:extLst>
          </p:cNvPr>
          <p:cNvSpPr txBox="1"/>
          <p:nvPr/>
        </p:nvSpPr>
        <p:spPr>
          <a:xfrm>
            <a:off x="327259" y="471638"/>
            <a:ext cx="791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Book Antiqua" panose="02040602050305030304" pitchFamily="18" charset="0"/>
              </a:rPr>
              <a:t>Fifth Flag: flag{t3xt_15_n0t_h1dd3n!}</a:t>
            </a:r>
            <a:endParaRPr lang="en-IN" sz="30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51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47F8E1-0479-4E64-8E41-07247163209C}"/>
              </a:ext>
            </a:extLst>
          </p:cNvPr>
          <p:cNvSpPr txBox="1"/>
          <p:nvPr/>
        </p:nvSpPr>
        <p:spPr>
          <a:xfrm>
            <a:off x="327259" y="291438"/>
            <a:ext cx="791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Book Antiqua" panose="02040602050305030304" pitchFamily="18" charset="0"/>
              </a:rPr>
              <a:t>Sixth Flag: flag{Y0u_f0und_m3!}</a:t>
            </a:r>
            <a:endParaRPr lang="en-IN" sz="30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DFAC2-43BD-4199-BD57-47AF7D90E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6" y="975192"/>
            <a:ext cx="10984008" cy="568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1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160891-FD24-4D61-8840-4524D51FC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38" y="1097280"/>
            <a:ext cx="11501796" cy="5669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E5558-2237-43DC-83B0-CE3D6AC974CB}"/>
              </a:ext>
            </a:extLst>
          </p:cNvPr>
          <p:cNvSpPr txBox="1"/>
          <p:nvPr/>
        </p:nvSpPr>
        <p:spPr>
          <a:xfrm>
            <a:off x="259882" y="403205"/>
            <a:ext cx="791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Book Antiqua" panose="02040602050305030304" pitchFamily="18" charset="0"/>
              </a:rPr>
              <a:t>Seventh Flag: flag{h1dden_fil3!}</a:t>
            </a:r>
            <a:endParaRPr lang="en-IN" sz="30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5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16AECF-8659-46A3-A5B3-FD726EA80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13" y="2062787"/>
            <a:ext cx="11756173" cy="2732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0C50E4-33AD-4075-AE44-E67730393786}"/>
              </a:ext>
            </a:extLst>
          </p:cNvPr>
          <p:cNvSpPr txBox="1"/>
          <p:nvPr/>
        </p:nvSpPr>
        <p:spPr>
          <a:xfrm>
            <a:off x="217913" y="835814"/>
            <a:ext cx="8884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Book Antiqua" panose="02040602050305030304" pitchFamily="18" charset="0"/>
              </a:rPr>
              <a:t>Eighth Flag: flag{Y0u_f0und_th3_h1dd3n_dir!}</a:t>
            </a:r>
            <a:endParaRPr lang="en-IN" sz="30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5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89657-5E08-4DE0-9439-170A19739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7" y="1122941"/>
            <a:ext cx="11287225" cy="5579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A73276-D66C-493A-AAD4-68DD935BD926}"/>
              </a:ext>
            </a:extLst>
          </p:cNvPr>
          <p:cNvSpPr txBox="1"/>
          <p:nvPr/>
        </p:nvSpPr>
        <p:spPr>
          <a:xfrm>
            <a:off x="327259" y="490575"/>
            <a:ext cx="8884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Book Antiqua" panose="02040602050305030304" pitchFamily="18" charset="0"/>
              </a:rPr>
              <a:t>Nine Flag: flag{e@5y_p@ssw0rd!}</a:t>
            </a:r>
            <a:endParaRPr lang="en-IN" sz="30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71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147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</dc:creator>
  <cp:lastModifiedBy>Naman</cp:lastModifiedBy>
  <cp:revision>4</cp:revision>
  <dcterms:created xsi:type="dcterms:W3CDTF">2022-02-26T16:55:04Z</dcterms:created>
  <dcterms:modified xsi:type="dcterms:W3CDTF">2022-02-26T18:15:00Z</dcterms:modified>
</cp:coreProperties>
</file>