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c3527d4-d156-42ff-bb7a-fa233458ac5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e0a991d-7847-4298-8ab7-b4bd5dbec6d8/ReportSection?bookmarkGuid=1c8bf0f6-b124-4979-a5b5-cceac4070627&amp;bookmarkUsage=1&amp;ctid=be9a5369-ecce-4f80-96a9-fc6efbcc7e54&amp;fromEntryPoint=export&quot;"/>
    <we:property name="reportState" value="&quot;CONNECTED&quot;"/>
    <we:property name="reportEmbeddedTime" value="&quot;2023-09-14T17:44:55.550Z&quot;"/>
    <we:property name="creatorSessionId" value="&quot;ff4e78f5-efc8-4525-96db-32026a4c8f26&quot;"/>
    <we:property name="creatorUserId" value="&quot;10032001091B915D&quot;"/>
    <we:property name="creatorTenantId" value="&quot;be9a5369-ecce-4f80-96a9-fc6efbcc7e54&quot;"/>
    <we:property name="reportName" value="&quot;SalesDA&quot;"/>
    <we:property name="isFiltersActionButtonVisible" value="true"/>
    <we:property name="initialStateBookmark" value="&quot;H4sIAAAAAAAAA+1a3VPjNhD/Vxi/3EumI8myLfPG5WDauQJ3hF4fOkxnJW0S3xk75w8KZfjfu5Kd8nEkfJSD5AovSKvNaj9+u96Ncx7YrJ7lcLYHxxhsBm/L8ssxVF82eDAIip62v/9+d+vg/Z97W7vbRC5nTVYWdbB5HjRQTbD5lNUt5E4CEf84GgSQ5x9g4nZjyGscBDOs6rKAPPsbO2Y6aqoWLwYBns7ysgInctRAg07sCbHTnu7mP4V0I5gmO8ERmqajHuCsrJr5fhDU3cqrdP3MCfMXDsuigawgwY6WpDKGmI9jwYEblAqlcPRxljc9iz7bPp1VZA9ZeTZzftiyJ1AYtIFXusK67m/YmkwqnMD8wu1rh8Myb49voY/KtjJ4gGN/VDRZc0Z3jCDHeuMdNBBckHM+VCW5zp/8TPyettMWvW3cbaflX8MKyXE22GQXR0Sps2KS936+dMBhZ4SByhlQ6s/kIWcofaCsLFZvz7yt77Jq7joxuKHyC9pJhhFJJSKyqZYpgtI2lRHTyoldavHXAvqTq2YHx0jQdYtpZi0WvQaZh/B5MLuyJflwgva3hqDhAOAo6LFxHvyaOaK/9BPkrbvvzRtSv9PY6SxYzEMWh5IbLmQkgIO9U+cGTxtdnl4PlJOmuVQmTKIklJBYTEMdp3dKq6dA/7+RxU04RhFHxiRK6zROY+QrngT+5AY62LdZMPhX3SGRJmWVGR9+/C5K0dK2pgkekY0jU5V5ThyHFPCOh0upkjQKGaFbrXSmLghGl6pcsNBYmUgVplyCUrR9LFCVSCVHnTAeQpTahBnzgwB1/cv1UhCIsdAEAJ0mMpJSpKFR6Z2Be46UHTqGZXXjx0DPuC0KzNcTP/Ouj3g/X2nvenR02j8xHI66asPDMY+otRAmYchlKtiq94YPfiwuVPepNNqldnu6whn2sQXPtLHvkoG0+O/JRo9xHE6hal7z7b7o6BIO0oiZMZNoYhWnqWYsiu9MuMNytkeO7nh8+z2fGcmvO1V57Jn7qbZu9dcWyYibLh/ND2j9cb5YKsmJuMXAQdChgDlHjjAnD97fY93GS1/UWg7mCowzzAmtdMv+s8FqsX63oUl2aKIABZuRD3DnGuGS/yFu/H1Kmdl7sbDZ3IBfbqhbP6mjveqgc1zy4Tlo+jHv+eeKVamiC8L/8C7X67OexVM+d/G8AlWfXShEpBIUicQoTAxTkWQr3q98h6fvyg9Kd9vczUwQUxwTAYmNDUWTh2GoV2Jmuk85ep3dnmx201CtZ0F89m7yZkG0lkqgVqDoTyAziunXbx0emOCX4Ywegd1ZtgaT0EJzX/C7B2OjMEoUi4DFFhgis0ue5f37uR1/aEBwoxOmRBQzKbVlnJH//1fjUufLNZqV2DrOSnPErsygtLiuXssQq5SWlCCQsEQzRc2VxMsMeenamxnc2AYzfYpeeE3GqWVGv1gR9ll423vism3qGRj8AAXe8o6YQAOFRduvF70d9j+ICPwlFLOsz58lH3A/k7jyQvkfHoRzObEhAAA=&quot;"/>
    <we:property name="bookmark" value="&quot;H4sIAAAAAAAAA+1aS3PbNhD+Kx5ectF0ABAkQd8SxZ52pk2cyE0PHR8WwEpiQpMMH65dj/97FyBVy44lP+rYUmqdgMVqsY9vl7uizgObNVUOZ+/gGIPd4E1ZfjmG+ssOD0ZBcZVmWMiliCLBTZwoFIYxJK6yarOyaILd86CFeobtp6zpIHcCifjn0SiAPD+AmdtNIW9wFFRYN2UBefY39sx01NYdXowCPK3ysgYnctJCi07sCbHTnlThP4V0I5g2O8EJmranfsSqrNvFfhQ0/cqrdPXMCfMXjsuihawgwY6WpDKGmE9jwYEblAqlcPRplrcDiz7bO61qsoesPKucW17bEygM2sArXWPTDDe8ns1qnMHiwr0rh+My745voE/Krjb4Eaf+qGiz9ozumECOzc5baCG4IOcc1CW5zp/8TPyett8Vg23cbeflX+MayXE22GUXR0RpsmKWD36+dMBhb4SB2hlQ6s/kIWcofaGsLdZvzrytb7N64ToxuqbyM9pJhhFJJSKyqZYpgtI2lRHTyolda/HXAoaTZbODYyTousU8sxaLQYPMQ/g8qJa2JB9O0P7eEjQcABwFPTbOg18zR/SXfoK8c/e9ekXq9xo7nQWLecjiUHLDhYwEcLC36tziaavL06uBctI0l8qESZSEEhKLaajj9FZpzRwq/FYWN+EURRwZkyit0ziNkW94EviTa+hg32bB6F91x0SalXVmfPjxuyhFS9uZNnhANk5MXeY5cRxSwHseLqVK0ihkhG610Zm6Ihh9qnLBQmNlIlWYcglK0fahQFUilRx1wngIUWoTZswPAtTtL9drQSCmQhMAdJrISEqRhkaltwbuKVJ27BjW1Y0fAz3Trigw3078LLo+4v281N4N6Oi1f2Q4HPXVhodTHlFrIUzCkMtUsE3vDe/9WFyp7mNp9Bu12/MNzrAPHXimnfcuGUiL/55s9BjH8Rzq9iXf7oqOPuEgjZiZMokmVnGaasai+NaEOyyrd+Tonse334uZkfy6X5fHnnkYcptOf+2QjLju8snigNYfFou1kpyIGwwcBT0KmHPkBHPy4N091m+89FWt5WihwDTDnNBKt7x/Mlit1u8mNMkeTRSgYDfyAe5dI1zy38eNf8wpMwcvFjZbGPDLNXWbR3W0Vx10jmu+vADNMOY9/VyxKVV0Rfjv3+V6fbazeMqnLp5LUPXZhUJEKkGRSIzCxDAVSbbh/cp3ePpu/KB0u839zAQxxTERkNjYUDR5GIZ6I2amu5Sjl9nt0WY3DfV2FsQn7yavF0RrqQRqBYo+AplRTL/86nDPBL8MZ/QA7FbZFkxCK819xt8ejI3CKFEsAhZbYIjMrnmWD6/r9v2hAcGNTpgSUcyk1JZxRv7/X41LvS+3aFZi2zgrLRC7MYPS6rp6JUOsUlpSgkDCEs0UNVcSLzPkuWtvZnBnD8z8MXrhLRmn1hn9bEXYZ+FN74nLrm0qMHgABd7wjphAA4VFO6xXvR32f4hYekH8D9w/5CeQIQAA&quot;"/>
    <we:property name="embedUrl" value="&quot;/reportEmbed?reportId=be0a991d-7847-4298-8ab7-b4bd5dbec6d8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cf4d174c-cbf1-4d1c-86fd-791da4ac671b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Riya Tyagi</cp:lastModifiedBy>
  <cp:revision>3</cp:revision>
  <dcterms:created xsi:type="dcterms:W3CDTF">2018-06-07T21:39:02Z</dcterms:created>
  <dcterms:modified xsi:type="dcterms:W3CDTF">2023-09-14T17:46:45Z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