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8CC"/>
          </a:solidFill>
        </a:fill>
      </a:tcStyle>
    </a:wholeTbl>
    <a:band2H>
      <a:tcTxStyle b="def" i="def"/>
      <a:tcStyle>
        <a:tcBdr/>
        <a:fill>
          <a:solidFill>
            <a:srgbClr val="FF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A"/>
          </a:solidFill>
        </a:fill>
      </a:tcStyle>
    </a:wholeTbl>
    <a:band2H>
      <a:tcTxStyle b="def" i="def"/>
      <a:tcStyle>
        <a:tcBdr/>
        <a:fill>
          <a:solidFill>
            <a:srgbClr val="F2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6D8"/>
          </a:solidFill>
        </a:fill>
      </a:tcStyle>
    </a:wholeTbl>
    <a:band2H>
      <a:tcTxStyle b="def" i="def"/>
      <a:tcStyle>
        <a:tcBdr/>
        <a:fill>
          <a:solidFill>
            <a:srgbClr val="EB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entury Schoolbook"/>
      </a:defRPr>
    </a:lvl1pPr>
    <a:lvl2pPr indent="228600" latinLnBrk="0">
      <a:defRPr sz="1200">
        <a:latin typeface="+mn-lt"/>
        <a:ea typeface="+mn-ea"/>
        <a:cs typeface="+mn-cs"/>
        <a:sym typeface="Century Schoolbook"/>
      </a:defRPr>
    </a:lvl2pPr>
    <a:lvl3pPr indent="457200" latinLnBrk="0">
      <a:defRPr sz="1200">
        <a:latin typeface="+mn-lt"/>
        <a:ea typeface="+mn-ea"/>
        <a:cs typeface="+mn-cs"/>
        <a:sym typeface="Century Schoolbook"/>
      </a:defRPr>
    </a:lvl3pPr>
    <a:lvl4pPr indent="685800" latinLnBrk="0">
      <a:defRPr sz="1200">
        <a:latin typeface="+mn-lt"/>
        <a:ea typeface="+mn-ea"/>
        <a:cs typeface="+mn-cs"/>
        <a:sym typeface="Century Schoolbook"/>
      </a:defRPr>
    </a:lvl4pPr>
    <a:lvl5pPr indent="914400" latinLnBrk="0">
      <a:defRPr sz="1200">
        <a:latin typeface="+mn-lt"/>
        <a:ea typeface="+mn-ea"/>
        <a:cs typeface="+mn-cs"/>
        <a:sym typeface="Century Schoolbook"/>
      </a:defRPr>
    </a:lvl5pPr>
    <a:lvl6pPr indent="1143000" latinLnBrk="0">
      <a:defRPr sz="1200">
        <a:latin typeface="+mn-lt"/>
        <a:ea typeface="+mn-ea"/>
        <a:cs typeface="+mn-cs"/>
        <a:sym typeface="Century Schoolbook"/>
      </a:defRPr>
    </a:lvl6pPr>
    <a:lvl7pPr indent="1371600" latinLnBrk="0">
      <a:defRPr sz="1200">
        <a:latin typeface="+mn-lt"/>
        <a:ea typeface="+mn-ea"/>
        <a:cs typeface="+mn-cs"/>
        <a:sym typeface="Century Schoolbook"/>
      </a:defRPr>
    </a:lvl7pPr>
    <a:lvl8pPr indent="1600200" latinLnBrk="0">
      <a:defRPr sz="1200">
        <a:latin typeface="+mn-lt"/>
        <a:ea typeface="+mn-ea"/>
        <a:cs typeface="+mn-cs"/>
        <a:sym typeface="Century Schoolbook"/>
      </a:defRPr>
    </a:lvl8pPr>
    <a:lvl9pPr indent="1828800" latinLnBrk="0">
      <a:defRPr sz="1200">
        <a:latin typeface="+mn-lt"/>
        <a:ea typeface="+mn-ea"/>
        <a:cs typeface="+mn-cs"/>
        <a:sym typeface="Century School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3048000" y="3124200"/>
            <a:ext cx="8229600" cy="18943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3048000" y="5003322"/>
            <a:ext cx="8229600" cy="1371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575F6D"/>
                </a:solidFill>
              </a:defRPr>
            </a:lvl1pPr>
            <a:lvl2pPr marL="0" indent="457200">
              <a:buClrTx/>
              <a:buSzTx/>
              <a:buNone/>
              <a:defRPr b="1" sz="1800">
                <a:solidFill>
                  <a:srgbClr val="575F6D"/>
                </a:solidFill>
              </a:defRPr>
            </a:lvl2pPr>
            <a:lvl3pPr marL="0" indent="914400">
              <a:buClrTx/>
              <a:buSzTx/>
              <a:buNone/>
              <a:defRPr b="1" sz="1800">
                <a:solidFill>
                  <a:srgbClr val="575F6D"/>
                </a:solidFill>
              </a:defRPr>
            </a:lvl3pPr>
            <a:lvl4pPr marL="0" indent="1371600">
              <a:buClrTx/>
              <a:buSzTx/>
              <a:buNone/>
              <a:defRPr b="1" sz="1800">
                <a:solidFill>
                  <a:srgbClr val="575F6D"/>
                </a:solidFill>
              </a:defRPr>
            </a:lvl4pPr>
            <a:lvl5pPr marL="0" indent="1828800">
              <a:buClrTx/>
              <a:buSzTx/>
              <a:buNone/>
              <a:defRPr b="1" sz="1800">
                <a:solidFill>
                  <a:srgbClr val="575F6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9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Rectangle 11"/>
          <p:cNvSpPr/>
          <p:nvPr/>
        </p:nvSpPr>
        <p:spPr>
          <a:xfrm>
            <a:off x="368448" y="0"/>
            <a:ext cx="139552" cy="6858000"/>
          </a:xfrm>
          <a:prstGeom prst="rect">
            <a:avLst/>
          </a:prstGeom>
          <a:solidFill>
            <a:srgbClr val="FFD8CC">
              <a:alpha val="3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Rectangle 13"/>
          <p:cNvSpPr/>
          <p:nvPr/>
        </p:nvSpPr>
        <p:spPr>
          <a:xfrm>
            <a:off x="1320800" y="0"/>
            <a:ext cx="242497" cy="6858000"/>
          </a:xfrm>
          <a:prstGeom prst="rect">
            <a:avLst/>
          </a:prstGeom>
          <a:solidFill>
            <a:srgbClr val="FFD8CC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Rectangle 18"/>
          <p:cNvSpPr/>
          <p:nvPr/>
        </p:nvSpPr>
        <p:spPr>
          <a:xfrm>
            <a:off x="1521760" y="0"/>
            <a:ext cx="307041" cy="6858000"/>
          </a:xfrm>
          <a:prstGeom prst="rect">
            <a:avLst/>
          </a:prstGeom>
          <a:solidFill>
            <a:srgbClr val="FFEDE7">
              <a:alpha val="7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traight Connector 10"/>
          <p:cNvSpPr/>
          <p:nvPr/>
        </p:nvSpPr>
        <p:spPr>
          <a:xfrm flipH="1">
            <a:off x="141792" y="0"/>
            <a:ext cx="1" cy="6858000"/>
          </a:xfrm>
          <a:prstGeom prst="line">
            <a:avLst/>
          </a:prstGeom>
          <a:ln w="57150">
            <a:solidFill>
              <a:srgbClr val="FEC2AC">
                <a:alpha val="73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traight Connector 17"/>
          <p:cNvSpPr/>
          <p:nvPr/>
        </p:nvSpPr>
        <p:spPr>
          <a:xfrm flipH="1">
            <a:off x="1219199" y="0"/>
            <a:ext cx="2" cy="6858000"/>
          </a:xfrm>
          <a:prstGeom prst="line">
            <a:avLst/>
          </a:prstGeom>
          <a:ln w="57150">
            <a:solidFill>
              <a:srgbClr val="FFEDE7">
                <a:alpha val="83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Straight Connector 19"/>
          <p:cNvSpPr/>
          <p:nvPr/>
        </p:nvSpPr>
        <p:spPr>
          <a:xfrm flipH="1">
            <a:off x="1138815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Straight Connector 15"/>
          <p:cNvSpPr/>
          <p:nvPr/>
        </p:nvSpPr>
        <p:spPr>
          <a:xfrm flipH="1">
            <a:off x="2302186" y="0"/>
            <a:ext cx="1" cy="6858000"/>
          </a:xfrm>
          <a:prstGeom prst="line">
            <a:avLst/>
          </a:prstGeom>
          <a:ln w="28575">
            <a:solidFill>
              <a:srgbClr val="FEC2AC">
                <a:alpha val="82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Straight Connector 14"/>
          <p:cNvSpPr/>
          <p:nvPr/>
        </p:nvSpPr>
        <p:spPr>
          <a:xfrm flipH="1">
            <a:off x="1422399" y="0"/>
            <a:ext cx="2" cy="6858000"/>
          </a:xfrm>
          <a:prstGeom prst="line">
            <a:avLst/>
          </a:prstGeom>
          <a:ln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traight Connector 21"/>
          <p:cNvSpPr/>
          <p:nvPr/>
        </p:nvSpPr>
        <p:spPr>
          <a:xfrm flipH="1">
            <a:off x="12151807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Rectangle 26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Oval 20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Oval 22"/>
          <p:cNvSpPr/>
          <p:nvPr/>
        </p:nvSpPr>
        <p:spPr>
          <a:xfrm>
            <a:off x="1746175" y="4866752"/>
            <a:ext cx="855233" cy="64142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Oval 23"/>
          <p:cNvSpPr/>
          <p:nvPr/>
        </p:nvSpPr>
        <p:spPr>
          <a:xfrm>
            <a:off x="1454773" y="5500632"/>
            <a:ext cx="182881" cy="1371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Oval 25"/>
          <p:cNvSpPr/>
          <p:nvPr/>
        </p:nvSpPr>
        <p:spPr>
          <a:xfrm>
            <a:off x="2218944" y="5788152"/>
            <a:ext cx="365761" cy="27432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Oval 24"/>
          <p:cNvSpPr/>
          <p:nvPr/>
        </p:nvSpPr>
        <p:spPr>
          <a:xfrm>
            <a:off x="2540000" y="4495800"/>
            <a:ext cx="487681" cy="3657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2019625" y="5033793"/>
            <a:ext cx="308334" cy="3073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575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3048000" y="2895600"/>
            <a:ext cx="8229600" cy="20535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39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048000" y="5010150"/>
            <a:ext cx="822960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FFF39D"/>
                </a:solidFill>
              </a:defRPr>
            </a:lvl1pPr>
            <a:lvl2pPr marL="0" indent="365760">
              <a:buClrTx/>
              <a:buSzTx/>
              <a:buNone/>
              <a:defRPr b="1" sz="1800">
                <a:solidFill>
                  <a:srgbClr val="FFF39D"/>
                </a:solidFill>
              </a:defRPr>
            </a:lvl2pPr>
            <a:lvl3pPr marL="0" indent="731519">
              <a:buClrTx/>
              <a:buSzTx/>
              <a:buNone/>
              <a:defRPr b="1" sz="1800">
                <a:solidFill>
                  <a:srgbClr val="FFF39D"/>
                </a:solidFill>
              </a:defRPr>
            </a:lvl3pPr>
            <a:lvl4pPr marL="0" indent="1005839">
              <a:buClrTx/>
              <a:buSzTx/>
              <a:buNone/>
              <a:defRPr b="1" sz="1800">
                <a:solidFill>
                  <a:srgbClr val="FFF39D"/>
                </a:solidFill>
              </a:defRPr>
            </a:lvl4pPr>
            <a:lvl5pPr marL="0" indent="1280159">
              <a:buClrTx/>
              <a:buSzTx/>
              <a:buNone/>
              <a:defRPr b="1" sz="1800">
                <a:solidFill>
                  <a:srgbClr val="FFF39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Rectangle 8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Rectangle 9"/>
          <p:cNvSpPr/>
          <p:nvPr/>
        </p:nvSpPr>
        <p:spPr>
          <a:xfrm>
            <a:off x="368448" y="0"/>
            <a:ext cx="139552" cy="6858000"/>
          </a:xfrm>
          <a:prstGeom prst="rect">
            <a:avLst/>
          </a:prstGeom>
          <a:solidFill>
            <a:srgbClr val="FFD8CC">
              <a:alpha val="3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10"/>
          <p:cNvSpPr/>
          <p:nvPr/>
        </p:nvSpPr>
        <p:spPr>
          <a:xfrm>
            <a:off x="1320800" y="0"/>
            <a:ext cx="242497" cy="6858000"/>
          </a:xfrm>
          <a:prstGeom prst="rect">
            <a:avLst/>
          </a:prstGeom>
          <a:solidFill>
            <a:srgbClr val="FFD8CC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1"/>
          <p:cNvSpPr/>
          <p:nvPr/>
        </p:nvSpPr>
        <p:spPr>
          <a:xfrm>
            <a:off x="1521760" y="0"/>
            <a:ext cx="307041" cy="6858000"/>
          </a:xfrm>
          <a:prstGeom prst="rect">
            <a:avLst/>
          </a:prstGeom>
          <a:solidFill>
            <a:srgbClr val="FFEDE7">
              <a:alpha val="7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traight Connector 12"/>
          <p:cNvSpPr/>
          <p:nvPr/>
        </p:nvSpPr>
        <p:spPr>
          <a:xfrm flipH="1">
            <a:off x="141792" y="0"/>
            <a:ext cx="1" cy="6858000"/>
          </a:xfrm>
          <a:prstGeom prst="line">
            <a:avLst/>
          </a:prstGeom>
          <a:ln w="57150">
            <a:solidFill>
              <a:srgbClr val="FEC2AC">
                <a:alpha val="73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13"/>
          <p:cNvSpPr/>
          <p:nvPr/>
        </p:nvSpPr>
        <p:spPr>
          <a:xfrm flipH="1">
            <a:off x="1219199" y="0"/>
            <a:ext cx="2" cy="6858000"/>
          </a:xfrm>
          <a:prstGeom prst="line">
            <a:avLst/>
          </a:prstGeom>
          <a:ln w="57150">
            <a:solidFill>
              <a:srgbClr val="FFEDE7">
                <a:alpha val="83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traight Connector 14"/>
          <p:cNvSpPr/>
          <p:nvPr/>
        </p:nvSpPr>
        <p:spPr>
          <a:xfrm flipH="1">
            <a:off x="1138815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traight Connector 15"/>
          <p:cNvSpPr/>
          <p:nvPr/>
        </p:nvSpPr>
        <p:spPr>
          <a:xfrm flipH="1">
            <a:off x="2302186" y="0"/>
            <a:ext cx="1" cy="6858000"/>
          </a:xfrm>
          <a:prstGeom prst="line">
            <a:avLst/>
          </a:prstGeom>
          <a:ln w="28575">
            <a:solidFill>
              <a:srgbClr val="FEC2AC">
                <a:alpha val="82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traight Connector 16"/>
          <p:cNvSpPr/>
          <p:nvPr/>
        </p:nvSpPr>
        <p:spPr>
          <a:xfrm flipH="1">
            <a:off x="1422399" y="0"/>
            <a:ext cx="2" cy="6858000"/>
          </a:xfrm>
          <a:prstGeom prst="line">
            <a:avLst/>
          </a:prstGeom>
          <a:ln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Rectangle 17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Oval 18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Oval 19"/>
          <p:cNvSpPr/>
          <p:nvPr/>
        </p:nvSpPr>
        <p:spPr>
          <a:xfrm>
            <a:off x="1766272" y="4866752"/>
            <a:ext cx="855233" cy="64142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Oval 20"/>
          <p:cNvSpPr/>
          <p:nvPr/>
        </p:nvSpPr>
        <p:spPr>
          <a:xfrm>
            <a:off x="1454773" y="5500632"/>
            <a:ext cx="182881" cy="1371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Oval 21"/>
          <p:cNvSpPr/>
          <p:nvPr/>
        </p:nvSpPr>
        <p:spPr>
          <a:xfrm>
            <a:off x="2218944" y="5791200"/>
            <a:ext cx="365761" cy="27432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Oval 22"/>
          <p:cNvSpPr/>
          <p:nvPr/>
        </p:nvSpPr>
        <p:spPr>
          <a:xfrm>
            <a:off x="2505386" y="4479888"/>
            <a:ext cx="487682" cy="3657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traight Connector 25"/>
          <p:cNvSpPr/>
          <p:nvPr/>
        </p:nvSpPr>
        <p:spPr>
          <a:xfrm flipH="1">
            <a:off x="12130592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2039721" y="5033793"/>
            <a:ext cx="308334" cy="3073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09600" y="1600200"/>
            <a:ext cx="4876800" cy="457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609600" y="273050"/>
            <a:ext cx="10058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609600" y="2362200"/>
            <a:ext cx="4876800" cy="3886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11"/>
          <p:cNvSpPr/>
          <p:nvPr>
            <p:ph type="body" sz="quarter" idx="21"/>
          </p:nvPr>
        </p:nvSpPr>
        <p:spPr>
          <a:xfrm>
            <a:off x="641738" y="1601859"/>
            <a:ext cx="4812524" cy="59409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88" name="Text Placeholder 13"/>
          <p:cNvSpPr/>
          <p:nvPr>
            <p:ph type="body" sz="quarter" idx="22"/>
          </p:nvPr>
        </p:nvSpPr>
        <p:spPr>
          <a:xfrm>
            <a:off x="5823339" y="1601859"/>
            <a:ext cx="4812523" cy="59409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traight Connector 9"/>
          <p:cNvSpPr/>
          <p:nvPr/>
        </p:nvSpPr>
        <p:spPr>
          <a:xfrm flipH="1">
            <a:off x="11683999" y="0"/>
            <a:ext cx="1" cy="6858000"/>
          </a:xfrm>
          <a:prstGeom prst="line">
            <a:avLst/>
          </a:prstGeom>
          <a:ln w="38100">
            <a:solidFill>
              <a:srgbClr val="FEC2AC">
                <a:alpha val="93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 rot="5400000">
            <a:off x="5547359" y="3124200"/>
            <a:ext cx="6309361" cy="60960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9083040" y="274320"/>
            <a:ext cx="2036065" cy="49834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None/>
              <a:defRPr sz="1200"/>
            </a:lvl1pPr>
            <a:lvl2pPr marL="0" indent="365760">
              <a:spcBef>
                <a:spcPts val="1000"/>
              </a:spcBef>
              <a:buClrTx/>
              <a:buSzTx/>
              <a:buNone/>
              <a:defRPr sz="1200"/>
            </a:lvl2pPr>
            <a:lvl3pPr marL="0" indent="731519">
              <a:spcBef>
                <a:spcPts val="1000"/>
              </a:spcBef>
              <a:buClrTx/>
              <a:buSzTx/>
              <a:buNone/>
              <a:defRPr sz="1200"/>
            </a:lvl3pPr>
            <a:lvl4pPr marL="0" indent="1005839">
              <a:spcBef>
                <a:spcPts val="1000"/>
              </a:spcBef>
              <a:buClrTx/>
              <a:buSzTx/>
              <a:buNone/>
              <a:defRPr sz="1200"/>
            </a:lvl4pPr>
            <a:lvl5pPr marL="0" indent="1280159">
              <a:spcBef>
                <a:spcPts val="1000"/>
              </a:spcBef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traight Connector 7"/>
          <p:cNvSpPr/>
          <p:nvPr/>
        </p:nvSpPr>
        <p:spPr>
          <a:xfrm flipH="1">
            <a:off x="8331199" y="0"/>
            <a:ext cx="1" cy="6858000"/>
          </a:xfrm>
          <a:prstGeom prst="line">
            <a:avLst/>
          </a:prstGeom>
          <a:ln w="3810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traight Connector 8"/>
          <p:cNvSpPr/>
          <p:nvPr/>
        </p:nvSpPr>
        <p:spPr>
          <a:xfrm flipH="1">
            <a:off x="8256395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traight Connector 10"/>
          <p:cNvSpPr/>
          <p:nvPr/>
        </p:nvSpPr>
        <p:spPr>
          <a:xfrm flipH="1">
            <a:off x="11988799" y="0"/>
            <a:ext cx="1" cy="685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Rectangle 11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rgbClr val="FEC2AC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traight Connector 12"/>
          <p:cNvSpPr/>
          <p:nvPr/>
        </p:nvSpPr>
        <p:spPr>
          <a:xfrm flipH="1">
            <a:off x="11887199" y="0"/>
            <a:ext cx="1" cy="685800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Oval 13"/>
          <p:cNvSpPr/>
          <p:nvPr/>
        </p:nvSpPr>
        <p:spPr>
          <a:xfrm>
            <a:off x="10875264" y="5715000"/>
            <a:ext cx="731521" cy="5486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8"/>
          <p:cNvSpPr/>
          <p:nvPr/>
        </p:nvSpPr>
        <p:spPr>
          <a:xfrm flipH="1">
            <a:off x="11683999" y="0"/>
            <a:ext cx="1" cy="6858000"/>
          </a:xfrm>
          <a:prstGeom prst="line">
            <a:avLst/>
          </a:prstGeom>
          <a:ln w="3810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Oval 12"/>
          <p:cNvSpPr/>
          <p:nvPr/>
        </p:nvSpPr>
        <p:spPr>
          <a:xfrm>
            <a:off x="10875264" y="5715000"/>
            <a:ext cx="731521" cy="5486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 rot="5400000">
            <a:off x="5518403" y="3124200"/>
            <a:ext cx="6309361" cy="60960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Picture Placeholder 2"/>
          <p:cNvSpPr/>
          <p:nvPr>
            <p:ph type="pic" idx="21"/>
          </p:nvPr>
        </p:nvSpPr>
        <p:spPr>
          <a:xfrm>
            <a:off x="0" y="0"/>
            <a:ext cx="82296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9021064" y="264795"/>
            <a:ext cx="2032001" cy="4956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None/>
              <a:defRPr sz="1200"/>
            </a:lvl1pPr>
            <a:lvl2pPr marL="640080" indent="-274320">
              <a:spcBef>
                <a:spcPts val="400"/>
              </a:spcBef>
              <a:buClrTx/>
              <a:defRPr sz="1200"/>
            </a:lvl2pPr>
            <a:lvl3pPr marL="950976" indent="-219456">
              <a:spcBef>
                <a:spcPts val="400"/>
              </a:spcBef>
              <a:buClrTx/>
              <a:defRPr sz="1200"/>
            </a:lvl3pPr>
            <a:lvl4pPr>
              <a:spcBef>
                <a:spcPts val="400"/>
              </a:spcBef>
              <a:buClrTx/>
              <a:defRPr sz="1200"/>
            </a:lvl4pPr>
            <a:lvl5pPr marL="1524000" indent="-243840">
              <a:spcBef>
                <a:spcPts val="400"/>
              </a:spcBef>
              <a:buClrTx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traight Connector 9"/>
          <p:cNvSpPr/>
          <p:nvPr/>
        </p:nvSpPr>
        <p:spPr>
          <a:xfrm flipH="1">
            <a:off x="11988799" y="0"/>
            <a:ext cx="1" cy="6858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Rectangle 10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rgbClr val="FEC2A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traight Connector 11"/>
          <p:cNvSpPr/>
          <p:nvPr/>
        </p:nvSpPr>
        <p:spPr>
          <a:xfrm flipH="1">
            <a:off x="11887199" y="0"/>
            <a:ext cx="1" cy="685800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18"/>
          <p:cNvSpPr/>
          <p:nvPr/>
        </p:nvSpPr>
        <p:spPr>
          <a:xfrm flipH="1">
            <a:off x="8331199" y="0"/>
            <a:ext cx="1" cy="6858000"/>
          </a:xfrm>
          <a:prstGeom prst="line">
            <a:avLst/>
          </a:prstGeom>
          <a:ln w="3810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traight Connector 19"/>
          <p:cNvSpPr/>
          <p:nvPr/>
        </p:nvSpPr>
        <p:spPr>
          <a:xfrm flipH="1">
            <a:off x="8256395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5"/>
          <p:cNvSpPr/>
          <p:nvPr/>
        </p:nvSpPr>
        <p:spPr>
          <a:xfrm flipH="1">
            <a:off x="11683999" y="0"/>
            <a:ext cx="1" cy="6858000"/>
          </a:xfrm>
          <a:prstGeom prst="line">
            <a:avLst/>
          </a:prstGeom>
          <a:ln w="38100">
            <a:solidFill>
              <a:srgbClr val="FEC2AC">
                <a:alpha val="93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traight Connector 6"/>
          <p:cNvSpPr/>
          <p:nvPr/>
        </p:nvSpPr>
        <p:spPr>
          <a:xfrm flipH="1">
            <a:off x="101599" y="0"/>
            <a:ext cx="2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8"/>
          <p:cNvSpPr/>
          <p:nvPr/>
        </p:nvSpPr>
        <p:spPr>
          <a:xfrm flipH="1">
            <a:off x="11988799" y="0"/>
            <a:ext cx="1" cy="685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9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rgbClr val="FEC2AC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traight Connector 10"/>
          <p:cNvSpPr/>
          <p:nvPr/>
        </p:nvSpPr>
        <p:spPr>
          <a:xfrm flipH="1">
            <a:off x="11887199" y="0"/>
            <a:ext cx="1" cy="685800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Oval 11"/>
          <p:cNvSpPr/>
          <p:nvPr/>
        </p:nvSpPr>
        <p:spPr>
          <a:xfrm>
            <a:off x="10875264" y="5715000"/>
            <a:ext cx="731521" cy="5486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609600" y="274638"/>
            <a:ext cx="9956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9956800" cy="4873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090921" y="5840983"/>
            <a:ext cx="308334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3000" u="none">
          <a:solidFill>
            <a:srgbClr val="575F6D"/>
          </a:solidFill>
          <a:uFillTx/>
          <a:latin typeface="+mn-lt"/>
          <a:ea typeface="+mn-ea"/>
          <a:cs typeface="+mn-cs"/>
          <a:sym typeface="Century Schoolbook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○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1pPr>
      <a:lvl2pPr marL="67926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2pPr>
      <a:lvl3pPr marL="975360" marR="0" indent="-2438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3pPr>
      <a:lvl4pPr marL="1249679" marR="0" indent="-2438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4pPr>
      <a:lvl5pPr marL="1554479" marR="0" indent="-2743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Tx/>
        <a:buChar char="●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5pPr>
      <a:lvl6pPr marL="1828800" marR="0" indent="-2743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6pPr>
      <a:lvl7pPr marL="214230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7pPr>
      <a:lvl8pPr marL="241662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8pPr>
      <a:lvl9pPr marL="269094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ctrTitle"/>
          </p:nvPr>
        </p:nvSpPr>
        <p:spPr>
          <a:xfrm>
            <a:off x="3124200" y="9144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defRPr sz="7200"/>
            </a:pPr>
            <a:r>
              <a:t>GSM and GPS based</a:t>
            </a:r>
            <a:br/>
            <a:r>
              <a:t>Vehicle tracking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tent Placeholder 2"/>
          <p:cNvSpPr txBox="1"/>
          <p:nvPr>
            <p:ph type="body" idx="1"/>
          </p:nvPr>
        </p:nvSpPr>
        <p:spPr>
          <a:xfrm>
            <a:off x="1981200" y="762001"/>
            <a:ext cx="8229600" cy="5364163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Font typeface="Wingdings"/>
              <a:buNone/>
              <a:defRPr b="1" sz="7200"/>
            </a:pPr>
          </a:p>
          <a:p>
            <a:pPr algn="ctr">
              <a:buSzTx/>
              <a:buFont typeface="Wingdings"/>
              <a:buNone/>
              <a:defRPr b="1" sz="7200"/>
            </a:pPr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1981200" y="274638"/>
            <a:ext cx="8229600" cy="792163"/>
          </a:xfrm>
          <a:prstGeom prst="rect">
            <a:avLst/>
          </a:prstGeom>
        </p:spPr>
        <p:txBody>
          <a:bodyPr/>
          <a:lstStyle>
            <a:lvl1pPr>
              <a:defRPr b="1" u="sng"/>
            </a:lvl1pPr>
          </a:lstStyle>
          <a:p>
            <a:pPr/>
            <a:r>
              <a:t>1. Introduction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914400" y="1143000"/>
            <a:ext cx="10134600" cy="5410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b="1"/>
            </a:pPr>
            <a:r>
              <a:t>Project Aim :</a:t>
            </a:r>
          </a:p>
          <a:p>
            <a:pPr>
              <a:defRPr sz="2200"/>
            </a:pPr>
            <a:r>
              <a:t>This project monitors the vehicle location using it’s longitude and latitude. We have designed a microcontroller based prototype model for the vehicle tracker.</a:t>
            </a:r>
          </a:p>
          <a:p>
            <a:pPr>
              <a:defRPr sz="2200"/>
            </a:pPr>
            <a:r>
              <a:t>For monitoring the location, we have used a SR86 GPS modem which responds to the changes in the location. </a:t>
            </a:r>
          </a:p>
          <a:p>
            <a:pPr>
              <a:defRPr sz="2200"/>
            </a:pPr>
            <a:r>
              <a:t>We have also used GSM modem to send the location tracking SMS. </a:t>
            </a:r>
          </a:p>
          <a:p>
            <a:pPr>
              <a:defRPr sz="2200"/>
            </a:pPr>
            <a:r>
              <a:t>The heart of the project i.e. the microcontroller is AT89s51. </a:t>
            </a:r>
          </a:p>
          <a:p>
            <a:pPr>
              <a:defRPr sz="2200"/>
            </a:pPr>
            <a:r>
              <a:t>The display used 16×2 line Liquid Crystal Display. </a:t>
            </a:r>
          </a:p>
          <a:p>
            <a:pPr>
              <a:defRPr sz="2200"/>
            </a:pPr>
            <a:r>
              <a:t>MAX232 has been used for the interfacing between microcontroller and GPS &amp; GSM modem. With the help of this IC we can send the data to the GPS and GSM modem also. </a:t>
            </a:r>
          </a:p>
          <a:p>
            <a:pPr>
              <a:defRPr sz="2200"/>
            </a:pPr>
            <a:r>
              <a:t>The power module consists of IC7805 for 5V supply.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1524000" y="304800"/>
            <a:ext cx="7467600" cy="1143000"/>
          </a:xfrm>
          <a:prstGeom prst="rect">
            <a:avLst/>
          </a:prstGeom>
        </p:spPr>
        <p:txBody>
          <a:bodyPr/>
          <a:lstStyle/>
          <a:p>
            <a:pPr/>
            <a:r>
              <a:t>Block Diagram</a:t>
            </a:r>
          </a:p>
        </p:txBody>
      </p:sp>
      <p:grpSp>
        <p:nvGrpSpPr>
          <p:cNvPr id="172" name="Group 2"/>
          <p:cNvGrpSpPr/>
          <p:nvPr/>
        </p:nvGrpSpPr>
        <p:grpSpPr>
          <a:xfrm>
            <a:off x="2245398" y="1975592"/>
            <a:ext cx="6770257" cy="3750920"/>
            <a:chOff x="0" y="0"/>
            <a:chExt cx="6770255" cy="3750919"/>
          </a:xfrm>
        </p:grpSpPr>
        <p:grpSp>
          <p:nvGrpSpPr>
            <p:cNvPr id="154" name="Rectangle 12"/>
            <p:cNvGrpSpPr/>
            <p:nvPr/>
          </p:nvGrpSpPr>
          <p:grpSpPr>
            <a:xfrm>
              <a:off x="0" y="453651"/>
              <a:ext cx="1358330" cy="858618"/>
              <a:chOff x="0" y="0"/>
              <a:chExt cx="1358329" cy="858616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-1" y="0"/>
                <a:ext cx="1358331" cy="858617"/>
              </a:xfrm>
              <a:prstGeom prst="rect">
                <a:avLst/>
              </a:prstGeom>
              <a:gradFill flip="none" rotWithShape="1">
                <a:gsLst>
                  <a:gs pos="0">
                    <a:srgbClr val="95B3D7"/>
                  </a:gs>
                  <a:gs pos="50000">
                    <a:srgbClr val="DBE5F1"/>
                  </a:gs>
                  <a:gs pos="100000">
                    <a:srgbClr val="95B3D7"/>
                  </a:gs>
                </a:gsLst>
                <a:lin ang="18900000" scaled="0"/>
              </a:gradFill>
              <a:ln w="12700" cap="flat">
                <a:solidFill>
                  <a:srgbClr val="95B3D7"/>
                </a:solidFill>
                <a:prstDash val="solid"/>
                <a:miter lim="800000"/>
              </a:ln>
              <a:effectLst>
                <a:outerShdw sx="100000" sy="100000" kx="0" ky="0" algn="b" rotWithShape="0" blurRad="0" dist="28398" dir="3806097">
                  <a:srgbClr val="243F6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3" name="GPS modem"/>
              <p:cNvSpPr txBox="1"/>
              <p:nvPr/>
            </p:nvSpPr>
            <p:spPr>
              <a:xfrm>
                <a:off x="52069" y="6350"/>
                <a:ext cx="1254191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GPS modem</a:t>
                </a:r>
              </a:p>
            </p:txBody>
          </p:sp>
        </p:grpSp>
        <p:grpSp>
          <p:nvGrpSpPr>
            <p:cNvPr id="157" name="Rectangle 11"/>
            <p:cNvGrpSpPr/>
            <p:nvPr/>
          </p:nvGrpSpPr>
          <p:grpSpPr>
            <a:xfrm>
              <a:off x="10695" y="2035897"/>
              <a:ext cx="1358330" cy="858618"/>
              <a:chOff x="0" y="0"/>
              <a:chExt cx="1358329" cy="858616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-1" y="0"/>
                <a:ext cx="1358331" cy="858617"/>
              </a:xfrm>
              <a:prstGeom prst="rect">
                <a:avLst/>
              </a:prstGeom>
              <a:gradFill flip="none" rotWithShape="1">
                <a:gsLst>
                  <a:gs pos="0">
                    <a:srgbClr val="D99594"/>
                  </a:gs>
                  <a:gs pos="50000">
                    <a:srgbClr val="F2DBDB"/>
                  </a:gs>
                  <a:gs pos="100000">
                    <a:srgbClr val="D99594"/>
                  </a:gs>
                </a:gsLst>
                <a:lin ang="18900000" scaled="0"/>
              </a:gradFill>
              <a:ln w="12700" cap="flat">
                <a:solidFill>
                  <a:srgbClr val="D99594"/>
                </a:solidFill>
                <a:prstDash val="solid"/>
                <a:miter lim="800000"/>
              </a:ln>
              <a:effectLst>
                <a:outerShdw sx="100000" sy="100000" kx="0" ky="0" algn="b" rotWithShape="0" blurRad="0" dist="28398" dir="3806097">
                  <a:srgbClr val="62242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6" name="GSM modem"/>
              <p:cNvSpPr txBox="1"/>
              <p:nvPr/>
            </p:nvSpPr>
            <p:spPr>
              <a:xfrm>
                <a:off x="52069" y="6350"/>
                <a:ext cx="1254191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GSM modem</a:t>
                </a:r>
              </a:p>
            </p:txBody>
          </p:sp>
        </p:grpSp>
        <p:grpSp>
          <p:nvGrpSpPr>
            <p:cNvPr id="160" name="Rectangle 10"/>
            <p:cNvGrpSpPr/>
            <p:nvPr/>
          </p:nvGrpSpPr>
          <p:grpSpPr>
            <a:xfrm>
              <a:off x="5411926" y="442586"/>
              <a:ext cx="1358330" cy="858618"/>
              <a:chOff x="0" y="0"/>
              <a:chExt cx="1358329" cy="858616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-1" y="0"/>
                <a:ext cx="1358331" cy="858617"/>
              </a:xfrm>
              <a:prstGeom prst="rect">
                <a:avLst/>
              </a:prstGeom>
              <a:gradFill flip="none" rotWithShape="1">
                <a:gsLst>
                  <a:gs pos="0">
                    <a:srgbClr val="92CDDC"/>
                  </a:gs>
                  <a:gs pos="50000">
                    <a:srgbClr val="4BACC6"/>
                  </a:gs>
                  <a:gs pos="100000">
                    <a:srgbClr val="92CDDC"/>
                  </a:gs>
                </a:gsLst>
                <a:lin ang="5400000" scaled="0"/>
              </a:gradFill>
              <a:ln w="12700" cap="flat">
                <a:solidFill>
                  <a:srgbClr val="4BACC6"/>
                </a:solidFill>
                <a:prstDash val="solid"/>
                <a:miter lim="800000"/>
              </a:ln>
              <a:effectLst>
                <a:outerShdw sx="100000" sy="100000" kx="0" ky="0" algn="b" rotWithShape="0" blurRad="0" dist="28398" dir="3806097">
                  <a:srgbClr val="205867"/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9" name="LCD Display"/>
              <p:cNvSpPr txBox="1"/>
              <p:nvPr/>
            </p:nvSpPr>
            <p:spPr>
              <a:xfrm>
                <a:off x="52069" y="6350"/>
                <a:ext cx="1254191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LCD Display</a:t>
                </a:r>
              </a:p>
            </p:txBody>
          </p:sp>
        </p:grpSp>
        <p:sp>
          <p:nvSpPr>
            <p:cNvPr id="161" name="Line 9"/>
            <p:cNvSpPr/>
            <p:nvPr/>
          </p:nvSpPr>
          <p:spPr>
            <a:xfrm>
              <a:off x="4792300" y="878533"/>
              <a:ext cx="619627" cy="1476"/>
            </a:xfrm>
            <a:prstGeom prst="line">
              <a:avLst/>
            </a:prstGeom>
            <a:noFill/>
            <a:ln w="38100" cap="flat">
              <a:solidFill>
                <a:srgbClr val="8064A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Line 8"/>
            <p:cNvSpPr/>
            <p:nvPr/>
          </p:nvSpPr>
          <p:spPr>
            <a:xfrm>
              <a:off x="1369024" y="881484"/>
              <a:ext cx="619627" cy="1476"/>
            </a:xfrm>
            <a:prstGeom prst="line">
              <a:avLst/>
            </a:prstGeom>
            <a:noFill/>
            <a:ln w="38100" cap="flat">
              <a:solidFill>
                <a:srgbClr val="8064A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Line 7"/>
            <p:cNvSpPr/>
            <p:nvPr/>
          </p:nvSpPr>
          <p:spPr>
            <a:xfrm flipH="1" flipV="1">
              <a:off x="1369025" y="2434225"/>
              <a:ext cx="619627" cy="1476"/>
            </a:xfrm>
            <a:prstGeom prst="line">
              <a:avLst/>
            </a:prstGeom>
            <a:noFill/>
            <a:ln w="38100" cap="flat">
              <a:solidFill>
                <a:srgbClr val="8064A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" name="Rectangle 6"/>
            <p:cNvGrpSpPr/>
            <p:nvPr/>
          </p:nvGrpSpPr>
          <p:grpSpPr>
            <a:xfrm>
              <a:off x="1988651" y="608556"/>
              <a:ext cx="1028195" cy="2168673"/>
              <a:chOff x="0" y="0"/>
              <a:chExt cx="1028194" cy="2168672"/>
            </a:xfrm>
          </p:grpSpPr>
          <p:sp>
            <p:nvSpPr>
              <p:cNvPr id="164" name="Rectangle"/>
              <p:cNvSpPr/>
              <p:nvPr/>
            </p:nvSpPr>
            <p:spPr>
              <a:xfrm>
                <a:off x="-1" y="-1"/>
                <a:ext cx="1028196" cy="2168674"/>
              </a:xfrm>
              <a:prstGeom prst="rect">
                <a:avLst/>
              </a:prstGeom>
              <a:gradFill flip="none" rotWithShape="1">
                <a:gsLst>
                  <a:gs pos="0">
                    <a:srgbClr val="D99594"/>
                  </a:gs>
                  <a:gs pos="50000">
                    <a:srgbClr val="C0504D"/>
                  </a:gs>
                  <a:gs pos="100000">
                    <a:srgbClr val="D99594"/>
                  </a:gs>
                </a:gsLst>
                <a:lin ang="5400000" scaled="0"/>
              </a:gradFill>
              <a:ln w="12700" cap="flat">
                <a:solidFill>
                  <a:srgbClr val="C0504D"/>
                </a:solidFill>
                <a:prstDash val="solid"/>
                <a:miter lim="800000"/>
              </a:ln>
              <a:effectLst>
                <a:outerShdw sx="100000" sy="100000" kx="0" ky="0" algn="b" rotWithShape="0" blurRad="0" dist="28398" dir="3806097">
                  <a:srgbClr val="622423"/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" name="MAX232 interface"/>
              <p:cNvSpPr txBox="1"/>
              <p:nvPr/>
            </p:nvSpPr>
            <p:spPr>
              <a:xfrm>
                <a:off x="6349" y="6349"/>
                <a:ext cx="1015496" cy="37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b="1" sz="13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MAX232 interface</a:t>
                </a:r>
              </a:p>
            </p:txBody>
          </p:sp>
        </p:grpSp>
        <p:sp>
          <p:nvSpPr>
            <p:cNvPr id="167" name="Line 5"/>
            <p:cNvSpPr/>
            <p:nvPr/>
          </p:nvSpPr>
          <p:spPr>
            <a:xfrm>
              <a:off x="3016845" y="939020"/>
              <a:ext cx="619628" cy="1476"/>
            </a:xfrm>
            <a:prstGeom prst="line">
              <a:avLst/>
            </a:prstGeom>
            <a:noFill/>
            <a:ln w="38100" cap="flat">
              <a:solidFill>
                <a:srgbClr val="8064A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0" name="Rectangle 4"/>
            <p:cNvGrpSpPr/>
            <p:nvPr/>
          </p:nvGrpSpPr>
          <p:grpSpPr>
            <a:xfrm>
              <a:off x="3636472" y="0"/>
              <a:ext cx="1155828" cy="3750920"/>
              <a:chOff x="0" y="0"/>
              <a:chExt cx="1155827" cy="3750919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-1" y="-1"/>
                <a:ext cx="1155829" cy="3750921"/>
              </a:xfrm>
              <a:prstGeom prst="rect">
                <a:avLst/>
              </a:prstGeom>
              <a:gradFill flip="none" rotWithShape="1">
                <a:gsLst>
                  <a:gs pos="0">
                    <a:srgbClr val="C2D69B"/>
                  </a:gs>
                  <a:gs pos="50000">
                    <a:srgbClr val="EAF1DD"/>
                  </a:gs>
                  <a:gs pos="100000">
                    <a:srgbClr val="C2D69B"/>
                  </a:gs>
                </a:gsLst>
                <a:lin ang="18900000" scaled="0"/>
              </a:gradFill>
              <a:ln w="12700" cap="flat">
                <a:solidFill>
                  <a:srgbClr val="C2D69B"/>
                </a:solidFill>
                <a:prstDash val="solid"/>
                <a:miter lim="800000"/>
              </a:ln>
              <a:effectLst>
                <a:outerShdw sx="100000" sy="100000" kx="0" ky="0" algn="b" rotWithShape="0" blurRad="0" dist="28398" dir="3806097">
                  <a:srgbClr val="4E6128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" name="Micro-controller"/>
              <p:cNvSpPr txBox="1"/>
              <p:nvPr/>
            </p:nvSpPr>
            <p:spPr>
              <a:xfrm>
                <a:off x="6349" y="6349"/>
                <a:ext cx="1143129" cy="4505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Micro-controller</a:t>
                </a:r>
              </a:p>
            </p:txBody>
          </p:sp>
        </p:grpSp>
        <p:sp>
          <p:nvSpPr>
            <p:cNvPr id="171" name="Line 3"/>
            <p:cNvSpPr/>
            <p:nvPr/>
          </p:nvSpPr>
          <p:spPr>
            <a:xfrm flipH="1" flipV="1">
              <a:off x="3016846" y="2432749"/>
              <a:ext cx="619627" cy="1476"/>
            </a:xfrm>
            <a:prstGeom prst="line">
              <a:avLst/>
            </a:prstGeom>
            <a:noFill/>
            <a:ln w="38100" cap="flat">
              <a:solidFill>
                <a:srgbClr val="8064A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1981200" y="274637"/>
            <a:ext cx="3733800" cy="2697164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Text SMS </a:t>
            </a:r>
            <a:br/>
            <a:r>
              <a:t>on Mobile </a:t>
            </a:r>
          </a:p>
        </p:txBody>
      </p:sp>
      <p:pic>
        <p:nvPicPr>
          <p:cNvPr id="17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126" y="1333500"/>
            <a:ext cx="2428876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xfrm>
            <a:off x="19050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/>
            <a:r>
              <a:t>CIRCUIT DIAGRAM</a:t>
            </a:r>
          </a:p>
        </p:txBody>
      </p:sp>
      <p:pic>
        <p:nvPicPr>
          <p:cNvPr id="17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143000"/>
            <a:ext cx="7934325" cy="5305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1981200" y="274638"/>
            <a:ext cx="8229600" cy="7921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PCB LAYOUT</a:t>
            </a:r>
          </a:p>
        </p:txBody>
      </p:sp>
      <p:pic>
        <p:nvPicPr>
          <p:cNvPr id="18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4136" y="1600200"/>
            <a:ext cx="4661727" cy="487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0" y="1066800"/>
            <a:ext cx="7620000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1981200" y="274638"/>
            <a:ext cx="8229600" cy="792163"/>
          </a:xfrm>
          <a:prstGeom prst="rect">
            <a:avLst/>
          </a:prstGeom>
        </p:spPr>
        <p:txBody>
          <a:bodyPr/>
          <a:lstStyle/>
          <a:p>
            <a:pPr/>
            <a:r>
              <a:t>Software used in our Project</a:t>
            </a:r>
          </a:p>
        </p:txBody>
      </p:sp>
      <p:sp>
        <p:nvSpPr>
          <p:cNvPr id="185" name="Content Placeholder 2"/>
          <p:cNvSpPr txBox="1"/>
          <p:nvPr>
            <p:ph type="body" idx="1"/>
          </p:nvPr>
        </p:nvSpPr>
        <p:spPr>
          <a:xfrm>
            <a:off x="1066800" y="1143000"/>
            <a:ext cx="9906000" cy="53340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EAGLE Software: </a:t>
            </a:r>
            <a:r>
              <a:rPr b="0"/>
              <a:t>It is used for PCB design, it includes Schematic Capture, Board Layout and Autorouter. </a:t>
            </a:r>
            <a:endParaRPr b="0"/>
          </a:p>
          <a:p>
            <a:pPr>
              <a:buSzTx/>
              <a:buFont typeface="Wingdings"/>
              <a:buNone/>
            </a:pPr>
            <a:r>
              <a:t>	EAGLE has following 2 sections:</a:t>
            </a:r>
          </a:p>
          <a:p>
            <a:pPr>
              <a:buSzTx/>
              <a:buFont typeface="Wingdings"/>
              <a:buNone/>
            </a:pPr>
            <a:r>
              <a:t>	1) Schematic capture: For designing circuit diagrams. Parts can be placed on many sheets and connected together through ports.</a:t>
            </a:r>
          </a:p>
          <a:p>
            <a:pPr>
              <a:buSzTx/>
              <a:buFont typeface="Wingdings"/>
              <a:buNone/>
            </a:pPr>
            <a:r>
              <a:t>	2) PCB layout: It allows auto-routing to automatically connect traces based on the connections defined in the schematic.</a:t>
            </a:r>
          </a:p>
          <a:p>
            <a:pPr>
              <a:defRPr b="1"/>
            </a:pPr>
            <a:r>
              <a:t>KEIL software: </a:t>
            </a:r>
            <a:r>
              <a:rPr b="0"/>
              <a:t>It used for Microcontroller Programming Software. It has compiler designed specifically for the 8051 microcontroller. It converts a High Level Language source code (written in assembly language or C language) into its object code.  Then a linker is used to create an absolute object module suitable for your circuit.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1981200" y="274638"/>
            <a:ext cx="8229600" cy="944563"/>
          </a:xfrm>
          <a:prstGeom prst="rect">
            <a:avLst/>
          </a:prstGeom>
        </p:spPr>
        <p:txBody>
          <a:bodyPr/>
          <a:lstStyle/>
          <a:p>
            <a:pPr/>
            <a:r>
              <a:t>Component List</a:t>
            </a:r>
          </a:p>
        </p:txBody>
      </p:sp>
      <p:graphicFrame>
        <p:nvGraphicFramePr>
          <p:cNvPr id="188" name="Content Placeholder 3"/>
          <p:cNvGraphicFramePr/>
          <p:nvPr/>
        </p:nvGraphicFramePr>
        <p:xfrm>
          <a:off x="1981200" y="1219200"/>
          <a:ext cx="8153400" cy="5334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076700"/>
                <a:gridCol w="4076700"/>
              </a:tblGrid>
              <a:tr h="5334000">
                <a:tc>
                  <a:txBody>
                    <a:bodyPr/>
                    <a:lstStyle/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AT89s51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MAX232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7805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7812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BC547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TRANSFORMER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CAPACITOR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DIODES(1N4007)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RESISTORS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LCD Display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CRYSTAL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LED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RELAY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POT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LCD CONNECTOR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IC SOCKETS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CONNECTORS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GSM Modem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GPS modem</a:t>
                      </a:r>
                    </a:p>
                    <a:p>
                      <a:pPr marL="339725" indent="-339725" algn="l">
                        <a:buSzPct val="100000"/>
                        <a:buFont typeface="Arial"/>
                        <a:buChar char="•"/>
                        <a:defRPr b="1" sz="2800"/>
                      </a:pPr>
                      <a:r>
                        <a:t>Metal plates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1981200" y="274638"/>
            <a:ext cx="8229600" cy="7921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Applications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1752600" y="1066800"/>
            <a:ext cx="8686800" cy="5486400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</a:pPr>
            <a:r>
              <a:t>Applications and Advantages:</a:t>
            </a:r>
          </a:p>
          <a:p>
            <a:pPr marL="457200" indent="-457200">
              <a:buAutoNum type="arabicParenR" startAt="1"/>
            </a:pPr>
            <a:r>
              <a:t>This project can be used to track the school bus.</a:t>
            </a:r>
          </a:p>
          <a:p>
            <a:pPr marL="457200" indent="-457200">
              <a:buAutoNum type="arabicParenR" startAt="1"/>
            </a:pPr>
            <a:r>
              <a:t>This project can be used for cab or car of companies.</a:t>
            </a:r>
          </a:p>
          <a:p>
            <a:pPr marL="457200" indent="-457200">
              <a:buAutoNum type="arabicParenR" startAt="1"/>
            </a:pPr>
            <a:r>
              <a:t>This can be used to track our car or any other vehicle</a:t>
            </a:r>
          </a:p>
          <a:p>
            <a:pPr marL="457200" indent="-457200">
              <a:buAutoNum type="arabicParenR" startAt="1"/>
            </a:pPr>
            <a:r>
              <a:t>This project can also be used to track the ambulance of the hospital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FF"/>
      </a:hlink>
      <a:folHlink>
        <a:srgbClr val="FF00FF"/>
      </a:folHlink>
    </a:clrScheme>
    <a:fontScheme name="Oriel">
      <a:majorFont>
        <a:latin typeface="Helvetica"/>
        <a:ea typeface="Helvetica"/>
        <a:cs typeface="Helvetica"/>
      </a:majorFont>
      <a:minorFont>
        <a:latin typeface="Century Schoolbook"/>
        <a:ea typeface="Century Schoolbook"/>
        <a:cs typeface="Century Schoolbook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FF"/>
      </a:hlink>
      <a:folHlink>
        <a:srgbClr val="FF00FF"/>
      </a:folHlink>
    </a:clrScheme>
    <a:fontScheme name="Oriel">
      <a:majorFont>
        <a:latin typeface="Helvetica"/>
        <a:ea typeface="Helvetica"/>
        <a:cs typeface="Helvetica"/>
      </a:majorFont>
      <a:minorFont>
        <a:latin typeface="Century Schoolbook"/>
        <a:ea typeface="Century Schoolbook"/>
        <a:cs typeface="Century Schoolbook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