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sz="3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20</a:t>
            </a: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</a:t>
            </a:r>
            <a:r>
              <a:rPr lang="en-US" sz="3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06.12.2024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user accounts, sign-ups, logins, and secure authentication using JWT.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users to save projects and access personalized suggestions.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rgbClr val="FF0000"/>
              </a:buClr>
              <a:buNone/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used to  add,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delete,and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the projects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 to get latest DIY project with updated steps.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43E6-05D1-A13E-8F7B-9F4C77FB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Task Suggestion Module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Recommends project tasks based on the user’s project type and past data.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Saves time by offering relevant suggestions and predicting potential challenges.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FCB8-D3B7-9E06-FB2B-B78B0EE5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and Cost Estimation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Estimates the cost of required materials and resources for the project.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users stay within their budget and plan for necessary materials.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E0A52-D6D8-CA5C-E873-4B538C44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02D-DA4B-9D23-3059-4589921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505-64D6-E4A3-BD37-21FFF333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343024"/>
            <a:ext cx="10515600" cy="4351338"/>
          </a:xfrm>
        </p:spPr>
        <p:txBody>
          <a:bodyPr/>
          <a:lstStyle/>
          <a:p>
            <a:pPr marL="0" indent="0" algn="ctr">
              <a:buClr>
                <a:srgbClr val="FF0000"/>
              </a:buCl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Clr>
                <a:srgbClr val="FF0000"/>
              </a:buClr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00000"/>
              </a:lnSpc>
              <a:buClr>
                <a:srgbClr val="FF0000"/>
              </a:buCl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system ensures secure user access through a streamlined registration and authentication process. The admin panel enables efficient management of users, tasks, and resources. AI-driven task recommendations and resource optimization enhance project planning while providing accurate cost estimations.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CA42-9B5A-DCA4-CF9B-63E0CB3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356E-6FC8-683E-D337-621A4419C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4523"/>
            <a:ext cx="9144000" cy="75743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3514" y="1251955"/>
            <a:ext cx="10450286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 DIY Project Planner with AI, providing task suggestions, resource management, and cost estimation tailored to users' project requirements.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 with intuitive interfaces for both admin and user functionalities, ensuring seamless project management.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The AI-powered task suggestion module proved effective in improving the accuracy of task recommendations, considering past project data and user preferences.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Resource management and cost estimation modules demonstrated practical utility in budget planning and allocation.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User feedback highlighted the need for more customization options and integration of additional project categories.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1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16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0561" y="1299496"/>
            <a:ext cx="8815162" cy="5546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b="1" dirty="0">
                <a:latin typeface="Arial" panose="020B0604020202020204" pitchFamily="34" charset="0"/>
              </a:rPr>
              <a:t>Streamlined Project </a:t>
            </a:r>
            <a:r>
              <a:rPr lang="en-GB" altLang="en-US" b="1" dirty="0" smtClean="0">
                <a:latin typeface="Arial" panose="020B0604020202020204" pitchFamily="34" charset="0"/>
              </a:rPr>
              <a:t>Planning: </a:t>
            </a:r>
            <a:r>
              <a:rPr lang="en-GB" altLang="en-US" dirty="0" smtClean="0">
                <a:latin typeface="Arial" panose="020B0604020202020204" pitchFamily="34" charset="0"/>
              </a:rPr>
              <a:t>Project</a:t>
            </a:r>
            <a:r>
              <a:rPr lang="en-GB" altLang="en-US" b="1" dirty="0" smtClean="0">
                <a:latin typeface="Arial" panose="020B0604020202020204" pitchFamily="34" charset="0"/>
              </a:rPr>
              <a:t> </a:t>
            </a:r>
            <a:r>
              <a:rPr lang="en-GB" altLang="en-US" dirty="0">
                <a:latin typeface="Arial" panose="020B0604020202020204" pitchFamily="34" charset="0"/>
              </a:rPr>
              <a:t>planning is simplified using the system as it automates suggestions to add tasks and manage resources by using AI.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b="1" dirty="0">
                <a:latin typeface="Arial" panose="020B0604020202020204" pitchFamily="34" charset="0"/>
              </a:rPr>
              <a:t>User-Friendly Interface: </a:t>
            </a:r>
            <a:r>
              <a:rPr lang="en-GB" altLang="en-US" dirty="0">
                <a:latin typeface="Arial" panose="020B0604020202020204" pitchFamily="34" charset="0"/>
              </a:rPr>
              <a:t>The admin and user modules are designed to be user-friendly, intuitive, and easy to navigate.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b="1" dirty="0" smtClean="0">
                <a:latin typeface="Arial" panose="020B0604020202020204" pitchFamily="34" charset="0"/>
              </a:rPr>
              <a:t>Enhanced Productivity</a:t>
            </a:r>
            <a:r>
              <a:rPr lang="en-GB" altLang="en-US" dirty="0" smtClean="0">
                <a:latin typeface="Arial" panose="020B0604020202020204" pitchFamily="34" charset="0"/>
              </a:rPr>
              <a:t>: </a:t>
            </a:r>
            <a:r>
              <a:rPr lang="en-GB" altLang="en-US" dirty="0">
                <a:latin typeface="Arial" panose="020B0604020202020204" pitchFamily="34" charset="0"/>
              </a:rPr>
              <a:t>With the inclusion of AI modules, users can focus on execution rather than spending time on manual planning tasks.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b="1" dirty="0">
                <a:latin typeface="Arial" panose="020B0604020202020204" pitchFamily="34" charset="0"/>
              </a:rPr>
              <a:t>Scope for Future Enhancements: </a:t>
            </a:r>
            <a:r>
              <a:rPr lang="en-GB" altLang="en-US" dirty="0">
                <a:latin typeface="Arial" panose="020B0604020202020204" pitchFamily="34" charset="0"/>
              </a:rPr>
              <a:t>While the system performs effectively, additional features like advanced customization and broader project categories could further improve its functionality and adaptability.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890" y="6427561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3666932"/>
            <a:ext cx="10602436" cy="277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Mrs. R.SATHYA M.E(PhD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Raghul P (811722104116)</a:t>
            </a:r>
          </a:p>
          <a:p>
            <a:pPr marL="0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 			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Riyaz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Ahmed H (811722104124)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 (811722104126)                                                        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Raseen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Raja R (811722104305)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5"/>
            <a:ext cx="12192000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DIY  PROJECT  PLANNER  WITH  AI</a:t>
            </a:r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290320"/>
            <a:ext cx="11280296" cy="506603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AI-powered tool to assist users in planning and managing DIY projects.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intelligent task recommendations based on user input and historical data.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task scheduling and resource allocation for efficient project execution.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real-time progress tracking and dynamic updates to project timelines.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cost estimation and resource management to ensure budget control.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 through personalized project suggestions and reminders.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seamless project monitoring with AI-driven insights and reporting.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715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7943" y="1188994"/>
            <a:ext cx="1054670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DIY Project Planner with 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simplifies project management by integrating AI to suggest tasks, estimate resources, and track progress.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benefit from optimized scheduling, personalized reminders, and dynamic project insights.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model learns from user behavior and historical data, ensuring accurate, actionable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56871"/>
              </p:ext>
            </p:extLst>
          </p:nvPr>
        </p:nvGraphicFramePr>
        <p:xfrm>
          <a:off x="0" y="646331"/>
          <a:ext cx="12192000" cy="6116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212167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770185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1019352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AI in Task Planning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2021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task recommendations using ML algorithms.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Machine 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 smtClean="0"/>
                        <a:t>Smith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Resource Allocation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2020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Focused on resource optimization for project planners.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Optimization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 smtClean="0"/>
                        <a:t>Lee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Cost Estimation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Integrated AI to improve cost estimation accuracy.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AI Techniques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1711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 smtClean="0"/>
                        <a:t>Brown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Interactive Project Planning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 a </a:t>
                      </a:r>
                      <a:r>
                        <a:rPr lang="en-US" dirty="0" err="1" smtClean="0"/>
                        <a:t>chatbot</a:t>
                      </a:r>
                      <a:r>
                        <a:rPr lang="en-US" dirty="0" smtClean="0"/>
                        <a:t> for project planning assistance.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Natural Language Processing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27274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 smtClean="0"/>
                        <a:t>Davis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Dynamic Scheduling Systems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DL models to automate project schedule adjustments.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Deep 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5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7221F-C7A6-90E9-6D9A-3385F58D0F8F}"/>
              </a:ext>
            </a:extLst>
          </p:cNvPr>
          <p:cNvSpPr/>
          <p:nvPr/>
        </p:nvSpPr>
        <p:spPr>
          <a:xfrm>
            <a:off x="1682946" y="80010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-_1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21" y="636440"/>
            <a:ext cx="6432417" cy="65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042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4" name="Picture 3" descr="diagram.jpg"/>
          <p:cNvPicPr>
            <a:picLocks noChangeAspect="1"/>
          </p:cNvPicPr>
          <p:nvPr/>
        </p:nvPicPr>
        <p:blipFill rotWithShape="1">
          <a:blip r:embed="rId2"/>
          <a:srcRect t="11842" b="5263"/>
          <a:stretch/>
        </p:blipFill>
        <p:spPr>
          <a:xfrm>
            <a:off x="2609237" y="643812"/>
            <a:ext cx="6492897" cy="62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5" y="126274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3" y="174647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175" y="1746477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4575" y="6421664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51445836"/>
              </p:ext>
            </p:extLst>
          </p:nvPr>
        </p:nvGraphicFramePr>
        <p:xfrm>
          <a:off x="6703811" y="3086435"/>
          <a:ext cx="5572164" cy="193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1445062921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val="4010201283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Processor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: Dual core processor</a:t>
                      </a:r>
                      <a:r>
                        <a:rPr lang="en-IN" baseline="0" dirty="0" smtClean="0"/>
                        <a:t> 2.6.0 GHZ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29131"/>
                  </a:ext>
                </a:extLst>
              </a:tr>
              <a:tr h="375990">
                <a:tc>
                  <a:txBody>
                    <a:bodyPr/>
                    <a:lstStyle/>
                    <a:p>
                      <a:r>
                        <a:rPr lang="en-IN" dirty="0" smtClean="0"/>
                        <a:t>RAM                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: 4GB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3024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IN" dirty="0" smtClean="0"/>
                        <a:t>Hard Disk        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: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US" altLang="en-IN" baseline="0" dirty="0" err="1" smtClean="0"/>
                        <a:t>Min </a:t>
                      </a:r>
                      <a:r>
                        <a:rPr lang="en-IN" baseline="0" dirty="0" smtClean="0"/>
                        <a:t>4GB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8675"/>
                  </a:ext>
                </a:extLst>
              </a:tr>
              <a:tr h="375990">
                <a:tc>
                  <a:txBody>
                    <a:bodyPr/>
                    <a:lstStyle/>
                    <a:p>
                      <a:r>
                        <a:rPr lang="en-IN" dirty="0" smtClean="0"/>
                        <a:t>Compact</a:t>
                      </a:r>
                      <a:r>
                        <a:rPr lang="en-IN" baseline="0" dirty="0" smtClean="0"/>
                        <a:t> Disk</a:t>
                      </a:r>
                      <a:r>
                        <a:rPr lang="en-IN" dirty="0" smtClean="0"/>
                        <a:t>   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: 650</a:t>
                      </a:r>
                      <a:r>
                        <a:rPr lang="en-IN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1181"/>
                  </a:ext>
                </a:extLst>
              </a:tr>
              <a:tr h="375990">
                <a:tc>
                  <a:txBody>
                    <a:bodyPr/>
                    <a:lstStyle/>
                    <a:p>
                      <a:r>
                        <a:rPr lang="en-IN" dirty="0" smtClean="0"/>
                        <a:t>Keyboard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: Standard Keyboard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4206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87035"/>
              </p:ext>
            </p:extLst>
          </p:nvPr>
        </p:nvGraphicFramePr>
        <p:xfrm>
          <a:off x="632925" y="2771191"/>
          <a:ext cx="7556496" cy="259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598697528"/>
                    </a:ext>
                  </a:extLst>
                </a:gridCol>
                <a:gridCol w="5270480">
                  <a:extLst>
                    <a:ext uri="{9D8B030D-6E8A-4147-A177-3AD203B41FA5}">
                      <a16:colId xmlns:a16="http://schemas.microsoft.com/office/drawing/2014/main" val="3122215790"/>
                    </a:ext>
                  </a:extLst>
                </a:gridCol>
              </a:tblGrid>
              <a:tr h="2550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Operating System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Cross-platform</a:t>
                      </a:r>
                      <a:r>
                        <a:rPr lang="en-IN" sz="1800" baseline="0" dirty="0" smtClean="0"/>
                        <a:t> (</a:t>
                      </a:r>
                      <a:r>
                        <a:rPr lang="en-IN" sz="1800" baseline="0" dirty="0" err="1" smtClean="0"/>
                        <a:t>Windows,macos</a:t>
                      </a:r>
                      <a:r>
                        <a:rPr lang="en-IN" sz="1800" baseline="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24647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Python Version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Python</a:t>
                      </a:r>
                      <a:r>
                        <a:rPr lang="en-IN" sz="1800" baseline="0" dirty="0" smtClean="0"/>
                        <a:t> 3x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44635"/>
                  </a:ext>
                </a:extLst>
              </a:tr>
              <a:tr h="37190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Web framework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aseline="0" dirty="0" smtClean="0"/>
                        <a:t> : </a:t>
                      </a:r>
                      <a:r>
                        <a:rPr lang="en-IN" sz="1800" baseline="0" dirty="0" err="1" smtClean="0"/>
                        <a:t>Django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27096"/>
                  </a:ext>
                </a:extLst>
              </a:tr>
              <a:tr h="37190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Front-end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HTML,CSS,JAVA SCRIPT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0828"/>
                  </a:ext>
                </a:extLst>
              </a:tr>
              <a:tr h="37190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Version-control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GIT AND</a:t>
                      </a:r>
                      <a:r>
                        <a:rPr lang="en-IN" sz="1800" baseline="0" dirty="0" smtClean="0"/>
                        <a:t> GITHUB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06695"/>
                  </a:ext>
                </a:extLst>
              </a:tr>
              <a:tr h="37190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Database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</a:t>
                      </a:r>
                      <a:r>
                        <a:rPr lang="en-US" altLang="en-IN" sz="1800" dirty="0" smtClean="0"/>
                        <a:t>POSTGRE</a:t>
                      </a:r>
                      <a:r>
                        <a:rPr lang="en-IN" sz="1800" dirty="0" err="1" smtClean="0"/>
                        <a:t>SQL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93240"/>
                  </a:ext>
                </a:extLst>
              </a:tr>
              <a:tr h="37190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API Tool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POST</a:t>
                      </a:r>
                      <a:r>
                        <a:rPr lang="en-IN" sz="1800" baseline="0" dirty="0" smtClean="0"/>
                        <a:t>MAN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44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</a:p>
          <a:p>
            <a:pPr>
              <a:buClr>
                <a:srgbClr val="FF0000"/>
              </a:buClr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</a:p>
          <a:p>
            <a:pPr>
              <a:buClr>
                <a:srgbClr val="FF0000"/>
              </a:buClr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 Task Suggestion Module</a:t>
            </a:r>
          </a:p>
          <a:p>
            <a:pPr>
              <a:buClr>
                <a:srgbClr val="FF0000"/>
              </a:buClr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and Cost Estimation</a:t>
            </a:r>
          </a:p>
          <a:p>
            <a:pPr>
              <a:buClr>
                <a:srgbClr val="FF0000"/>
              </a:buClr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	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848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</vt:lpstr>
      <vt:lpstr>SUMMARY OF MODULE-2</vt:lpstr>
      <vt:lpstr>SUMMARY OF MODULE-3</vt:lpstr>
      <vt:lpstr>SUMMARY OF MODULE-4</vt:lpstr>
      <vt:lpstr>SUMMARY OF MODULE-5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modified xsi:type="dcterms:W3CDTF">2024-12-04T07:27:48Z</dcterms:modified>
</cp:coreProperties>
</file>