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63" r:id="rId5"/>
    <p:sldId id="264" r:id="rId6"/>
    <p:sldId id="266" r:id="rId7"/>
    <p:sldId id="268" r:id="rId8"/>
    <p:sldId id="269" r:id="rId9"/>
    <p:sldId id="270" r:id="rId10"/>
    <p:sldId id="272" r:id="rId11"/>
    <p:sldId id="273" r:id="rId12"/>
    <p:sldId id="274" r:id="rId13"/>
    <p:sldId id="275" r:id="rId14"/>
    <p:sldId id="276" r:id="rId15"/>
    <p:sldId id="277" r:id="rId16"/>
    <p:sldId id="278" r:id="rId17"/>
    <p:sldId id="279" r:id="rId18"/>
    <p:sldId id="280" r:id="rId19"/>
    <p:sldId id="283" r:id="rId20"/>
    <p:sldId id="285" r:id="rId21"/>
    <p:sldId id="286" r:id="rId22"/>
    <p:sldId id="287" r:id="rId23"/>
    <p:sldId id="288" r:id="rId24"/>
    <p:sldId id="289" r:id="rId25"/>
    <p:sldId id="290" r:id="rId26"/>
    <p:sldId id="291" r:id="rId27"/>
    <p:sldId id="292" r:id="rId28"/>
    <p:sldId id="293" r:id="rId29"/>
    <p:sldId id="294" r:id="rId30"/>
    <p:sldId id="295" r:id="rId31"/>
    <p:sldId id="296" r:id="rId32"/>
    <p:sldId id="297" r:id="rId33"/>
    <p:sldId id="298" r:id="rId34"/>
    <p:sldId id="299" r:id="rId35"/>
    <p:sldId id="302" r:id="rId36"/>
    <p:sldId id="301" r:id="rId37"/>
    <p:sldId id="303" r:id="rId38"/>
    <p:sldId id="304" r:id="rId39"/>
    <p:sldId id="300" r:id="rId40"/>
    <p:sldId id="305" r:id="rId41"/>
    <p:sldId id="355" r:id="rId4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F2AACD9-7698-4085-96F2-3E5CF93F058A}" v="162" dt="2025-05-18T03:03:10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60"/>
  </p:normalViewPr>
  <p:slideViewPr>
    <p:cSldViewPr snapToGrid="0">
      <p:cViewPr varScale="1">
        <p:scale>
          <a:sx n="82" d="100"/>
          <a:sy n="82" d="100"/>
        </p:scale>
        <p:origin x="8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yaz ansari" userId="b528f474ef148792" providerId="LiveId" clId="{3F2AACD9-7698-4085-96F2-3E5CF93F058A}"/>
    <pc:docChg chg="undo redo custSel addSld delSld modSld sldOrd modMainMaster">
      <pc:chgData name="riyaz ansari" userId="b528f474ef148792" providerId="LiveId" clId="{3F2AACD9-7698-4085-96F2-3E5CF93F058A}" dt="2025-05-18T03:03:45.176" v="1487" actId="1076"/>
      <pc:docMkLst>
        <pc:docMk/>
      </pc:docMkLst>
      <pc:sldChg chg="addSp delSp modSp mod">
        <pc:chgData name="riyaz ansari" userId="b528f474ef148792" providerId="LiveId" clId="{3F2AACD9-7698-4085-96F2-3E5CF93F058A}" dt="2025-05-17T07:07:27.013" v="1399" actId="1076"/>
        <pc:sldMkLst>
          <pc:docMk/>
          <pc:sldMk cId="1936256483" sldId="256"/>
        </pc:sldMkLst>
        <pc:spChg chg="mod">
          <ac:chgData name="riyaz ansari" userId="b528f474ef148792" providerId="LiveId" clId="{3F2AACD9-7698-4085-96F2-3E5CF93F058A}" dt="2025-05-17T07:07:22.104" v="1398" actId="1076"/>
          <ac:spMkLst>
            <pc:docMk/>
            <pc:sldMk cId="1936256483" sldId="256"/>
            <ac:spMk id="2" creationId="{28016897-CD68-4740-BF60-44BAD0C0AA56}"/>
          </ac:spMkLst>
        </pc:spChg>
        <pc:spChg chg="mod">
          <ac:chgData name="riyaz ansari" userId="b528f474ef148792" providerId="LiveId" clId="{3F2AACD9-7698-4085-96F2-3E5CF93F058A}" dt="2025-05-17T07:07:27.013" v="1399" actId="1076"/>
          <ac:spMkLst>
            <pc:docMk/>
            <pc:sldMk cId="1936256483" sldId="256"/>
            <ac:spMk id="3" creationId="{CB342793-5259-4E72-BBFD-A1D82EB4FCDD}"/>
          </ac:spMkLst>
        </pc:spChg>
        <pc:picChg chg="add mod">
          <ac:chgData name="riyaz ansari" userId="b528f474ef148792" providerId="LiveId" clId="{3F2AACD9-7698-4085-96F2-3E5CF93F058A}" dt="2025-05-17T07:07:13.347" v="1397" actId="1076"/>
          <ac:picMkLst>
            <pc:docMk/>
            <pc:sldMk cId="1936256483" sldId="256"/>
            <ac:picMk id="5" creationId="{3FF6EEBB-94A9-FA2E-D23F-00FB5672D0D8}"/>
          </ac:picMkLst>
        </pc:picChg>
        <pc:picChg chg="add mod">
          <ac:chgData name="riyaz ansari" userId="b528f474ef148792" providerId="LiveId" clId="{3F2AACD9-7698-4085-96F2-3E5CF93F058A}" dt="2025-05-17T07:07:07.474" v="1394" actId="1076"/>
          <ac:picMkLst>
            <pc:docMk/>
            <pc:sldMk cId="1936256483" sldId="256"/>
            <ac:picMk id="12" creationId="{0FAF53AB-45DA-AB98-E408-C5E6DA0ED2EC}"/>
          </ac:picMkLst>
        </pc:picChg>
        <pc:picChg chg="add mod">
          <ac:chgData name="riyaz ansari" userId="b528f474ef148792" providerId="LiveId" clId="{3F2AACD9-7698-4085-96F2-3E5CF93F058A}" dt="2025-05-17T07:07:11.298" v="1396" actId="14100"/>
          <ac:picMkLst>
            <pc:docMk/>
            <pc:sldMk cId="1936256483" sldId="256"/>
            <ac:picMk id="14" creationId="{DF9A8977-18DB-2696-EF93-FC59D9BB3FDB}"/>
          </ac:picMkLst>
        </pc:picChg>
      </pc:sldChg>
      <pc:sldChg chg="modSp mod">
        <pc:chgData name="riyaz ansari" userId="b528f474ef148792" providerId="LiveId" clId="{3F2AACD9-7698-4085-96F2-3E5CF93F058A}" dt="2025-05-17T07:05:36.562" v="1389" actId="122"/>
        <pc:sldMkLst>
          <pc:docMk/>
          <pc:sldMk cId="2975499677" sldId="257"/>
        </pc:sldMkLst>
        <pc:spChg chg="mod">
          <ac:chgData name="riyaz ansari" userId="b528f474ef148792" providerId="LiveId" clId="{3F2AACD9-7698-4085-96F2-3E5CF93F058A}" dt="2025-05-16T11:08:29.430" v="377" actId="1076"/>
          <ac:spMkLst>
            <pc:docMk/>
            <pc:sldMk cId="2975499677" sldId="257"/>
            <ac:spMk id="2" creationId="{D0B27513-9267-4221-A6C7-523E01ED9D4C}"/>
          </ac:spMkLst>
        </pc:spChg>
        <pc:graphicFrameChg chg="mod">
          <ac:chgData name="riyaz ansari" userId="b528f474ef148792" providerId="LiveId" clId="{3F2AACD9-7698-4085-96F2-3E5CF93F058A}" dt="2025-05-17T07:05:36.562" v="1389" actId="122"/>
          <ac:graphicFrameMkLst>
            <pc:docMk/>
            <pc:sldMk cId="2975499677" sldId="257"/>
            <ac:graphicFrameMk id="4" creationId="{BE840B2D-C7F5-40D0-B22A-DA5F382B2DC4}"/>
          </ac:graphicFrameMkLst>
        </pc:graphicFrameChg>
      </pc:sldChg>
      <pc:sldChg chg="modSp mod">
        <pc:chgData name="riyaz ansari" userId="b528f474ef148792" providerId="LiveId" clId="{3F2AACD9-7698-4085-96F2-3E5CF93F058A}" dt="2025-05-16T11:08:34.568" v="378" actId="122"/>
        <pc:sldMkLst>
          <pc:docMk/>
          <pc:sldMk cId="3344472990" sldId="258"/>
        </pc:sldMkLst>
        <pc:spChg chg="mod">
          <ac:chgData name="riyaz ansari" userId="b528f474ef148792" providerId="LiveId" clId="{3F2AACD9-7698-4085-96F2-3E5CF93F058A}" dt="2025-05-16T11:08:34.568" v="378" actId="122"/>
          <ac:spMkLst>
            <pc:docMk/>
            <pc:sldMk cId="3344472990" sldId="258"/>
            <ac:spMk id="2" creationId="{92648EC5-3FD0-48A2-8B1D-526BB02548D3}"/>
          </ac:spMkLst>
        </pc:spChg>
        <pc:spChg chg="mod">
          <ac:chgData name="riyaz ansari" userId="b528f474ef148792" providerId="LiveId" clId="{3F2AACD9-7698-4085-96F2-3E5CF93F058A}" dt="2025-05-16T11:02:28.179" v="310" actId="27636"/>
          <ac:spMkLst>
            <pc:docMk/>
            <pc:sldMk cId="3344472990" sldId="258"/>
            <ac:spMk id="3" creationId="{E7F4A856-4F27-4369-9BF7-E86E575C706A}"/>
          </ac:spMkLst>
        </pc:spChg>
      </pc:sldChg>
      <pc:sldChg chg="del">
        <pc:chgData name="riyaz ansari" userId="b528f474ef148792" providerId="LiveId" clId="{3F2AACD9-7698-4085-96F2-3E5CF93F058A}" dt="2025-05-16T10:22:09.672" v="50" actId="2696"/>
        <pc:sldMkLst>
          <pc:docMk/>
          <pc:sldMk cId="3492028120" sldId="259"/>
        </pc:sldMkLst>
      </pc:sldChg>
      <pc:sldChg chg="del">
        <pc:chgData name="riyaz ansari" userId="b528f474ef148792" providerId="LiveId" clId="{3F2AACD9-7698-4085-96F2-3E5CF93F058A}" dt="2025-05-16T10:21:59.169" v="48" actId="2696"/>
        <pc:sldMkLst>
          <pc:docMk/>
          <pc:sldMk cId="3802722696" sldId="260"/>
        </pc:sldMkLst>
      </pc:sldChg>
      <pc:sldChg chg="del">
        <pc:chgData name="riyaz ansari" userId="b528f474ef148792" providerId="LiveId" clId="{3F2AACD9-7698-4085-96F2-3E5CF93F058A}" dt="2025-05-16T10:22:05.560" v="49" actId="2696"/>
        <pc:sldMkLst>
          <pc:docMk/>
          <pc:sldMk cId="3749437477" sldId="261"/>
        </pc:sldMkLst>
      </pc:sldChg>
      <pc:sldChg chg="modSp mod">
        <pc:chgData name="riyaz ansari" userId="b528f474ef148792" providerId="LiveId" clId="{3F2AACD9-7698-4085-96F2-3E5CF93F058A}" dt="2025-05-16T11:09:26.244" v="390" actId="115"/>
        <pc:sldMkLst>
          <pc:docMk/>
          <pc:sldMk cId="3437255308" sldId="263"/>
        </pc:sldMkLst>
        <pc:spChg chg="mod">
          <ac:chgData name="riyaz ansari" userId="b528f474ef148792" providerId="LiveId" clId="{3F2AACD9-7698-4085-96F2-3E5CF93F058A}" dt="2025-05-16T11:09:26.244" v="390" actId="115"/>
          <ac:spMkLst>
            <pc:docMk/>
            <pc:sldMk cId="3437255308" sldId="263"/>
            <ac:spMk id="2" creationId="{95896E7D-49A4-4F71-B506-0718D3F837E2}"/>
          </ac:spMkLst>
        </pc:spChg>
        <pc:graphicFrameChg chg="mod">
          <ac:chgData name="riyaz ansari" userId="b528f474ef148792" providerId="LiveId" clId="{3F2AACD9-7698-4085-96F2-3E5CF93F058A}" dt="2025-05-16T11:09:20.156" v="389" actId="1076"/>
          <ac:graphicFrameMkLst>
            <pc:docMk/>
            <pc:sldMk cId="3437255308" sldId="263"/>
            <ac:graphicFrameMk id="5" creationId="{E9948A13-560D-4E54-BDD8-DA1A86E92045}"/>
          </ac:graphicFrameMkLst>
        </pc:graphicFrameChg>
      </pc:sldChg>
      <pc:sldChg chg="modSp mod">
        <pc:chgData name="riyaz ansari" userId="b528f474ef148792" providerId="LiveId" clId="{3F2AACD9-7698-4085-96F2-3E5CF93F058A}" dt="2025-05-16T11:09:37.869" v="392" actId="115"/>
        <pc:sldMkLst>
          <pc:docMk/>
          <pc:sldMk cId="2277617626" sldId="264"/>
        </pc:sldMkLst>
        <pc:spChg chg="mod">
          <ac:chgData name="riyaz ansari" userId="b528f474ef148792" providerId="LiveId" clId="{3F2AACD9-7698-4085-96F2-3E5CF93F058A}" dt="2025-05-16T11:09:37.869" v="392" actId="115"/>
          <ac:spMkLst>
            <pc:docMk/>
            <pc:sldMk cId="2277617626" sldId="264"/>
            <ac:spMk id="2" creationId="{FC2A3FA1-5C8C-4596-9346-16025E3886B0}"/>
          </ac:spMkLst>
        </pc:spChg>
      </pc:sldChg>
      <pc:sldChg chg="addSp delSp modSp mod">
        <pc:chgData name="riyaz ansari" userId="b528f474ef148792" providerId="LiveId" clId="{3F2AACD9-7698-4085-96F2-3E5CF93F058A}" dt="2025-05-16T11:09:53.993" v="396" actId="1076"/>
        <pc:sldMkLst>
          <pc:docMk/>
          <pc:sldMk cId="2450838502" sldId="266"/>
        </pc:sldMkLst>
        <pc:spChg chg="mod">
          <ac:chgData name="riyaz ansari" userId="b528f474ef148792" providerId="LiveId" clId="{3F2AACD9-7698-4085-96F2-3E5CF93F058A}" dt="2025-05-16T11:09:47.726" v="394" actId="115"/>
          <ac:spMkLst>
            <pc:docMk/>
            <pc:sldMk cId="2450838502" sldId="266"/>
            <ac:spMk id="2" creationId="{113BE880-ABB2-4F72-B366-3A1E4E1614AC}"/>
          </ac:spMkLst>
        </pc:spChg>
        <pc:picChg chg="add mod">
          <ac:chgData name="riyaz ansari" userId="b528f474ef148792" providerId="LiveId" clId="{3F2AACD9-7698-4085-96F2-3E5CF93F058A}" dt="2025-05-16T11:09:52.957" v="395" actId="1076"/>
          <ac:picMkLst>
            <pc:docMk/>
            <pc:sldMk cId="2450838502" sldId="266"/>
            <ac:picMk id="4" creationId="{DF5164FB-7A26-F6C5-056C-83DA712914BD}"/>
          </ac:picMkLst>
        </pc:picChg>
        <pc:picChg chg="add mod">
          <ac:chgData name="riyaz ansari" userId="b528f474ef148792" providerId="LiveId" clId="{3F2AACD9-7698-4085-96F2-3E5CF93F058A}" dt="2025-05-16T11:09:53.993" v="396" actId="1076"/>
          <ac:picMkLst>
            <pc:docMk/>
            <pc:sldMk cId="2450838502" sldId="266"/>
            <ac:picMk id="12" creationId="{4314E48E-31C8-C5B9-026A-06874B381F97}"/>
          </ac:picMkLst>
        </pc:picChg>
      </pc:sldChg>
      <pc:sldChg chg="modSp mod">
        <pc:chgData name="riyaz ansari" userId="b528f474ef148792" providerId="LiveId" clId="{3F2AACD9-7698-4085-96F2-3E5CF93F058A}" dt="2025-05-16T11:10:33.125" v="403" actId="115"/>
        <pc:sldMkLst>
          <pc:docMk/>
          <pc:sldMk cId="1059587333" sldId="268"/>
        </pc:sldMkLst>
        <pc:spChg chg="mod">
          <ac:chgData name="riyaz ansari" userId="b528f474ef148792" providerId="LiveId" clId="{3F2AACD9-7698-4085-96F2-3E5CF93F058A}" dt="2025-05-16T11:10:33.125" v="403" actId="115"/>
          <ac:spMkLst>
            <pc:docMk/>
            <pc:sldMk cId="1059587333" sldId="268"/>
            <ac:spMk id="2" creationId="{113BE880-ABB2-4F72-B366-3A1E4E1614AC}"/>
          </ac:spMkLst>
        </pc:spChg>
        <pc:picChg chg="mod">
          <ac:chgData name="riyaz ansari" userId="b528f474ef148792" providerId="LiveId" clId="{3F2AACD9-7698-4085-96F2-3E5CF93F058A}" dt="2025-05-16T10:37:22.449" v="184" actId="1076"/>
          <ac:picMkLst>
            <pc:docMk/>
            <pc:sldMk cId="1059587333" sldId="268"/>
            <ac:picMk id="4" creationId="{1BD87F72-9C61-44AF-9B7F-2B6828C15EE4}"/>
          </ac:picMkLst>
        </pc:picChg>
        <pc:picChg chg="mod">
          <ac:chgData name="riyaz ansari" userId="b528f474ef148792" providerId="LiveId" clId="{3F2AACD9-7698-4085-96F2-3E5CF93F058A}" dt="2025-05-16T10:37:27.229" v="185" actId="1076"/>
          <ac:picMkLst>
            <pc:docMk/>
            <pc:sldMk cId="1059587333" sldId="268"/>
            <ac:picMk id="10" creationId="{7282D6F8-6419-4736-8B8C-27410B0666AA}"/>
          </ac:picMkLst>
        </pc:picChg>
      </pc:sldChg>
      <pc:sldChg chg="modSp mod">
        <pc:chgData name="riyaz ansari" userId="b528f474ef148792" providerId="LiveId" clId="{3F2AACD9-7698-4085-96F2-3E5CF93F058A}" dt="2025-05-16T11:10:24.845" v="402" actId="115"/>
        <pc:sldMkLst>
          <pc:docMk/>
          <pc:sldMk cId="4277045386" sldId="269"/>
        </pc:sldMkLst>
        <pc:spChg chg="mod">
          <ac:chgData name="riyaz ansari" userId="b528f474ef148792" providerId="LiveId" clId="{3F2AACD9-7698-4085-96F2-3E5CF93F058A}" dt="2025-05-16T11:10:24.845" v="402" actId="115"/>
          <ac:spMkLst>
            <pc:docMk/>
            <pc:sldMk cId="4277045386" sldId="269"/>
            <ac:spMk id="2" creationId="{113BE880-ABB2-4F72-B366-3A1E4E1614AC}"/>
          </ac:spMkLst>
        </pc:spChg>
        <pc:picChg chg="mod">
          <ac:chgData name="riyaz ansari" userId="b528f474ef148792" providerId="LiveId" clId="{3F2AACD9-7698-4085-96F2-3E5CF93F058A}" dt="2025-05-16T10:43:45.075" v="227" actId="1076"/>
          <ac:picMkLst>
            <pc:docMk/>
            <pc:sldMk cId="4277045386" sldId="269"/>
            <ac:picMk id="5" creationId="{82A5B691-9BF6-42C1-8461-59E4DE967D63}"/>
          </ac:picMkLst>
        </pc:picChg>
        <pc:picChg chg="mod">
          <ac:chgData name="riyaz ansari" userId="b528f474ef148792" providerId="LiveId" clId="{3F2AACD9-7698-4085-96F2-3E5CF93F058A}" dt="2025-05-16T10:43:48.345" v="228" actId="14100"/>
          <ac:picMkLst>
            <pc:docMk/>
            <pc:sldMk cId="4277045386" sldId="269"/>
            <ac:picMk id="7" creationId="{BA297EAB-1662-4274-83F4-A1519E8BEF58}"/>
          </ac:picMkLst>
        </pc:picChg>
      </pc:sldChg>
      <pc:sldChg chg="modSp mod">
        <pc:chgData name="riyaz ansari" userId="b528f474ef148792" providerId="LiveId" clId="{3F2AACD9-7698-4085-96F2-3E5CF93F058A}" dt="2025-05-16T11:10:17.331" v="400" actId="115"/>
        <pc:sldMkLst>
          <pc:docMk/>
          <pc:sldMk cId="566289586" sldId="270"/>
        </pc:sldMkLst>
        <pc:spChg chg="mod">
          <ac:chgData name="riyaz ansari" userId="b528f474ef148792" providerId="LiveId" clId="{3F2AACD9-7698-4085-96F2-3E5CF93F058A}" dt="2025-05-16T11:10:17.331" v="400" actId="115"/>
          <ac:spMkLst>
            <pc:docMk/>
            <pc:sldMk cId="566289586" sldId="270"/>
            <ac:spMk id="2" creationId="{113BE880-ABB2-4F72-B366-3A1E4E1614AC}"/>
          </ac:spMkLst>
        </pc:spChg>
        <pc:picChg chg="mod">
          <ac:chgData name="riyaz ansari" userId="b528f474ef148792" providerId="LiveId" clId="{3F2AACD9-7698-4085-96F2-3E5CF93F058A}" dt="2025-05-16T10:43:27.080" v="223" actId="1035"/>
          <ac:picMkLst>
            <pc:docMk/>
            <pc:sldMk cId="566289586" sldId="270"/>
            <ac:picMk id="5" creationId="{7CFD2A16-8D43-4B59-B2FA-0CEA0D8A5AA9}"/>
          </ac:picMkLst>
        </pc:picChg>
        <pc:picChg chg="mod">
          <ac:chgData name="riyaz ansari" userId="b528f474ef148792" providerId="LiveId" clId="{3F2AACD9-7698-4085-96F2-3E5CF93F058A}" dt="2025-05-16T10:43:23.214" v="221" actId="1076"/>
          <ac:picMkLst>
            <pc:docMk/>
            <pc:sldMk cId="566289586" sldId="270"/>
            <ac:picMk id="7" creationId="{FE57DC01-4C78-4C36-B67B-26B5096606FD}"/>
          </ac:picMkLst>
        </pc:picChg>
      </pc:sldChg>
      <pc:sldChg chg="del">
        <pc:chgData name="riyaz ansari" userId="b528f474ef148792" providerId="LiveId" clId="{3F2AACD9-7698-4085-96F2-3E5CF93F058A}" dt="2025-05-16T10:39:07.909" v="190" actId="47"/>
        <pc:sldMkLst>
          <pc:docMk/>
          <pc:sldMk cId="3269357919" sldId="271"/>
        </pc:sldMkLst>
      </pc:sldChg>
      <pc:sldChg chg="modSp mod">
        <pc:chgData name="riyaz ansari" userId="b528f474ef148792" providerId="LiveId" clId="{3F2AACD9-7698-4085-96F2-3E5CF93F058A}" dt="2025-05-16T11:10:57.433" v="406" actId="115"/>
        <pc:sldMkLst>
          <pc:docMk/>
          <pc:sldMk cId="3346204945" sldId="272"/>
        </pc:sldMkLst>
        <pc:spChg chg="mod">
          <ac:chgData name="riyaz ansari" userId="b528f474ef148792" providerId="LiveId" clId="{3F2AACD9-7698-4085-96F2-3E5CF93F058A}" dt="2025-05-16T11:10:57.433" v="406" actId="115"/>
          <ac:spMkLst>
            <pc:docMk/>
            <pc:sldMk cId="3346204945" sldId="272"/>
            <ac:spMk id="2" creationId="{6C64B71B-969C-46EF-9E98-F6B98CF3EB2C}"/>
          </ac:spMkLst>
        </pc:spChg>
      </pc:sldChg>
      <pc:sldChg chg="modSp mod">
        <pc:chgData name="riyaz ansari" userId="b528f474ef148792" providerId="LiveId" clId="{3F2AACD9-7698-4085-96F2-3E5CF93F058A}" dt="2025-05-16T11:11:17.691" v="410" actId="1076"/>
        <pc:sldMkLst>
          <pc:docMk/>
          <pc:sldMk cId="4270095068" sldId="273"/>
        </pc:sldMkLst>
        <pc:spChg chg="mod">
          <ac:chgData name="riyaz ansari" userId="b528f474ef148792" providerId="LiveId" clId="{3F2AACD9-7698-4085-96F2-3E5CF93F058A}" dt="2025-05-16T11:11:11.581" v="408" actId="115"/>
          <ac:spMkLst>
            <pc:docMk/>
            <pc:sldMk cId="4270095068" sldId="273"/>
            <ac:spMk id="2" creationId="{3C46CDAB-17AC-486B-A529-1172C3642EA7}"/>
          </ac:spMkLst>
        </pc:spChg>
        <pc:picChg chg="mod">
          <ac:chgData name="riyaz ansari" userId="b528f474ef148792" providerId="LiveId" clId="{3F2AACD9-7698-4085-96F2-3E5CF93F058A}" dt="2025-05-16T11:11:17.691" v="410" actId="1076"/>
          <ac:picMkLst>
            <pc:docMk/>
            <pc:sldMk cId="4270095068" sldId="273"/>
            <ac:picMk id="5" creationId="{12CE4F94-7665-4D33-B58D-5B9629B26A09}"/>
          </ac:picMkLst>
        </pc:picChg>
      </pc:sldChg>
      <pc:sldChg chg="modSp mod">
        <pc:chgData name="riyaz ansari" userId="b528f474ef148792" providerId="LiveId" clId="{3F2AACD9-7698-4085-96F2-3E5CF93F058A}" dt="2025-05-16T11:11:24.513" v="411" actId="115"/>
        <pc:sldMkLst>
          <pc:docMk/>
          <pc:sldMk cId="3039649885" sldId="274"/>
        </pc:sldMkLst>
        <pc:spChg chg="mod">
          <ac:chgData name="riyaz ansari" userId="b528f474ef148792" providerId="LiveId" clId="{3F2AACD9-7698-4085-96F2-3E5CF93F058A}" dt="2025-05-16T11:11:24.513" v="411" actId="115"/>
          <ac:spMkLst>
            <pc:docMk/>
            <pc:sldMk cId="3039649885" sldId="274"/>
            <ac:spMk id="2" creationId="{3C46CDAB-17AC-486B-A529-1172C3642EA7}"/>
          </ac:spMkLst>
        </pc:spChg>
        <pc:picChg chg="mod">
          <ac:chgData name="riyaz ansari" userId="b528f474ef148792" providerId="LiveId" clId="{3F2AACD9-7698-4085-96F2-3E5CF93F058A}" dt="2025-05-16T10:58:09.500" v="281" actId="14100"/>
          <ac:picMkLst>
            <pc:docMk/>
            <pc:sldMk cId="3039649885" sldId="274"/>
            <ac:picMk id="7" creationId="{3BFDC23E-69B1-4E24-90F9-055F3FC8100A}"/>
          </ac:picMkLst>
        </pc:picChg>
      </pc:sldChg>
      <pc:sldChg chg="modSp mod">
        <pc:chgData name="riyaz ansari" userId="b528f474ef148792" providerId="LiveId" clId="{3F2AACD9-7698-4085-96F2-3E5CF93F058A}" dt="2025-05-16T11:11:34.911" v="413" actId="115"/>
        <pc:sldMkLst>
          <pc:docMk/>
          <pc:sldMk cId="435196676" sldId="275"/>
        </pc:sldMkLst>
        <pc:spChg chg="mod">
          <ac:chgData name="riyaz ansari" userId="b528f474ef148792" providerId="LiveId" clId="{3F2AACD9-7698-4085-96F2-3E5CF93F058A}" dt="2025-05-16T11:11:34.911" v="413" actId="115"/>
          <ac:spMkLst>
            <pc:docMk/>
            <pc:sldMk cId="435196676" sldId="275"/>
            <ac:spMk id="2" creationId="{3C46CDAB-17AC-486B-A529-1172C3642EA7}"/>
          </ac:spMkLst>
        </pc:spChg>
        <pc:picChg chg="mod">
          <ac:chgData name="riyaz ansari" userId="b528f474ef148792" providerId="LiveId" clId="{3F2AACD9-7698-4085-96F2-3E5CF93F058A}" dt="2025-05-16T10:50:00.059" v="245" actId="14100"/>
          <ac:picMkLst>
            <pc:docMk/>
            <pc:sldMk cId="435196676" sldId="275"/>
            <ac:picMk id="7" creationId="{BB4FB25A-363F-4731-B19E-A9364845696C}"/>
          </ac:picMkLst>
        </pc:picChg>
      </pc:sldChg>
      <pc:sldChg chg="modSp mod">
        <pc:chgData name="riyaz ansari" userId="b528f474ef148792" providerId="LiveId" clId="{3F2AACD9-7698-4085-96F2-3E5CF93F058A}" dt="2025-05-16T11:11:47.966" v="416" actId="1076"/>
        <pc:sldMkLst>
          <pc:docMk/>
          <pc:sldMk cId="3085314112" sldId="276"/>
        </pc:sldMkLst>
        <pc:spChg chg="mod">
          <ac:chgData name="riyaz ansari" userId="b528f474ef148792" providerId="LiveId" clId="{3F2AACD9-7698-4085-96F2-3E5CF93F058A}" dt="2025-05-16T11:11:47.966" v="416" actId="1076"/>
          <ac:spMkLst>
            <pc:docMk/>
            <pc:sldMk cId="3085314112" sldId="276"/>
            <ac:spMk id="2" creationId="{3C46CDAB-17AC-486B-A529-1172C3642EA7}"/>
          </ac:spMkLst>
        </pc:spChg>
        <pc:picChg chg="mod">
          <ac:chgData name="riyaz ansari" userId="b528f474ef148792" providerId="LiveId" clId="{3F2AACD9-7698-4085-96F2-3E5CF93F058A}" dt="2025-05-16T10:58:29.148" v="285" actId="1076"/>
          <ac:picMkLst>
            <pc:docMk/>
            <pc:sldMk cId="3085314112" sldId="276"/>
            <ac:picMk id="4" creationId="{09869E47-884F-4F88-9458-83770FEE7F9A}"/>
          </ac:picMkLst>
        </pc:picChg>
      </pc:sldChg>
      <pc:sldChg chg="modSp mod">
        <pc:chgData name="riyaz ansari" userId="b528f474ef148792" providerId="LiveId" clId="{3F2AACD9-7698-4085-96F2-3E5CF93F058A}" dt="2025-05-16T11:11:55.294" v="418" actId="115"/>
        <pc:sldMkLst>
          <pc:docMk/>
          <pc:sldMk cId="809377143" sldId="277"/>
        </pc:sldMkLst>
        <pc:spChg chg="mod">
          <ac:chgData name="riyaz ansari" userId="b528f474ef148792" providerId="LiveId" clId="{3F2AACD9-7698-4085-96F2-3E5CF93F058A}" dt="2025-05-16T11:11:55.294" v="418" actId="115"/>
          <ac:spMkLst>
            <pc:docMk/>
            <pc:sldMk cId="809377143" sldId="277"/>
            <ac:spMk id="2" creationId="{3C46CDAB-17AC-486B-A529-1172C3642EA7}"/>
          </ac:spMkLst>
        </pc:spChg>
        <pc:picChg chg="mod">
          <ac:chgData name="riyaz ansari" userId="b528f474ef148792" providerId="LiveId" clId="{3F2AACD9-7698-4085-96F2-3E5CF93F058A}" dt="2025-05-16T10:52:08.424" v="258" actId="1076"/>
          <ac:picMkLst>
            <pc:docMk/>
            <pc:sldMk cId="809377143" sldId="277"/>
            <ac:picMk id="4" creationId="{873459B4-A6C1-47EA-BA1D-E5E310FDD9BD}"/>
          </ac:picMkLst>
        </pc:picChg>
      </pc:sldChg>
      <pc:sldChg chg="modSp mod">
        <pc:chgData name="riyaz ansari" userId="b528f474ef148792" providerId="LiveId" clId="{3F2AACD9-7698-4085-96F2-3E5CF93F058A}" dt="2025-05-16T11:12:03.968" v="420" actId="122"/>
        <pc:sldMkLst>
          <pc:docMk/>
          <pc:sldMk cId="3498071321" sldId="278"/>
        </pc:sldMkLst>
        <pc:spChg chg="mod">
          <ac:chgData name="riyaz ansari" userId="b528f474ef148792" providerId="LiveId" clId="{3F2AACD9-7698-4085-96F2-3E5CF93F058A}" dt="2025-05-16T11:12:03.968" v="420" actId="122"/>
          <ac:spMkLst>
            <pc:docMk/>
            <pc:sldMk cId="3498071321" sldId="278"/>
            <ac:spMk id="2" creationId="{3C46CDAB-17AC-486B-A529-1172C3642EA7}"/>
          </ac:spMkLst>
        </pc:spChg>
        <pc:picChg chg="mod">
          <ac:chgData name="riyaz ansari" userId="b528f474ef148792" providerId="LiveId" clId="{3F2AACD9-7698-4085-96F2-3E5CF93F058A}" dt="2025-05-16T10:58:45.550" v="287" actId="1076"/>
          <ac:picMkLst>
            <pc:docMk/>
            <pc:sldMk cId="3498071321" sldId="278"/>
            <ac:picMk id="5" creationId="{05DF84D0-1755-4801-A42A-367C93A398A6}"/>
          </ac:picMkLst>
        </pc:picChg>
      </pc:sldChg>
      <pc:sldChg chg="modSp mod">
        <pc:chgData name="riyaz ansari" userId="b528f474ef148792" providerId="LiveId" clId="{3F2AACD9-7698-4085-96F2-3E5CF93F058A}" dt="2025-05-17T07:30:15.489" v="1464" actId="115"/>
        <pc:sldMkLst>
          <pc:docMk/>
          <pc:sldMk cId="1805723215" sldId="279"/>
        </pc:sldMkLst>
        <pc:spChg chg="mod">
          <ac:chgData name="riyaz ansari" userId="b528f474ef148792" providerId="LiveId" clId="{3F2AACD9-7698-4085-96F2-3E5CF93F058A}" dt="2025-05-17T07:30:15.489" v="1464" actId="115"/>
          <ac:spMkLst>
            <pc:docMk/>
            <pc:sldMk cId="1805723215" sldId="279"/>
            <ac:spMk id="2" creationId="{3C46CDAB-17AC-486B-A529-1172C3642EA7}"/>
          </ac:spMkLst>
        </pc:spChg>
        <pc:picChg chg="mod">
          <ac:chgData name="riyaz ansari" userId="b528f474ef148792" providerId="LiveId" clId="{3F2AACD9-7698-4085-96F2-3E5CF93F058A}" dt="2025-05-16T10:53:17.907" v="271" actId="1076"/>
          <ac:picMkLst>
            <pc:docMk/>
            <pc:sldMk cId="1805723215" sldId="279"/>
            <ac:picMk id="5" creationId="{3040C5A6-39D0-4BA2-9BD9-F6AFE9C4B13F}"/>
          </ac:picMkLst>
        </pc:picChg>
      </pc:sldChg>
      <pc:sldChg chg="modSp mod">
        <pc:chgData name="riyaz ansari" userId="b528f474ef148792" providerId="LiveId" clId="{3F2AACD9-7698-4085-96F2-3E5CF93F058A}" dt="2025-05-16T11:12:19.608" v="423" actId="1076"/>
        <pc:sldMkLst>
          <pc:docMk/>
          <pc:sldMk cId="3021408244" sldId="280"/>
        </pc:sldMkLst>
        <pc:spChg chg="mod">
          <ac:chgData name="riyaz ansari" userId="b528f474ef148792" providerId="LiveId" clId="{3F2AACD9-7698-4085-96F2-3E5CF93F058A}" dt="2025-05-16T11:12:19.608" v="423" actId="1076"/>
          <ac:spMkLst>
            <pc:docMk/>
            <pc:sldMk cId="3021408244" sldId="280"/>
            <ac:spMk id="2" creationId="{3C46CDAB-17AC-486B-A529-1172C3642EA7}"/>
          </ac:spMkLst>
        </pc:spChg>
        <pc:picChg chg="mod">
          <ac:chgData name="riyaz ansari" userId="b528f474ef148792" providerId="LiveId" clId="{3F2AACD9-7698-4085-96F2-3E5CF93F058A}" dt="2025-05-16T10:59:14.043" v="292" actId="1076"/>
          <ac:picMkLst>
            <pc:docMk/>
            <pc:sldMk cId="3021408244" sldId="280"/>
            <ac:picMk id="4" creationId="{664ADEE1-2BEB-487A-9935-40345A4524A5}"/>
          </ac:picMkLst>
        </pc:picChg>
      </pc:sldChg>
      <pc:sldChg chg="del">
        <pc:chgData name="riyaz ansari" userId="b528f474ef148792" providerId="LiveId" clId="{3F2AACD9-7698-4085-96F2-3E5CF93F058A}" dt="2025-05-16T10:53:37.601" v="275" actId="47"/>
        <pc:sldMkLst>
          <pc:docMk/>
          <pc:sldMk cId="2469755227" sldId="281"/>
        </pc:sldMkLst>
      </pc:sldChg>
      <pc:sldChg chg="del">
        <pc:chgData name="riyaz ansari" userId="b528f474ef148792" providerId="LiveId" clId="{3F2AACD9-7698-4085-96F2-3E5CF93F058A}" dt="2025-05-16T10:53:39.731" v="276" actId="47"/>
        <pc:sldMkLst>
          <pc:docMk/>
          <pc:sldMk cId="2323954383" sldId="282"/>
        </pc:sldMkLst>
      </pc:sldChg>
      <pc:sldChg chg="modSp mod">
        <pc:chgData name="riyaz ansari" userId="b528f474ef148792" providerId="LiveId" clId="{3F2AACD9-7698-4085-96F2-3E5CF93F058A}" dt="2025-05-16T11:12:51.510" v="431" actId="115"/>
        <pc:sldMkLst>
          <pc:docMk/>
          <pc:sldMk cId="748425365" sldId="283"/>
        </pc:sldMkLst>
        <pc:spChg chg="mod">
          <ac:chgData name="riyaz ansari" userId="b528f474ef148792" providerId="LiveId" clId="{3F2AACD9-7698-4085-96F2-3E5CF93F058A}" dt="2025-05-16T11:12:51.510" v="431" actId="115"/>
          <ac:spMkLst>
            <pc:docMk/>
            <pc:sldMk cId="748425365" sldId="283"/>
            <ac:spMk id="2" creationId="{C18D8D59-8018-4E31-8337-F96A41ED2CE4}"/>
          </ac:spMkLst>
        </pc:spChg>
      </pc:sldChg>
      <pc:sldChg chg="modSp mod">
        <pc:chgData name="riyaz ansari" userId="b528f474ef148792" providerId="LiveId" clId="{3F2AACD9-7698-4085-96F2-3E5CF93F058A}" dt="2025-05-17T07:30:27.779" v="1465" actId="115"/>
        <pc:sldMkLst>
          <pc:docMk/>
          <pc:sldMk cId="1093567890" sldId="285"/>
        </pc:sldMkLst>
        <pc:spChg chg="mod">
          <ac:chgData name="riyaz ansari" userId="b528f474ef148792" providerId="LiveId" clId="{3F2AACD9-7698-4085-96F2-3E5CF93F058A}" dt="2025-05-17T07:30:27.779" v="1465" actId="115"/>
          <ac:spMkLst>
            <pc:docMk/>
            <pc:sldMk cId="1093567890" sldId="285"/>
            <ac:spMk id="2" creationId="{F9A93B09-15A6-4979-B648-23E64C11CFAA}"/>
          </ac:spMkLst>
        </pc:spChg>
        <pc:spChg chg="mod">
          <ac:chgData name="riyaz ansari" userId="b528f474ef148792" providerId="LiveId" clId="{3F2AACD9-7698-4085-96F2-3E5CF93F058A}" dt="2025-05-17T04:30:12.920" v="438" actId="13926"/>
          <ac:spMkLst>
            <pc:docMk/>
            <pc:sldMk cId="1093567890" sldId="285"/>
            <ac:spMk id="3" creationId="{814B434B-2D6D-4D3E-8C8B-C230FE384072}"/>
          </ac:spMkLst>
        </pc:spChg>
        <pc:spChg chg="mod">
          <ac:chgData name="riyaz ansari" userId="b528f474ef148792" providerId="LiveId" clId="{3F2AACD9-7698-4085-96F2-3E5CF93F058A}" dt="2025-05-17T04:47:05.593" v="569" actId="20577"/>
          <ac:spMkLst>
            <pc:docMk/>
            <pc:sldMk cId="1093567890" sldId="285"/>
            <ac:spMk id="4" creationId="{7DC1D21C-F56D-471B-BAC5-830853FB08AB}"/>
          </ac:spMkLst>
        </pc:spChg>
        <pc:picChg chg="mod">
          <ac:chgData name="riyaz ansari" userId="b528f474ef148792" providerId="LiveId" clId="{3F2AACD9-7698-4085-96F2-3E5CF93F058A}" dt="2025-05-17T04:31:51.109" v="457" actId="1076"/>
          <ac:picMkLst>
            <pc:docMk/>
            <pc:sldMk cId="1093567890" sldId="285"/>
            <ac:picMk id="7" creationId="{1AB22360-D8FC-468E-9D02-7B7E20FDDA18}"/>
          </ac:picMkLst>
        </pc:picChg>
        <pc:picChg chg="mod">
          <ac:chgData name="riyaz ansari" userId="b528f474ef148792" providerId="LiveId" clId="{3F2AACD9-7698-4085-96F2-3E5CF93F058A}" dt="2025-05-17T04:31:49.678" v="456" actId="1076"/>
          <ac:picMkLst>
            <pc:docMk/>
            <pc:sldMk cId="1093567890" sldId="285"/>
            <ac:picMk id="10" creationId="{1E580529-DB3F-413E-8C22-3FD152FB5937}"/>
          </ac:picMkLst>
        </pc:picChg>
      </pc:sldChg>
      <pc:sldChg chg="modSp mod">
        <pc:chgData name="riyaz ansari" userId="b528f474ef148792" providerId="LiveId" clId="{3F2AACD9-7698-4085-96F2-3E5CF93F058A}" dt="2025-05-17T07:30:34.086" v="1466" actId="115"/>
        <pc:sldMkLst>
          <pc:docMk/>
          <pc:sldMk cId="677610777" sldId="286"/>
        </pc:sldMkLst>
        <pc:spChg chg="mod">
          <ac:chgData name="riyaz ansari" userId="b528f474ef148792" providerId="LiveId" clId="{3F2AACD9-7698-4085-96F2-3E5CF93F058A}" dt="2025-05-17T07:30:34.086" v="1466" actId="115"/>
          <ac:spMkLst>
            <pc:docMk/>
            <pc:sldMk cId="677610777" sldId="286"/>
            <ac:spMk id="2" creationId="{F9A93B09-15A6-4979-B648-23E64C11CFAA}"/>
          </ac:spMkLst>
        </pc:spChg>
        <pc:spChg chg="mod">
          <ac:chgData name="riyaz ansari" userId="b528f474ef148792" providerId="LiveId" clId="{3F2AACD9-7698-4085-96F2-3E5CF93F058A}" dt="2025-05-17T04:33:59.680" v="459" actId="207"/>
          <ac:spMkLst>
            <pc:docMk/>
            <pc:sldMk cId="677610777" sldId="286"/>
            <ac:spMk id="3" creationId="{814B434B-2D6D-4D3E-8C8B-C230FE384072}"/>
          </ac:spMkLst>
        </pc:spChg>
        <pc:spChg chg="mod">
          <ac:chgData name="riyaz ansari" userId="b528f474ef148792" providerId="LiveId" clId="{3F2AACD9-7698-4085-96F2-3E5CF93F058A}" dt="2025-05-17T04:49:46.076" v="626" actId="20577"/>
          <ac:spMkLst>
            <pc:docMk/>
            <pc:sldMk cId="677610777" sldId="286"/>
            <ac:spMk id="4" creationId="{7DC1D21C-F56D-471B-BAC5-830853FB08AB}"/>
          </ac:spMkLst>
        </pc:spChg>
        <pc:picChg chg="mod">
          <ac:chgData name="riyaz ansari" userId="b528f474ef148792" providerId="LiveId" clId="{3F2AACD9-7698-4085-96F2-3E5CF93F058A}" dt="2025-05-17T04:47:33.614" v="577" actId="1076"/>
          <ac:picMkLst>
            <pc:docMk/>
            <pc:sldMk cId="677610777" sldId="286"/>
            <ac:picMk id="6" creationId="{ED3505A2-1CB0-4D36-97D1-9866CC662233}"/>
          </ac:picMkLst>
        </pc:picChg>
        <pc:picChg chg="mod">
          <ac:chgData name="riyaz ansari" userId="b528f474ef148792" providerId="LiveId" clId="{3F2AACD9-7698-4085-96F2-3E5CF93F058A}" dt="2025-05-17T04:47:32.198" v="576" actId="1076"/>
          <ac:picMkLst>
            <pc:docMk/>
            <pc:sldMk cId="677610777" sldId="286"/>
            <ac:picMk id="9" creationId="{1DBCDA07-94DC-4DBC-AE4B-3A89CD3B0AB4}"/>
          </ac:picMkLst>
        </pc:picChg>
      </pc:sldChg>
      <pc:sldChg chg="modSp mod">
        <pc:chgData name="riyaz ansari" userId="b528f474ef148792" providerId="LiveId" clId="{3F2AACD9-7698-4085-96F2-3E5CF93F058A}" dt="2025-05-18T03:03:45.176" v="1487" actId="1076"/>
        <pc:sldMkLst>
          <pc:docMk/>
          <pc:sldMk cId="457367960" sldId="287"/>
        </pc:sldMkLst>
        <pc:spChg chg="mod">
          <ac:chgData name="riyaz ansari" userId="b528f474ef148792" providerId="LiveId" clId="{3F2AACD9-7698-4085-96F2-3E5CF93F058A}" dt="2025-05-17T07:30:39.911" v="1467" actId="115"/>
          <ac:spMkLst>
            <pc:docMk/>
            <pc:sldMk cId="457367960" sldId="287"/>
            <ac:spMk id="2" creationId="{F9A93B09-15A6-4979-B648-23E64C11CFAA}"/>
          </ac:spMkLst>
        </pc:spChg>
        <pc:spChg chg="mod">
          <ac:chgData name="riyaz ansari" userId="b528f474ef148792" providerId="LiveId" clId="{3F2AACD9-7698-4085-96F2-3E5CF93F058A}" dt="2025-05-17T04:50:30.683" v="628" actId="207"/>
          <ac:spMkLst>
            <pc:docMk/>
            <pc:sldMk cId="457367960" sldId="287"/>
            <ac:spMk id="3" creationId="{814B434B-2D6D-4D3E-8C8B-C230FE384072}"/>
          </ac:spMkLst>
        </pc:spChg>
        <pc:spChg chg="mod">
          <ac:chgData name="riyaz ansari" userId="b528f474ef148792" providerId="LiveId" clId="{3F2AACD9-7698-4085-96F2-3E5CF93F058A}" dt="2025-05-17T04:58:27.242" v="649" actId="20577"/>
          <ac:spMkLst>
            <pc:docMk/>
            <pc:sldMk cId="457367960" sldId="287"/>
            <ac:spMk id="4" creationId="{7DC1D21C-F56D-471B-BAC5-830853FB08AB}"/>
          </ac:spMkLst>
        </pc:spChg>
        <pc:picChg chg="mod">
          <ac:chgData name="riyaz ansari" userId="b528f474ef148792" providerId="LiveId" clId="{3F2AACD9-7698-4085-96F2-3E5CF93F058A}" dt="2025-05-18T03:03:39.359" v="1486" actId="1076"/>
          <ac:picMkLst>
            <pc:docMk/>
            <pc:sldMk cId="457367960" sldId="287"/>
            <ac:picMk id="7" creationId="{E9D36DBC-7C42-4DB7-94CF-4A3CBC829ACA}"/>
          </ac:picMkLst>
        </pc:picChg>
        <pc:picChg chg="mod">
          <ac:chgData name="riyaz ansari" userId="b528f474ef148792" providerId="LiveId" clId="{3F2AACD9-7698-4085-96F2-3E5CF93F058A}" dt="2025-05-18T03:03:45.176" v="1487" actId="1076"/>
          <ac:picMkLst>
            <pc:docMk/>
            <pc:sldMk cId="457367960" sldId="287"/>
            <ac:picMk id="10" creationId="{06FF237E-D32D-427C-822F-098EEAF7042C}"/>
          </ac:picMkLst>
        </pc:picChg>
      </pc:sldChg>
      <pc:sldChg chg="modSp mod">
        <pc:chgData name="riyaz ansari" userId="b528f474ef148792" providerId="LiveId" clId="{3F2AACD9-7698-4085-96F2-3E5CF93F058A}" dt="2025-05-17T07:30:49.505" v="1469" actId="115"/>
        <pc:sldMkLst>
          <pc:docMk/>
          <pc:sldMk cId="1356507227" sldId="288"/>
        </pc:sldMkLst>
        <pc:spChg chg="mod">
          <ac:chgData name="riyaz ansari" userId="b528f474ef148792" providerId="LiveId" clId="{3F2AACD9-7698-4085-96F2-3E5CF93F058A}" dt="2025-05-17T07:30:49.505" v="1469" actId="115"/>
          <ac:spMkLst>
            <pc:docMk/>
            <pc:sldMk cId="1356507227" sldId="288"/>
            <ac:spMk id="2" creationId="{C18D8D59-8018-4E31-8337-F96A41ED2CE4}"/>
          </ac:spMkLst>
        </pc:spChg>
      </pc:sldChg>
      <pc:sldChg chg="modSp mod">
        <pc:chgData name="riyaz ansari" userId="b528f474ef148792" providerId="LiveId" clId="{3F2AACD9-7698-4085-96F2-3E5CF93F058A}" dt="2025-05-17T07:31:05.916" v="1473" actId="115"/>
        <pc:sldMkLst>
          <pc:docMk/>
          <pc:sldMk cId="959334667" sldId="289"/>
        </pc:sldMkLst>
        <pc:spChg chg="mod">
          <ac:chgData name="riyaz ansari" userId="b528f474ef148792" providerId="LiveId" clId="{3F2AACD9-7698-4085-96F2-3E5CF93F058A}" dt="2025-05-17T07:31:05.916" v="1473" actId="115"/>
          <ac:spMkLst>
            <pc:docMk/>
            <pc:sldMk cId="959334667" sldId="289"/>
            <ac:spMk id="2" creationId="{F9A93B09-15A6-4979-B648-23E64C11CFAA}"/>
          </ac:spMkLst>
        </pc:spChg>
        <pc:spChg chg="mod">
          <ac:chgData name="riyaz ansari" userId="b528f474ef148792" providerId="LiveId" clId="{3F2AACD9-7698-4085-96F2-3E5CF93F058A}" dt="2025-05-17T04:59:31.736" v="651" actId="13926"/>
          <ac:spMkLst>
            <pc:docMk/>
            <pc:sldMk cId="959334667" sldId="289"/>
            <ac:spMk id="3" creationId="{814B434B-2D6D-4D3E-8C8B-C230FE384072}"/>
          </ac:spMkLst>
        </pc:spChg>
        <pc:spChg chg="mod">
          <ac:chgData name="riyaz ansari" userId="b528f474ef148792" providerId="LiveId" clId="{3F2AACD9-7698-4085-96F2-3E5CF93F058A}" dt="2025-05-17T05:00:25.589" v="654"/>
          <ac:spMkLst>
            <pc:docMk/>
            <pc:sldMk cId="959334667" sldId="289"/>
            <ac:spMk id="4" creationId="{7DC1D21C-F56D-471B-BAC5-830853FB08AB}"/>
          </ac:spMkLst>
        </pc:spChg>
        <pc:picChg chg="mod">
          <ac:chgData name="riyaz ansari" userId="b528f474ef148792" providerId="LiveId" clId="{3F2AACD9-7698-4085-96F2-3E5CF93F058A}" dt="2025-05-17T05:04:14.897" v="679" actId="14100"/>
          <ac:picMkLst>
            <pc:docMk/>
            <pc:sldMk cId="959334667" sldId="289"/>
            <ac:picMk id="7" creationId="{FA66C7D9-7FFF-4E66-AA37-A68C7D07B07D}"/>
          </ac:picMkLst>
        </pc:picChg>
        <pc:picChg chg="mod">
          <ac:chgData name="riyaz ansari" userId="b528f474ef148792" providerId="LiveId" clId="{3F2AACD9-7698-4085-96F2-3E5CF93F058A}" dt="2025-05-17T05:04:05.632" v="676" actId="1076"/>
          <ac:picMkLst>
            <pc:docMk/>
            <pc:sldMk cId="959334667" sldId="289"/>
            <ac:picMk id="10" creationId="{AB956822-3AA0-49DE-A2B1-8A2FBD1A9EB4}"/>
          </ac:picMkLst>
        </pc:picChg>
      </pc:sldChg>
      <pc:sldChg chg="modSp mod">
        <pc:chgData name="riyaz ansari" userId="b528f474ef148792" providerId="LiveId" clId="{3F2AACD9-7698-4085-96F2-3E5CF93F058A}" dt="2025-05-17T07:31:02.710" v="1472" actId="115"/>
        <pc:sldMkLst>
          <pc:docMk/>
          <pc:sldMk cId="768518053" sldId="290"/>
        </pc:sldMkLst>
        <pc:spChg chg="mod">
          <ac:chgData name="riyaz ansari" userId="b528f474ef148792" providerId="LiveId" clId="{3F2AACD9-7698-4085-96F2-3E5CF93F058A}" dt="2025-05-17T07:31:02.710" v="1472" actId="115"/>
          <ac:spMkLst>
            <pc:docMk/>
            <pc:sldMk cId="768518053" sldId="290"/>
            <ac:spMk id="2" creationId="{F9A93B09-15A6-4979-B648-23E64C11CFAA}"/>
          </ac:spMkLst>
        </pc:spChg>
        <pc:spChg chg="mod">
          <ac:chgData name="riyaz ansari" userId="b528f474ef148792" providerId="LiveId" clId="{3F2AACD9-7698-4085-96F2-3E5CF93F058A}" dt="2025-05-17T05:05:35.605" v="686" actId="207"/>
          <ac:spMkLst>
            <pc:docMk/>
            <pc:sldMk cId="768518053" sldId="290"/>
            <ac:spMk id="3" creationId="{814B434B-2D6D-4D3E-8C8B-C230FE384072}"/>
          </ac:spMkLst>
        </pc:spChg>
        <pc:spChg chg="mod">
          <ac:chgData name="riyaz ansari" userId="b528f474ef148792" providerId="LiveId" clId="{3F2AACD9-7698-4085-96F2-3E5CF93F058A}" dt="2025-05-17T05:13:19.227" v="706" actId="20577"/>
          <ac:spMkLst>
            <pc:docMk/>
            <pc:sldMk cId="768518053" sldId="290"/>
            <ac:spMk id="4" creationId="{7DC1D21C-F56D-471B-BAC5-830853FB08AB}"/>
          </ac:spMkLst>
        </pc:spChg>
        <pc:picChg chg="mod">
          <ac:chgData name="riyaz ansari" userId="b528f474ef148792" providerId="LiveId" clId="{3F2AACD9-7698-4085-96F2-3E5CF93F058A}" dt="2025-05-17T05:14:54.038" v="722" actId="1076"/>
          <ac:picMkLst>
            <pc:docMk/>
            <pc:sldMk cId="768518053" sldId="290"/>
            <ac:picMk id="6" creationId="{260C5D17-6D7A-458A-A500-ACD9921B3734}"/>
          </ac:picMkLst>
        </pc:picChg>
        <pc:picChg chg="mod">
          <ac:chgData name="riyaz ansari" userId="b528f474ef148792" providerId="LiveId" clId="{3F2AACD9-7698-4085-96F2-3E5CF93F058A}" dt="2025-05-17T05:14:55.289" v="723" actId="1076"/>
          <ac:picMkLst>
            <pc:docMk/>
            <pc:sldMk cId="768518053" sldId="290"/>
            <ac:picMk id="9" creationId="{8CE39119-8240-4502-AEB2-27AF77341ECE}"/>
          </ac:picMkLst>
        </pc:picChg>
      </pc:sldChg>
      <pc:sldChg chg="modSp mod">
        <pc:chgData name="riyaz ansari" userId="b528f474ef148792" providerId="LiveId" clId="{3F2AACD9-7698-4085-96F2-3E5CF93F058A}" dt="2025-05-17T07:30:58.126" v="1471" actId="115"/>
        <pc:sldMkLst>
          <pc:docMk/>
          <pc:sldMk cId="862367672" sldId="291"/>
        </pc:sldMkLst>
        <pc:spChg chg="mod">
          <ac:chgData name="riyaz ansari" userId="b528f474ef148792" providerId="LiveId" clId="{3F2AACD9-7698-4085-96F2-3E5CF93F058A}" dt="2025-05-17T07:30:58.126" v="1471" actId="115"/>
          <ac:spMkLst>
            <pc:docMk/>
            <pc:sldMk cId="862367672" sldId="291"/>
            <ac:spMk id="2" creationId="{F9A93B09-15A6-4979-B648-23E64C11CFAA}"/>
          </ac:spMkLst>
        </pc:spChg>
        <pc:spChg chg="mod">
          <ac:chgData name="riyaz ansari" userId="b528f474ef148792" providerId="LiveId" clId="{3F2AACD9-7698-4085-96F2-3E5CF93F058A}" dt="2025-05-17T05:15:47.027" v="727" actId="207"/>
          <ac:spMkLst>
            <pc:docMk/>
            <pc:sldMk cId="862367672" sldId="291"/>
            <ac:spMk id="3" creationId="{814B434B-2D6D-4D3E-8C8B-C230FE384072}"/>
          </ac:spMkLst>
        </pc:spChg>
        <pc:spChg chg="mod">
          <ac:chgData name="riyaz ansari" userId="b528f474ef148792" providerId="LiveId" clId="{3F2AACD9-7698-4085-96F2-3E5CF93F058A}" dt="2025-05-17T05:20:58.137" v="754" actId="20577"/>
          <ac:spMkLst>
            <pc:docMk/>
            <pc:sldMk cId="862367672" sldId="291"/>
            <ac:spMk id="4" creationId="{7DC1D21C-F56D-471B-BAC5-830853FB08AB}"/>
          </ac:spMkLst>
        </pc:spChg>
        <pc:picChg chg="mod">
          <ac:chgData name="riyaz ansari" userId="b528f474ef148792" providerId="LiveId" clId="{3F2AACD9-7698-4085-96F2-3E5CF93F058A}" dt="2025-05-17T05:20:31.257" v="737" actId="1076"/>
          <ac:picMkLst>
            <pc:docMk/>
            <pc:sldMk cId="862367672" sldId="291"/>
            <ac:picMk id="10" creationId="{5741226A-692E-45C4-A35E-DE5DD7132797}"/>
          </ac:picMkLst>
        </pc:picChg>
        <pc:picChg chg="mod">
          <ac:chgData name="riyaz ansari" userId="b528f474ef148792" providerId="LiveId" clId="{3F2AACD9-7698-4085-96F2-3E5CF93F058A}" dt="2025-05-17T05:20:27.860" v="735" actId="1076"/>
          <ac:picMkLst>
            <pc:docMk/>
            <pc:sldMk cId="862367672" sldId="291"/>
            <ac:picMk id="12" creationId="{DDBBE2EC-0F07-4505-9B93-9F7C89E76EBB}"/>
          </ac:picMkLst>
        </pc:picChg>
      </pc:sldChg>
      <pc:sldChg chg="modSp mod">
        <pc:chgData name="riyaz ansari" userId="b528f474ef148792" providerId="LiveId" clId="{3F2AACD9-7698-4085-96F2-3E5CF93F058A}" dt="2025-05-17T07:31:11.649" v="1474" actId="115"/>
        <pc:sldMkLst>
          <pc:docMk/>
          <pc:sldMk cId="2560643802" sldId="292"/>
        </pc:sldMkLst>
        <pc:spChg chg="mod">
          <ac:chgData name="riyaz ansari" userId="b528f474ef148792" providerId="LiveId" clId="{3F2AACD9-7698-4085-96F2-3E5CF93F058A}" dt="2025-05-17T07:31:11.649" v="1474" actId="115"/>
          <ac:spMkLst>
            <pc:docMk/>
            <pc:sldMk cId="2560643802" sldId="292"/>
            <ac:spMk id="2" creationId="{F9A93B09-15A6-4979-B648-23E64C11CFAA}"/>
          </ac:spMkLst>
        </pc:spChg>
        <pc:spChg chg="mod">
          <ac:chgData name="riyaz ansari" userId="b528f474ef148792" providerId="LiveId" clId="{3F2AACD9-7698-4085-96F2-3E5CF93F058A}" dt="2025-05-17T05:21:45.298" v="757" actId="207"/>
          <ac:spMkLst>
            <pc:docMk/>
            <pc:sldMk cId="2560643802" sldId="292"/>
            <ac:spMk id="3" creationId="{814B434B-2D6D-4D3E-8C8B-C230FE384072}"/>
          </ac:spMkLst>
        </pc:spChg>
        <pc:spChg chg="mod">
          <ac:chgData name="riyaz ansari" userId="b528f474ef148792" providerId="LiveId" clId="{3F2AACD9-7698-4085-96F2-3E5CF93F058A}" dt="2025-05-17T05:48:17.510" v="803" actId="5793"/>
          <ac:spMkLst>
            <pc:docMk/>
            <pc:sldMk cId="2560643802" sldId="292"/>
            <ac:spMk id="4" creationId="{7DC1D21C-F56D-471B-BAC5-830853FB08AB}"/>
          </ac:spMkLst>
        </pc:spChg>
        <pc:picChg chg="mod">
          <ac:chgData name="riyaz ansari" userId="b528f474ef148792" providerId="LiveId" clId="{3F2AACD9-7698-4085-96F2-3E5CF93F058A}" dt="2025-05-17T05:47:56.479" v="782" actId="1076"/>
          <ac:picMkLst>
            <pc:docMk/>
            <pc:sldMk cId="2560643802" sldId="292"/>
            <ac:picMk id="6" creationId="{266F8115-70B1-4C50-84EA-C8366215502C}"/>
          </ac:picMkLst>
        </pc:picChg>
        <pc:picChg chg="mod">
          <ac:chgData name="riyaz ansari" userId="b528f474ef148792" providerId="LiveId" clId="{3F2AACD9-7698-4085-96F2-3E5CF93F058A}" dt="2025-05-17T05:47:54.609" v="781" actId="1076"/>
          <ac:picMkLst>
            <pc:docMk/>
            <pc:sldMk cId="2560643802" sldId="292"/>
            <ac:picMk id="8" creationId="{6982EB9A-A266-44BB-81B4-8360C4348508}"/>
          </ac:picMkLst>
        </pc:picChg>
      </pc:sldChg>
      <pc:sldChg chg="modSp mod">
        <pc:chgData name="riyaz ansari" userId="b528f474ef148792" providerId="LiveId" clId="{3F2AACD9-7698-4085-96F2-3E5CF93F058A}" dt="2025-05-17T05:28:24.988" v="763" actId="122"/>
        <pc:sldMkLst>
          <pc:docMk/>
          <pc:sldMk cId="1806080446" sldId="293"/>
        </pc:sldMkLst>
        <pc:spChg chg="mod">
          <ac:chgData name="riyaz ansari" userId="b528f474ef148792" providerId="LiveId" clId="{3F2AACD9-7698-4085-96F2-3E5CF93F058A}" dt="2025-05-17T05:28:24.988" v="763" actId="122"/>
          <ac:spMkLst>
            <pc:docMk/>
            <pc:sldMk cId="1806080446" sldId="293"/>
            <ac:spMk id="2" creationId="{C18D8D59-8018-4E31-8337-F96A41ED2CE4}"/>
          </ac:spMkLst>
        </pc:spChg>
      </pc:sldChg>
      <pc:sldChg chg="modSp mod">
        <pc:chgData name="riyaz ansari" userId="b528f474ef148792" providerId="LiveId" clId="{3F2AACD9-7698-4085-96F2-3E5CF93F058A}" dt="2025-05-17T07:31:16.985" v="1475" actId="115"/>
        <pc:sldMkLst>
          <pc:docMk/>
          <pc:sldMk cId="3705472344" sldId="294"/>
        </pc:sldMkLst>
        <pc:spChg chg="mod">
          <ac:chgData name="riyaz ansari" userId="b528f474ef148792" providerId="LiveId" clId="{3F2AACD9-7698-4085-96F2-3E5CF93F058A}" dt="2025-05-17T07:31:16.985" v="1475" actId="115"/>
          <ac:spMkLst>
            <pc:docMk/>
            <pc:sldMk cId="3705472344" sldId="294"/>
            <ac:spMk id="2" creationId="{F9A93B09-15A6-4979-B648-23E64C11CFAA}"/>
          </ac:spMkLst>
        </pc:spChg>
        <pc:spChg chg="mod">
          <ac:chgData name="riyaz ansari" userId="b528f474ef148792" providerId="LiveId" clId="{3F2AACD9-7698-4085-96F2-3E5CF93F058A}" dt="2025-05-17T05:22:28.619" v="761" actId="207"/>
          <ac:spMkLst>
            <pc:docMk/>
            <pc:sldMk cId="3705472344" sldId="294"/>
            <ac:spMk id="3" creationId="{814B434B-2D6D-4D3E-8C8B-C230FE384072}"/>
          </ac:spMkLst>
        </pc:spChg>
        <pc:spChg chg="mod">
          <ac:chgData name="riyaz ansari" userId="b528f474ef148792" providerId="LiveId" clId="{3F2AACD9-7698-4085-96F2-3E5CF93F058A}" dt="2025-05-17T05:22:36.558" v="762" actId="207"/>
          <ac:spMkLst>
            <pc:docMk/>
            <pc:sldMk cId="3705472344" sldId="294"/>
            <ac:spMk id="4" creationId="{7DC1D21C-F56D-471B-BAC5-830853FB08AB}"/>
          </ac:spMkLst>
        </pc:spChg>
        <pc:picChg chg="mod">
          <ac:chgData name="riyaz ansari" userId="b528f474ef148792" providerId="LiveId" clId="{3F2AACD9-7698-4085-96F2-3E5CF93F058A}" dt="2025-05-17T05:57:47.763" v="810" actId="1076"/>
          <ac:picMkLst>
            <pc:docMk/>
            <pc:sldMk cId="3705472344" sldId="294"/>
            <ac:picMk id="6" creationId="{B310F423-F94E-4AC9-8D7F-BF6EA9928F8C}"/>
          </ac:picMkLst>
        </pc:picChg>
        <pc:picChg chg="mod">
          <ac:chgData name="riyaz ansari" userId="b528f474ef148792" providerId="LiveId" clId="{3F2AACD9-7698-4085-96F2-3E5CF93F058A}" dt="2025-05-17T05:57:54.296" v="812" actId="14100"/>
          <ac:picMkLst>
            <pc:docMk/>
            <pc:sldMk cId="3705472344" sldId="294"/>
            <ac:picMk id="8" creationId="{7C1874AF-F3E9-4999-9330-F006033F3C01}"/>
          </ac:picMkLst>
        </pc:picChg>
      </pc:sldChg>
      <pc:sldChg chg="modSp mod">
        <pc:chgData name="riyaz ansari" userId="b528f474ef148792" providerId="LiveId" clId="{3F2AACD9-7698-4085-96F2-3E5CF93F058A}" dt="2025-05-17T07:25:08.673" v="1460" actId="207"/>
        <pc:sldMkLst>
          <pc:docMk/>
          <pc:sldMk cId="2369669877" sldId="295"/>
        </pc:sldMkLst>
        <pc:spChg chg="mod">
          <ac:chgData name="riyaz ansari" userId="b528f474ef148792" providerId="LiveId" clId="{3F2AACD9-7698-4085-96F2-3E5CF93F058A}" dt="2025-05-17T07:25:08.673" v="1460" actId="207"/>
          <ac:spMkLst>
            <pc:docMk/>
            <pc:sldMk cId="2369669877" sldId="295"/>
            <ac:spMk id="2" creationId="{C18D8D59-8018-4E31-8337-F96A41ED2CE4}"/>
          </ac:spMkLst>
        </pc:spChg>
      </pc:sldChg>
      <pc:sldChg chg="delSp modSp mod">
        <pc:chgData name="riyaz ansari" userId="b528f474ef148792" providerId="LiveId" clId="{3F2AACD9-7698-4085-96F2-3E5CF93F058A}" dt="2025-05-17T06:24:11.207" v="834" actId="1076"/>
        <pc:sldMkLst>
          <pc:docMk/>
          <pc:sldMk cId="6886127" sldId="296"/>
        </pc:sldMkLst>
        <pc:spChg chg="mod">
          <ac:chgData name="riyaz ansari" userId="b528f474ef148792" providerId="LiveId" clId="{3F2AACD9-7698-4085-96F2-3E5CF93F058A}" dt="2025-05-17T06:00:02.793" v="819" actId="1076"/>
          <ac:spMkLst>
            <pc:docMk/>
            <pc:sldMk cId="6886127" sldId="296"/>
            <ac:spMk id="2" creationId="{1312156F-3ED0-4C53-8BF8-CD6494A7C0E3}"/>
          </ac:spMkLst>
        </pc:spChg>
        <pc:spChg chg="del mod">
          <ac:chgData name="riyaz ansari" userId="b528f474ef148792" providerId="LiveId" clId="{3F2AACD9-7698-4085-96F2-3E5CF93F058A}" dt="2025-05-17T06:00:14.448" v="823"/>
          <ac:spMkLst>
            <pc:docMk/>
            <pc:sldMk cId="6886127" sldId="296"/>
            <ac:spMk id="6" creationId="{BF746EBD-CBF6-49B6-B577-51ED0E2785B8}"/>
          </ac:spMkLst>
        </pc:spChg>
        <pc:picChg chg="mod">
          <ac:chgData name="riyaz ansari" userId="b528f474ef148792" providerId="LiveId" clId="{3F2AACD9-7698-4085-96F2-3E5CF93F058A}" dt="2025-05-17T06:24:11.207" v="834" actId="1076"/>
          <ac:picMkLst>
            <pc:docMk/>
            <pc:sldMk cId="6886127" sldId="296"/>
            <ac:picMk id="4" creationId="{42EDA341-4728-4C7C-BAFA-4F8913345D71}"/>
          </ac:picMkLst>
        </pc:picChg>
        <pc:picChg chg="mod">
          <ac:chgData name="riyaz ansari" userId="b528f474ef148792" providerId="LiveId" clId="{3F2AACD9-7698-4085-96F2-3E5CF93F058A}" dt="2025-05-17T06:24:05.923" v="832" actId="1076"/>
          <ac:picMkLst>
            <pc:docMk/>
            <pc:sldMk cId="6886127" sldId="296"/>
            <ac:picMk id="8" creationId="{DD4A724A-51AF-41BC-B794-297A6CE64407}"/>
          </ac:picMkLst>
        </pc:picChg>
        <pc:cxnChg chg="mod">
          <ac:chgData name="riyaz ansari" userId="b528f474ef148792" providerId="LiveId" clId="{3F2AACD9-7698-4085-96F2-3E5CF93F058A}" dt="2025-05-17T06:00:27.935" v="826" actId="1076"/>
          <ac:cxnSpMkLst>
            <pc:docMk/>
            <pc:sldMk cId="6886127" sldId="296"/>
            <ac:cxnSpMk id="5" creationId="{79076E95-2524-4588-AED4-ADA3B96ACD6F}"/>
          </ac:cxnSpMkLst>
        </pc:cxnChg>
      </pc:sldChg>
      <pc:sldChg chg="addSp delSp modSp mod">
        <pc:chgData name="riyaz ansari" userId="b528f474ef148792" providerId="LiveId" clId="{3F2AACD9-7698-4085-96F2-3E5CF93F058A}" dt="2025-05-17T07:31:28.271" v="1476" actId="20577"/>
        <pc:sldMkLst>
          <pc:docMk/>
          <pc:sldMk cId="4154812141" sldId="297"/>
        </pc:sldMkLst>
        <pc:spChg chg="add del mod">
          <ac:chgData name="riyaz ansari" userId="b528f474ef148792" providerId="LiveId" clId="{3F2AACD9-7698-4085-96F2-3E5CF93F058A}" dt="2025-05-17T07:31:28.271" v="1476" actId="20577"/>
          <ac:spMkLst>
            <pc:docMk/>
            <pc:sldMk cId="4154812141" sldId="297"/>
            <ac:spMk id="2" creationId="{1312156F-3ED0-4C53-8BF8-CD6494A7C0E3}"/>
          </ac:spMkLst>
        </pc:spChg>
        <pc:spChg chg="add del mod">
          <ac:chgData name="riyaz ansari" userId="b528f474ef148792" providerId="LiveId" clId="{3F2AACD9-7698-4085-96F2-3E5CF93F058A}" dt="2025-05-17T06:41:47.499" v="1112" actId="478"/>
          <ac:spMkLst>
            <pc:docMk/>
            <pc:sldMk cId="4154812141" sldId="297"/>
            <ac:spMk id="4" creationId="{C7A979A2-BD66-7BA6-9FC2-52DD251ABB4E}"/>
          </ac:spMkLst>
        </pc:spChg>
        <pc:spChg chg="add del mod">
          <ac:chgData name="riyaz ansari" userId="b528f474ef148792" providerId="LiveId" clId="{3F2AACD9-7698-4085-96F2-3E5CF93F058A}" dt="2025-05-17T06:41:55.231" v="1115"/>
          <ac:spMkLst>
            <pc:docMk/>
            <pc:sldMk cId="4154812141" sldId="297"/>
            <ac:spMk id="6" creationId="{BF746EBD-CBF6-49B6-B577-51ED0E2785B8}"/>
          </ac:spMkLst>
        </pc:spChg>
        <pc:picChg chg="add del mod">
          <ac:chgData name="riyaz ansari" userId="b528f474ef148792" providerId="LiveId" clId="{3F2AACD9-7698-4085-96F2-3E5CF93F058A}" dt="2025-05-17T06:42:29.183" v="1125" actId="1076"/>
          <ac:picMkLst>
            <pc:docMk/>
            <pc:sldMk cId="4154812141" sldId="297"/>
            <ac:picMk id="9" creationId="{4664972C-5D3E-4633-8753-EB7ACE58ADF3}"/>
          </ac:picMkLst>
        </pc:picChg>
        <pc:picChg chg="add del mod">
          <ac:chgData name="riyaz ansari" userId="b528f474ef148792" providerId="LiveId" clId="{3F2AACD9-7698-4085-96F2-3E5CF93F058A}" dt="2025-05-17T06:42:24.436" v="1122" actId="1076"/>
          <ac:picMkLst>
            <pc:docMk/>
            <pc:sldMk cId="4154812141" sldId="297"/>
            <ac:picMk id="11" creationId="{509CF0E5-D54C-40EF-9F2D-B539A51BC89D}"/>
          </ac:picMkLst>
        </pc:picChg>
        <pc:cxnChg chg="add del mod">
          <ac:chgData name="riyaz ansari" userId="b528f474ef148792" providerId="LiveId" clId="{3F2AACD9-7698-4085-96F2-3E5CF93F058A}" dt="2025-05-17T06:42:00.723" v="1117" actId="14100"/>
          <ac:cxnSpMkLst>
            <pc:docMk/>
            <pc:sldMk cId="4154812141" sldId="297"/>
            <ac:cxnSpMk id="7" creationId="{585A69CE-FE35-4D95-B13A-61DE298E48E8}"/>
          </ac:cxnSpMkLst>
        </pc:cxnChg>
      </pc:sldChg>
      <pc:sldChg chg="delSp modSp mod">
        <pc:chgData name="riyaz ansari" userId="b528f474ef148792" providerId="LiveId" clId="{3F2AACD9-7698-4085-96F2-3E5CF93F058A}" dt="2025-05-17T06:26:56.452" v="857" actId="1076"/>
        <pc:sldMkLst>
          <pc:docMk/>
          <pc:sldMk cId="2778648733" sldId="298"/>
        </pc:sldMkLst>
        <pc:spChg chg="mod">
          <ac:chgData name="riyaz ansari" userId="b528f474ef148792" providerId="LiveId" clId="{3F2AACD9-7698-4085-96F2-3E5CF93F058A}" dt="2025-05-17T06:26:48.638" v="854" actId="1076"/>
          <ac:spMkLst>
            <pc:docMk/>
            <pc:sldMk cId="2778648733" sldId="298"/>
            <ac:spMk id="2" creationId="{1312156F-3ED0-4C53-8BF8-CD6494A7C0E3}"/>
          </ac:spMkLst>
        </pc:spChg>
        <pc:spChg chg="del mod">
          <ac:chgData name="riyaz ansari" userId="b528f474ef148792" providerId="LiveId" clId="{3F2AACD9-7698-4085-96F2-3E5CF93F058A}" dt="2025-05-17T06:26:30.039" v="850"/>
          <ac:spMkLst>
            <pc:docMk/>
            <pc:sldMk cId="2778648733" sldId="298"/>
            <ac:spMk id="6" creationId="{BF746EBD-CBF6-49B6-B577-51ED0E2785B8}"/>
          </ac:spMkLst>
        </pc:spChg>
        <pc:picChg chg="mod">
          <ac:chgData name="riyaz ansari" userId="b528f474ef148792" providerId="LiveId" clId="{3F2AACD9-7698-4085-96F2-3E5CF93F058A}" dt="2025-05-17T06:26:50.806" v="855" actId="1076"/>
          <ac:picMkLst>
            <pc:docMk/>
            <pc:sldMk cId="2778648733" sldId="298"/>
            <ac:picMk id="4" creationId="{7BD0991A-5982-4143-A8DE-EE0B744BA2B5}"/>
          </ac:picMkLst>
        </pc:picChg>
        <pc:picChg chg="mod">
          <ac:chgData name="riyaz ansari" userId="b528f474ef148792" providerId="LiveId" clId="{3F2AACD9-7698-4085-96F2-3E5CF93F058A}" dt="2025-05-17T06:26:56.452" v="857" actId="1076"/>
          <ac:picMkLst>
            <pc:docMk/>
            <pc:sldMk cId="2778648733" sldId="298"/>
            <ac:picMk id="7" creationId="{D4DAE995-3FC9-453D-894B-6ED38DE4D866}"/>
          </ac:picMkLst>
        </pc:picChg>
        <pc:cxnChg chg="mod">
          <ac:chgData name="riyaz ansari" userId="b528f474ef148792" providerId="LiveId" clId="{3F2AACD9-7698-4085-96F2-3E5CF93F058A}" dt="2025-05-17T06:26:44.985" v="853" actId="1076"/>
          <ac:cxnSpMkLst>
            <pc:docMk/>
            <pc:sldMk cId="2778648733" sldId="298"/>
            <ac:cxnSpMk id="8" creationId="{C388001E-51D4-42A6-86F3-29008FFA0FDC}"/>
          </ac:cxnSpMkLst>
        </pc:cxnChg>
      </pc:sldChg>
      <pc:sldChg chg="addSp delSp modSp mod ord">
        <pc:chgData name="riyaz ansari" userId="b528f474ef148792" providerId="LiveId" clId="{3F2AACD9-7698-4085-96F2-3E5CF93F058A}" dt="2025-05-17T06:34:03.089" v="932"/>
        <pc:sldMkLst>
          <pc:docMk/>
          <pc:sldMk cId="734825156" sldId="299"/>
        </pc:sldMkLst>
        <pc:spChg chg="mod">
          <ac:chgData name="riyaz ansari" userId="b528f474ef148792" providerId="LiveId" clId="{3F2AACD9-7698-4085-96F2-3E5CF93F058A}" dt="2025-05-17T06:29:50.376" v="877" actId="14100"/>
          <ac:spMkLst>
            <pc:docMk/>
            <pc:sldMk cId="734825156" sldId="299"/>
            <ac:spMk id="2" creationId="{1312156F-3ED0-4C53-8BF8-CD6494A7C0E3}"/>
          </ac:spMkLst>
        </pc:spChg>
        <pc:spChg chg="del mod">
          <ac:chgData name="riyaz ansari" userId="b528f474ef148792" providerId="LiveId" clId="{3F2AACD9-7698-4085-96F2-3E5CF93F058A}" dt="2025-05-17T06:29:57.624" v="881"/>
          <ac:spMkLst>
            <pc:docMk/>
            <pc:sldMk cId="734825156" sldId="299"/>
            <ac:spMk id="6" creationId="{BF746EBD-CBF6-49B6-B577-51ED0E2785B8}"/>
          </ac:spMkLst>
        </pc:spChg>
        <pc:picChg chg="add mod">
          <ac:chgData name="riyaz ansari" userId="b528f474ef148792" providerId="LiveId" clId="{3F2AACD9-7698-4085-96F2-3E5CF93F058A}" dt="2025-05-17T06:30:13.824" v="889" actId="1076"/>
          <ac:picMkLst>
            <pc:docMk/>
            <pc:sldMk cId="734825156" sldId="299"/>
            <ac:picMk id="4" creationId="{A27F4B94-6885-799A-AC98-89DD847FDDCC}"/>
          </ac:picMkLst>
        </pc:picChg>
        <pc:picChg chg="mod">
          <ac:chgData name="riyaz ansari" userId="b528f474ef148792" providerId="LiveId" clId="{3F2AACD9-7698-4085-96F2-3E5CF93F058A}" dt="2025-05-17T06:30:10.549" v="887" actId="1076"/>
          <ac:picMkLst>
            <pc:docMk/>
            <pc:sldMk cId="734825156" sldId="299"/>
            <ac:picMk id="5" creationId="{3D5490C2-41CE-4553-A81C-7A9347872E88}"/>
          </ac:picMkLst>
        </pc:picChg>
        <pc:picChg chg="del mod">
          <ac:chgData name="riyaz ansari" userId="b528f474ef148792" providerId="LiveId" clId="{3F2AACD9-7698-4085-96F2-3E5CF93F058A}" dt="2025-05-17T06:29:08.833" v="868" actId="478"/>
          <ac:picMkLst>
            <pc:docMk/>
            <pc:sldMk cId="734825156" sldId="299"/>
            <ac:picMk id="9" creationId="{801AAAB9-43D3-438D-832A-657A5EC5F6B8}"/>
          </ac:picMkLst>
        </pc:picChg>
        <pc:cxnChg chg="mod">
          <ac:chgData name="riyaz ansari" userId="b528f474ef148792" providerId="LiveId" clId="{3F2AACD9-7698-4085-96F2-3E5CF93F058A}" dt="2025-05-17T06:30:02.676" v="883" actId="14100"/>
          <ac:cxnSpMkLst>
            <pc:docMk/>
            <pc:sldMk cId="734825156" sldId="299"/>
            <ac:cxnSpMk id="7" creationId="{61763B78-F601-4C74-B93E-C8A97A7DE6F0}"/>
          </ac:cxnSpMkLst>
        </pc:cxnChg>
      </pc:sldChg>
      <pc:sldChg chg="addSp delSp modSp mod">
        <pc:chgData name="riyaz ansari" userId="b528f474ef148792" providerId="LiveId" clId="{3F2AACD9-7698-4085-96F2-3E5CF93F058A}" dt="2025-05-17T07:03:47.361" v="1337" actId="1076"/>
        <pc:sldMkLst>
          <pc:docMk/>
          <pc:sldMk cId="1687919868" sldId="300"/>
        </pc:sldMkLst>
        <pc:spChg chg="mod">
          <ac:chgData name="riyaz ansari" userId="b528f474ef148792" providerId="LiveId" clId="{3F2AACD9-7698-4085-96F2-3E5CF93F058A}" dt="2025-05-17T06:47:55.096" v="1283" actId="1076"/>
          <ac:spMkLst>
            <pc:docMk/>
            <pc:sldMk cId="1687919868" sldId="300"/>
            <ac:spMk id="2" creationId="{1312156F-3ED0-4C53-8BF8-CD6494A7C0E3}"/>
          </ac:spMkLst>
        </pc:spChg>
        <pc:spChg chg="del mod">
          <ac:chgData name="riyaz ansari" userId="b528f474ef148792" providerId="LiveId" clId="{3F2AACD9-7698-4085-96F2-3E5CF93F058A}" dt="2025-05-17T06:47:43.766" v="1280"/>
          <ac:spMkLst>
            <pc:docMk/>
            <pc:sldMk cId="1687919868" sldId="300"/>
            <ac:spMk id="6" creationId="{BF746EBD-CBF6-49B6-B577-51ED0E2785B8}"/>
          </ac:spMkLst>
        </pc:spChg>
        <pc:picChg chg="del mod">
          <ac:chgData name="riyaz ansari" userId="b528f474ef148792" providerId="LiveId" clId="{3F2AACD9-7698-4085-96F2-3E5CF93F058A}" dt="2025-05-17T06:30:55.144" v="895" actId="478"/>
          <ac:picMkLst>
            <pc:docMk/>
            <pc:sldMk cId="1687919868" sldId="300"/>
            <ac:picMk id="4" creationId="{5D72B490-D29D-4FB5-BAB4-A44325BAB9ED}"/>
          </ac:picMkLst>
        </pc:picChg>
        <pc:picChg chg="add mod">
          <ac:chgData name="riyaz ansari" userId="b528f474ef148792" providerId="LiveId" clId="{3F2AACD9-7698-4085-96F2-3E5CF93F058A}" dt="2025-05-17T06:47:56.771" v="1284" actId="1076"/>
          <ac:picMkLst>
            <pc:docMk/>
            <pc:sldMk cId="1687919868" sldId="300"/>
            <ac:picMk id="5" creationId="{8DFE13CA-222A-423A-DF08-FA34250CEF34}"/>
          </ac:picMkLst>
        </pc:picChg>
        <pc:picChg chg="del mod">
          <ac:chgData name="riyaz ansari" userId="b528f474ef148792" providerId="LiveId" clId="{3F2AACD9-7698-4085-96F2-3E5CF93F058A}" dt="2025-05-17T06:31:32.050" v="904" actId="478"/>
          <ac:picMkLst>
            <pc:docMk/>
            <pc:sldMk cId="1687919868" sldId="300"/>
            <ac:picMk id="8" creationId="{0FB3622D-9BFC-4ACE-AC95-AA9359F658F2}"/>
          </ac:picMkLst>
        </pc:picChg>
        <pc:picChg chg="add mod">
          <ac:chgData name="riyaz ansari" userId="b528f474ef148792" providerId="LiveId" clId="{3F2AACD9-7698-4085-96F2-3E5CF93F058A}" dt="2025-05-17T07:03:47.361" v="1337" actId="1076"/>
          <ac:picMkLst>
            <pc:docMk/>
            <pc:sldMk cId="1687919868" sldId="300"/>
            <ac:picMk id="10" creationId="{81D5D441-7777-AA49-4064-F84AE30D8EFA}"/>
          </ac:picMkLst>
        </pc:picChg>
        <pc:cxnChg chg="mod">
          <ac:chgData name="riyaz ansari" userId="b528f474ef148792" providerId="LiveId" clId="{3F2AACD9-7698-4085-96F2-3E5CF93F058A}" dt="2025-05-17T06:47:49.284" v="1282" actId="1076"/>
          <ac:cxnSpMkLst>
            <pc:docMk/>
            <pc:sldMk cId="1687919868" sldId="300"/>
            <ac:cxnSpMk id="7" creationId="{3296B1BB-0BA8-4C16-9479-C1158B62F1FF}"/>
          </ac:cxnSpMkLst>
        </pc:cxnChg>
      </pc:sldChg>
      <pc:sldChg chg="addSp delSp modSp mod ord">
        <pc:chgData name="riyaz ansari" userId="b528f474ef148792" providerId="LiveId" clId="{3F2AACD9-7698-4085-96F2-3E5CF93F058A}" dt="2025-05-17T06:46:15.334" v="1262" actId="1076"/>
        <pc:sldMkLst>
          <pc:docMk/>
          <pc:sldMk cId="299596539" sldId="301"/>
        </pc:sldMkLst>
        <pc:spChg chg="mod">
          <ac:chgData name="riyaz ansari" userId="b528f474ef148792" providerId="LiveId" clId="{3F2AACD9-7698-4085-96F2-3E5CF93F058A}" dt="2025-05-17T06:45:59.028" v="1256" actId="20577"/>
          <ac:spMkLst>
            <pc:docMk/>
            <pc:sldMk cId="299596539" sldId="301"/>
            <ac:spMk id="2" creationId="{1312156F-3ED0-4C53-8BF8-CD6494A7C0E3}"/>
          </ac:spMkLst>
        </pc:spChg>
        <pc:spChg chg="del mod">
          <ac:chgData name="riyaz ansari" userId="b528f474ef148792" providerId="LiveId" clId="{3F2AACD9-7698-4085-96F2-3E5CF93F058A}" dt="2025-05-17T06:45:50.651" v="1253"/>
          <ac:spMkLst>
            <pc:docMk/>
            <pc:sldMk cId="299596539" sldId="301"/>
            <ac:spMk id="6" creationId="{BF746EBD-CBF6-49B6-B577-51ED0E2785B8}"/>
          </ac:spMkLst>
        </pc:spChg>
        <pc:picChg chg="add mod">
          <ac:chgData name="riyaz ansari" userId="b528f474ef148792" providerId="LiveId" clId="{3F2AACD9-7698-4085-96F2-3E5CF93F058A}" dt="2025-05-17T06:46:15.334" v="1262" actId="1076"/>
          <ac:picMkLst>
            <pc:docMk/>
            <pc:sldMk cId="299596539" sldId="301"/>
            <ac:picMk id="4" creationId="{BBE812EB-46DA-34B0-F0D9-663C8F739716}"/>
          </ac:picMkLst>
        </pc:picChg>
        <pc:picChg chg="del">
          <ac:chgData name="riyaz ansari" userId="b528f474ef148792" providerId="LiveId" clId="{3F2AACD9-7698-4085-96F2-3E5CF93F058A}" dt="2025-05-17T06:33:16.285" v="911" actId="478"/>
          <ac:picMkLst>
            <pc:docMk/>
            <pc:sldMk cId="299596539" sldId="301"/>
            <ac:picMk id="5" creationId="{FD91CAF3-34E6-4900-A95E-EDAC810A2E54}"/>
          </ac:picMkLst>
        </pc:picChg>
        <pc:picChg chg="add mod">
          <ac:chgData name="riyaz ansari" userId="b528f474ef148792" providerId="LiveId" clId="{3F2AACD9-7698-4085-96F2-3E5CF93F058A}" dt="2025-05-17T06:46:13.385" v="1261" actId="1076"/>
          <ac:picMkLst>
            <pc:docMk/>
            <pc:sldMk cId="299596539" sldId="301"/>
            <ac:picMk id="8" creationId="{0726C519-A9FC-59F6-105B-487FE7CADE67}"/>
          </ac:picMkLst>
        </pc:picChg>
        <pc:picChg chg="del mod">
          <ac:chgData name="riyaz ansari" userId="b528f474ef148792" providerId="LiveId" clId="{3F2AACD9-7698-4085-96F2-3E5CF93F058A}" dt="2025-05-17T06:33:38.942" v="920" actId="478"/>
          <ac:picMkLst>
            <pc:docMk/>
            <pc:sldMk cId="299596539" sldId="301"/>
            <ac:picMk id="9" creationId="{BD65BDAA-B547-4462-A9E4-68C6D80AD659}"/>
          </ac:picMkLst>
        </pc:picChg>
        <pc:cxnChg chg="mod">
          <ac:chgData name="riyaz ansari" userId="b528f474ef148792" providerId="LiveId" clId="{3F2AACD9-7698-4085-96F2-3E5CF93F058A}" dt="2025-05-17T06:46:10.779" v="1259" actId="1076"/>
          <ac:cxnSpMkLst>
            <pc:docMk/>
            <pc:sldMk cId="299596539" sldId="301"/>
            <ac:cxnSpMk id="10" creationId="{5FA2B965-6CC5-4E93-984C-628355F326C1}"/>
          </ac:cxnSpMkLst>
        </pc:cxnChg>
      </pc:sldChg>
      <pc:sldChg chg="addSp delSp modSp mod ord">
        <pc:chgData name="riyaz ansari" userId="b528f474ef148792" providerId="LiveId" clId="{3F2AACD9-7698-4085-96F2-3E5CF93F058A}" dt="2025-05-17T07:31:34.684" v="1477" actId="20577"/>
        <pc:sldMkLst>
          <pc:docMk/>
          <pc:sldMk cId="2762559969" sldId="302"/>
        </pc:sldMkLst>
        <pc:spChg chg="mod">
          <ac:chgData name="riyaz ansari" userId="b528f474ef148792" providerId="LiveId" clId="{3F2AACD9-7698-4085-96F2-3E5CF93F058A}" dt="2025-05-17T07:31:34.684" v="1477" actId="20577"/>
          <ac:spMkLst>
            <pc:docMk/>
            <pc:sldMk cId="2762559969" sldId="302"/>
            <ac:spMk id="2" creationId="{1312156F-3ED0-4C53-8BF8-CD6494A7C0E3}"/>
          </ac:spMkLst>
        </pc:spChg>
        <pc:spChg chg="del mod">
          <ac:chgData name="riyaz ansari" userId="b528f474ef148792" providerId="LiveId" clId="{3F2AACD9-7698-4085-96F2-3E5CF93F058A}" dt="2025-05-17T06:43:19.676" v="1128"/>
          <ac:spMkLst>
            <pc:docMk/>
            <pc:sldMk cId="2762559969" sldId="302"/>
            <ac:spMk id="6" creationId="{BF746EBD-CBF6-49B6-B577-51ED0E2785B8}"/>
          </ac:spMkLst>
        </pc:spChg>
        <pc:picChg chg="del">
          <ac:chgData name="riyaz ansari" userId="b528f474ef148792" providerId="LiveId" clId="{3F2AACD9-7698-4085-96F2-3E5CF93F058A}" dt="2025-05-17T06:35:02.206" v="939" actId="478"/>
          <ac:picMkLst>
            <pc:docMk/>
            <pc:sldMk cId="2762559969" sldId="302"/>
            <ac:picMk id="4" creationId="{A7AA8710-1A93-45C4-B8CB-E88EF9004AAD}"/>
          </ac:picMkLst>
        </pc:picChg>
        <pc:picChg chg="add mod">
          <ac:chgData name="riyaz ansari" userId="b528f474ef148792" providerId="LiveId" clId="{3F2AACD9-7698-4085-96F2-3E5CF93F058A}" dt="2025-05-17T06:35:40.717" v="950" actId="1076"/>
          <ac:picMkLst>
            <pc:docMk/>
            <pc:sldMk cId="2762559969" sldId="302"/>
            <ac:picMk id="5" creationId="{FAAFA2A5-C74B-3372-6815-BEE566229B0C}"/>
          </ac:picMkLst>
        </pc:picChg>
        <pc:picChg chg="del">
          <ac:chgData name="riyaz ansari" userId="b528f474ef148792" providerId="LiveId" clId="{3F2AACD9-7698-4085-96F2-3E5CF93F058A}" dt="2025-05-17T06:35:06.307" v="941" actId="478"/>
          <ac:picMkLst>
            <pc:docMk/>
            <pc:sldMk cId="2762559969" sldId="302"/>
            <ac:picMk id="8" creationId="{C28262E7-CC4E-4038-85D2-34C4C089A465}"/>
          </ac:picMkLst>
        </pc:picChg>
        <pc:picChg chg="add mod">
          <ac:chgData name="riyaz ansari" userId="b528f474ef148792" providerId="LiveId" clId="{3F2AACD9-7698-4085-96F2-3E5CF93F058A}" dt="2025-05-17T06:35:42.329" v="951" actId="1076"/>
          <ac:picMkLst>
            <pc:docMk/>
            <pc:sldMk cId="2762559969" sldId="302"/>
            <ac:picMk id="10" creationId="{B9C408D1-E6F0-446B-4722-663B6ADC098E}"/>
          </ac:picMkLst>
        </pc:picChg>
        <pc:cxnChg chg="mod">
          <ac:chgData name="riyaz ansari" userId="b528f474ef148792" providerId="LiveId" clId="{3F2AACD9-7698-4085-96F2-3E5CF93F058A}" dt="2025-05-17T06:46:53.025" v="1271" actId="14100"/>
          <ac:cxnSpMkLst>
            <pc:docMk/>
            <pc:sldMk cId="2762559969" sldId="302"/>
            <ac:cxnSpMk id="7" creationId="{4A0F15DB-4687-4C13-AC4D-94EB2BCC4C5E}"/>
          </ac:cxnSpMkLst>
        </pc:cxnChg>
      </pc:sldChg>
      <pc:sldChg chg="delSp modSp mod ord">
        <pc:chgData name="riyaz ansari" userId="b528f474ef148792" providerId="LiveId" clId="{3F2AACD9-7698-4085-96F2-3E5CF93F058A}" dt="2025-05-17T07:31:39.641" v="1478" actId="1076"/>
        <pc:sldMkLst>
          <pc:docMk/>
          <pc:sldMk cId="2696381866" sldId="303"/>
        </pc:sldMkLst>
        <pc:spChg chg="mod">
          <ac:chgData name="riyaz ansari" userId="b528f474ef148792" providerId="LiveId" clId="{3F2AACD9-7698-4085-96F2-3E5CF93F058A}" dt="2025-05-17T06:51:10.037" v="1289" actId="14100"/>
          <ac:spMkLst>
            <pc:docMk/>
            <pc:sldMk cId="2696381866" sldId="303"/>
            <ac:spMk id="2" creationId="{1312156F-3ED0-4C53-8BF8-CD6494A7C0E3}"/>
          </ac:spMkLst>
        </pc:spChg>
        <pc:spChg chg="del mod">
          <ac:chgData name="riyaz ansari" userId="b528f474ef148792" providerId="LiveId" clId="{3F2AACD9-7698-4085-96F2-3E5CF93F058A}" dt="2025-05-17T06:51:21.751" v="1293"/>
          <ac:spMkLst>
            <pc:docMk/>
            <pc:sldMk cId="2696381866" sldId="303"/>
            <ac:spMk id="6" creationId="{BF746EBD-CBF6-49B6-B577-51ED0E2785B8}"/>
          </ac:spMkLst>
        </pc:spChg>
        <pc:picChg chg="mod">
          <ac:chgData name="riyaz ansari" userId="b528f474ef148792" providerId="LiveId" clId="{3F2AACD9-7698-4085-96F2-3E5CF93F058A}" dt="2025-05-17T06:56:37.373" v="1303" actId="1076"/>
          <ac:picMkLst>
            <pc:docMk/>
            <pc:sldMk cId="2696381866" sldId="303"/>
            <ac:picMk id="11" creationId="{CE2379AC-CC87-4D18-93AF-6BC0CD1FF671}"/>
          </ac:picMkLst>
        </pc:picChg>
        <pc:picChg chg="mod">
          <ac:chgData name="riyaz ansari" userId="b528f474ef148792" providerId="LiveId" clId="{3F2AACD9-7698-4085-96F2-3E5CF93F058A}" dt="2025-05-17T07:31:39.641" v="1478" actId="1076"/>
          <ac:picMkLst>
            <pc:docMk/>
            <pc:sldMk cId="2696381866" sldId="303"/>
            <ac:picMk id="13" creationId="{FC1CDC63-3D39-43DA-9B93-CAFB11CCBCED}"/>
          </ac:picMkLst>
        </pc:picChg>
        <pc:cxnChg chg="mod">
          <ac:chgData name="riyaz ansari" userId="b528f474ef148792" providerId="LiveId" clId="{3F2AACD9-7698-4085-96F2-3E5CF93F058A}" dt="2025-05-17T06:51:13.712" v="1290" actId="1076"/>
          <ac:cxnSpMkLst>
            <pc:docMk/>
            <pc:sldMk cId="2696381866" sldId="303"/>
            <ac:cxnSpMk id="7" creationId="{ED227937-41C8-4EE4-BEB2-FAB91F08B3DF}"/>
          </ac:cxnSpMkLst>
        </pc:cxnChg>
      </pc:sldChg>
      <pc:sldChg chg="delSp modSp mod ord">
        <pc:chgData name="riyaz ansari" userId="b528f474ef148792" providerId="LiveId" clId="{3F2AACD9-7698-4085-96F2-3E5CF93F058A}" dt="2025-05-17T07:31:46.686" v="1479" actId="20577"/>
        <pc:sldMkLst>
          <pc:docMk/>
          <pc:sldMk cId="2370352799" sldId="304"/>
        </pc:sldMkLst>
        <pc:spChg chg="mod">
          <ac:chgData name="riyaz ansari" userId="b528f474ef148792" providerId="LiveId" clId="{3F2AACD9-7698-4085-96F2-3E5CF93F058A}" dt="2025-05-17T07:31:46.686" v="1479" actId="20577"/>
          <ac:spMkLst>
            <pc:docMk/>
            <pc:sldMk cId="2370352799" sldId="304"/>
            <ac:spMk id="2" creationId="{1312156F-3ED0-4C53-8BF8-CD6494A7C0E3}"/>
          </ac:spMkLst>
        </pc:spChg>
        <pc:spChg chg="del mod">
          <ac:chgData name="riyaz ansari" userId="b528f474ef148792" providerId="LiveId" clId="{3F2AACD9-7698-4085-96F2-3E5CF93F058A}" dt="2025-05-17T06:57:41.867" v="1314"/>
          <ac:spMkLst>
            <pc:docMk/>
            <pc:sldMk cId="2370352799" sldId="304"/>
            <ac:spMk id="6" creationId="{BF746EBD-CBF6-49B6-B577-51ED0E2785B8}"/>
          </ac:spMkLst>
        </pc:spChg>
        <pc:picChg chg="mod">
          <ac:chgData name="riyaz ansari" userId="b528f474ef148792" providerId="LiveId" clId="{3F2AACD9-7698-4085-96F2-3E5CF93F058A}" dt="2025-05-17T07:03:38.581" v="1335" actId="1076"/>
          <ac:picMkLst>
            <pc:docMk/>
            <pc:sldMk cId="2370352799" sldId="304"/>
            <ac:picMk id="4" creationId="{55B0A455-1EA1-43FE-922C-547A73F31AFA}"/>
          </ac:picMkLst>
        </pc:picChg>
        <pc:picChg chg="mod">
          <ac:chgData name="riyaz ansari" userId="b528f474ef148792" providerId="LiveId" clId="{3F2AACD9-7698-4085-96F2-3E5CF93F058A}" dt="2025-05-17T07:03:36.626" v="1334" actId="1076"/>
          <ac:picMkLst>
            <pc:docMk/>
            <pc:sldMk cId="2370352799" sldId="304"/>
            <ac:picMk id="7" creationId="{83DA0F61-CD0A-4FCC-86E5-C48D46478F51}"/>
          </ac:picMkLst>
        </pc:picChg>
        <pc:cxnChg chg="mod">
          <ac:chgData name="riyaz ansari" userId="b528f474ef148792" providerId="LiveId" clId="{3F2AACD9-7698-4085-96F2-3E5CF93F058A}" dt="2025-05-17T07:03:43.430" v="1336" actId="1076"/>
          <ac:cxnSpMkLst>
            <pc:docMk/>
            <pc:sldMk cId="2370352799" sldId="304"/>
            <ac:cxnSpMk id="8" creationId="{CD65522A-08D9-452E-9D23-4538047A2FDF}"/>
          </ac:cxnSpMkLst>
        </pc:cxnChg>
      </pc:sldChg>
      <pc:sldChg chg="delSp modSp add del mod">
        <pc:chgData name="riyaz ansari" userId="b528f474ef148792" providerId="LiveId" clId="{3F2AACD9-7698-4085-96F2-3E5CF93F058A}" dt="2025-05-17T07:31:55.979" v="1480" actId="20577"/>
        <pc:sldMkLst>
          <pc:docMk/>
          <pc:sldMk cId="3491468949" sldId="305"/>
        </pc:sldMkLst>
        <pc:spChg chg="mod">
          <ac:chgData name="riyaz ansari" userId="b528f474ef148792" providerId="LiveId" clId="{3F2AACD9-7698-4085-96F2-3E5CF93F058A}" dt="2025-05-17T07:31:55.979" v="1480" actId="20577"/>
          <ac:spMkLst>
            <pc:docMk/>
            <pc:sldMk cId="3491468949" sldId="305"/>
            <ac:spMk id="2" creationId="{1312156F-3ED0-4C53-8BF8-CD6494A7C0E3}"/>
          </ac:spMkLst>
        </pc:spChg>
        <pc:spChg chg="del mod">
          <ac:chgData name="riyaz ansari" userId="b528f474ef148792" providerId="LiveId" clId="{3F2AACD9-7698-4085-96F2-3E5CF93F058A}" dt="2025-05-17T07:14:10.520" v="1411"/>
          <ac:spMkLst>
            <pc:docMk/>
            <pc:sldMk cId="3491468949" sldId="305"/>
            <ac:spMk id="6" creationId="{BF746EBD-CBF6-49B6-B577-51ED0E2785B8}"/>
          </ac:spMkLst>
        </pc:spChg>
        <pc:picChg chg="mod">
          <ac:chgData name="riyaz ansari" userId="b528f474ef148792" providerId="LiveId" clId="{3F2AACD9-7698-4085-96F2-3E5CF93F058A}" dt="2025-05-17T07:14:36.496" v="1422" actId="1076"/>
          <ac:picMkLst>
            <pc:docMk/>
            <pc:sldMk cId="3491468949" sldId="305"/>
            <ac:picMk id="5" creationId="{008964DA-8F22-446A-9B41-EDC01D034E74}"/>
          </ac:picMkLst>
        </pc:picChg>
        <pc:picChg chg="mod">
          <ac:chgData name="riyaz ansari" userId="b528f474ef148792" providerId="LiveId" clId="{3F2AACD9-7698-4085-96F2-3E5CF93F058A}" dt="2025-05-17T07:14:40.743" v="1423" actId="1076"/>
          <ac:picMkLst>
            <pc:docMk/>
            <pc:sldMk cId="3491468949" sldId="305"/>
            <ac:picMk id="9" creationId="{27563C69-601B-4402-AF60-0C59D7B83E36}"/>
          </ac:picMkLst>
        </pc:picChg>
        <pc:cxnChg chg="mod">
          <ac:chgData name="riyaz ansari" userId="b528f474ef148792" providerId="LiveId" clId="{3F2AACD9-7698-4085-96F2-3E5CF93F058A}" dt="2025-05-17T07:13:17.443" v="1406" actId="1076"/>
          <ac:cxnSpMkLst>
            <pc:docMk/>
            <pc:sldMk cId="3491468949" sldId="305"/>
            <ac:cxnSpMk id="7" creationId="{5C0C3E8D-9E1E-4F35-A0A5-551314234EC3}"/>
          </ac:cxnSpMkLst>
        </pc:cxnChg>
      </pc:sldChg>
      <pc:sldChg chg="del">
        <pc:chgData name="riyaz ansari" userId="b528f474ef148792" providerId="LiveId" clId="{3F2AACD9-7698-4085-96F2-3E5CF93F058A}" dt="2025-05-17T07:04:35.415" v="1344" actId="47"/>
        <pc:sldMkLst>
          <pc:docMk/>
          <pc:sldMk cId="1262291093" sldId="306"/>
        </pc:sldMkLst>
      </pc:sldChg>
      <pc:sldChg chg="del">
        <pc:chgData name="riyaz ansari" userId="b528f474ef148792" providerId="LiveId" clId="{3F2AACD9-7698-4085-96F2-3E5CF93F058A}" dt="2025-05-17T07:04:36.675" v="1345" actId="47"/>
        <pc:sldMkLst>
          <pc:docMk/>
          <pc:sldMk cId="1750439802" sldId="307"/>
        </pc:sldMkLst>
      </pc:sldChg>
      <pc:sldChg chg="del">
        <pc:chgData name="riyaz ansari" userId="b528f474ef148792" providerId="LiveId" clId="{3F2AACD9-7698-4085-96F2-3E5CF93F058A}" dt="2025-05-17T07:04:37.475" v="1346" actId="47"/>
        <pc:sldMkLst>
          <pc:docMk/>
          <pc:sldMk cId="2216483839" sldId="308"/>
        </pc:sldMkLst>
      </pc:sldChg>
      <pc:sldChg chg="del">
        <pc:chgData name="riyaz ansari" userId="b528f474ef148792" providerId="LiveId" clId="{3F2AACD9-7698-4085-96F2-3E5CF93F058A}" dt="2025-05-17T07:04:38.049" v="1347" actId="47"/>
        <pc:sldMkLst>
          <pc:docMk/>
          <pc:sldMk cId="3653237305" sldId="309"/>
        </pc:sldMkLst>
      </pc:sldChg>
      <pc:sldChg chg="del">
        <pc:chgData name="riyaz ansari" userId="b528f474ef148792" providerId="LiveId" clId="{3F2AACD9-7698-4085-96F2-3E5CF93F058A}" dt="2025-05-17T07:04:38.431" v="1348" actId="47"/>
        <pc:sldMkLst>
          <pc:docMk/>
          <pc:sldMk cId="2707785847" sldId="310"/>
        </pc:sldMkLst>
      </pc:sldChg>
      <pc:sldChg chg="del">
        <pc:chgData name="riyaz ansari" userId="b528f474ef148792" providerId="LiveId" clId="{3F2AACD9-7698-4085-96F2-3E5CF93F058A}" dt="2025-05-17T07:04:38.703" v="1349" actId="47"/>
        <pc:sldMkLst>
          <pc:docMk/>
          <pc:sldMk cId="17911724" sldId="311"/>
        </pc:sldMkLst>
      </pc:sldChg>
      <pc:sldChg chg="del">
        <pc:chgData name="riyaz ansari" userId="b528f474ef148792" providerId="LiveId" clId="{3F2AACD9-7698-4085-96F2-3E5CF93F058A}" dt="2025-05-17T07:04:39.341" v="1350" actId="47"/>
        <pc:sldMkLst>
          <pc:docMk/>
          <pc:sldMk cId="3278511762" sldId="312"/>
        </pc:sldMkLst>
      </pc:sldChg>
      <pc:sldChg chg="del">
        <pc:chgData name="riyaz ansari" userId="b528f474ef148792" providerId="LiveId" clId="{3F2AACD9-7698-4085-96F2-3E5CF93F058A}" dt="2025-05-17T07:04:39.676" v="1351" actId="47"/>
        <pc:sldMkLst>
          <pc:docMk/>
          <pc:sldMk cId="4284733338" sldId="313"/>
        </pc:sldMkLst>
      </pc:sldChg>
      <pc:sldChg chg="del">
        <pc:chgData name="riyaz ansari" userId="b528f474ef148792" providerId="LiveId" clId="{3F2AACD9-7698-4085-96F2-3E5CF93F058A}" dt="2025-05-17T07:04:39.867" v="1352" actId="47"/>
        <pc:sldMkLst>
          <pc:docMk/>
          <pc:sldMk cId="3993074683" sldId="314"/>
        </pc:sldMkLst>
      </pc:sldChg>
      <pc:sldChg chg="del">
        <pc:chgData name="riyaz ansari" userId="b528f474ef148792" providerId="LiveId" clId="{3F2AACD9-7698-4085-96F2-3E5CF93F058A}" dt="2025-05-17T07:04:40.347" v="1353" actId="47"/>
        <pc:sldMkLst>
          <pc:docMk/>
          <pc:sldMk cId="2750686059" sldId="315"/>
        </pc:sldMkLst>
      </pc:sldChg>
      <pc:sldChg chg="del">
        <pc:chgData name="riyaz ansari" userId="b528f474ef148792" providerId="LiveId" clId="{3F2AACD9-7698-4085-96F2-3E5CF93F058A}" dt="2025-05-17T07:04:40.570" v="1354" actId="47"/>
        <pc:sldMkLst>
          <pc:docMk/>
          <pc:sldMk cId="4138035489" sldId="316"/>
        </pc:sldMkLst>
      </pc:sldChg>
      <pc:sldChg chg="del">
        <pc:chgData name="riyaz ansari" userId="b528f474ef148792" providerId="LiveId" clId="{3F2AACD9-7698-4085-96F2-3E5CF93F058A}" dt="2025-05-17T07:04:40.792" v="1355" actId="47"/>
        <pc:sldMkLst>
          <pc:docMk/>
          <pc:sldMk cId="1908754747" sldId="317"/>
        </pc:sldMkLst>
      </pc:sldChg>
      <pc:sldChg chg="del">
        <pc:chgData name="riyaz ansari" userId="b528f474ef148792" providerId="LiveId" clId="{3F2AACD9-7698-4085-96F2-3E5CF93F058A}" dt="2025-05-17T07:04:40.997" v="1356" actId="47"/>
        <pc:sldMkLst>
          <pc:docMk/>
          <pc:sldMk cId="2731131991" sldId="318"/>
        </pc:sldMkLst>
      </pc:sldChg>
      <pc:sldChg chg="del">
        <pc:chgData name="riyaz ansari" userId="b528f474ef148792" providerId="LiveId" clId="{3F2AACD9-7698-4085-96F2-3E5CF93F058A}" dt="2025-05-17T07:04:41.202" v="1357" actId="47"/>
        <pc:sldMkLst>
          <pc:docMk/>
          <pc:sldMk cId="2079577336" sldId="319"/>
        </pc:sldMkLst>
      </pc:sldChg>
      <pc:sldChg chg="del">
        <pc:chgData name="riyaz ansari" userId="b528f474ef148792" providerId="LiveId" clId="{3F2AACD9-7698-4085-96F2-3E5CF93F058A}" dt="2025-05-17T07:04:41.411" v="1358" actId="47"/>
        <pc:sldMkLst>
          <pc:docMk/>
          <pc:sldMk cId="2728616294" sldId="320"/>
        </pc:sldMkLst>
      </pc:sldChg>
      <pc:sldChg chg="del">
        <pc:chgData name="riyaz ansari" userId="b528f474ef148792" providerId="LiveId" clId="{3F2AACD9-7698-4085-96F2-3E5CF93F058A}" dt="2025-05-17T07:04:41.614" v="1359" actId="47"/>
        <pc:sldMkLst>
          <pc:docMk/>
          <pc:sldMk cId="634847853" sldId="321"/>
        </pc:sldMkLst>
      </pc:sldChg>
      <pc:sldChg chg="del">
        <pc:chgData name="riyaz ansari" userId="b528f474ef148792" providerId="LiveId" clId="{3F2AACD9-7698-4085-96F2-3E5CF93F058A}" dt="2025-05-17T07:04:41.837" v="1360" actId="47"/>
        <pc:sldMkLst>
          <pc:docMk/>
          <pc:sldMk cId="1019985520" sldId="322"/>
        </pc:sldMkLst>
      </pc:sldChg>
      <pc:sldChg chg="del">
        <pc:chgData name="riyaz ansari" userId="b528f474ef148792" providerId="LiveId" clId="{3F2AACD9-7698-4085-96F2-3E5CF93F058A}" dt="2025-05-17T07:04:42.075" v="1361" actId="47"/>
        <pc:sldMkLst>
          <pc:docMk/>
          <pc:sldMk cId="1300614151" sldId="323"/>
        </pc:sldMkLst>
      </pc:sldChg>
      <pc:sldChg chg="del">
        <pc:chgData name="riyaz ansari" userId="b528f474ef148792" providerId="LiveId" clId="{3F2AACD9-7698-4085-96F2-3E5CF93F058A}" dt="2025-05-17T07:04:42.298" v="1362" actId="47"/>
        <pc:sldMkLst>
          <pc:docMk/>
          <pc:sldMk cId="1653354445" sldId="324"/>
        </pc:sldMkLst>
      </pc:sldChg>
      <pc:sldChg chg="del">
        <pc:chgData name="riyaz ansari" userId="b528f474ef148792" providerId="LiveId" clId="{3F2AACD9-7698-4085-96F2-3E5CF93F058A}" dt="2025-05-17T07:04:42.553" v="1363" actId="47"/>
        <pc:sldMkLst>
          <pc:docMk/>
          <pc:sldMk cId="1181127030" sldId="325"/>
        </pc:sldMkLst>
      </pc:sldChg>
      <pc:sldChg chg="del">
        <pc:chgData name="riyaz ansari" userId="b528f474ef148792" providerId="LiveId" clId="{3F2AACD9-7698-4085-96F2-3E5CF93F058A}" dt="2025-05-17T07:04:42.806" v="1364" actId="47"/>
        <pc:sldMkLst>
          <pc:docMk/>
          <pc:sldMk cId="567194915" sldId="326"/>
        </pc:sldMkLst>
      </pc:sldChg>
      <pc:sldChg chg="del">
        <pc:chgData name="riyaz ansari" userId="b528f474ef148792" providerId="LiveId" clId="{3F2AACD9-7698-4085-96F2-3E5CF93F058A}" dt="2025-05-17T07:04:43.075" v="1365" actId="47"/>
        <pc:sldMkLst>
          <pc:docMk/>
          <pc:sldMk cId="3574239632" sldId="327"/>
        </pc:sldMkLst>
      </pc:sldChg>
      <pc:sldChg chg="del">
        <pc:chgData name="riyaz ansari" userId="b528f474ef148792" providerId="LiveId" clId="{3F2AACD9-7698-4085-96F2-3E5CF93F058A}" dt="2025-05-17T07:04:43.317" v="1366" actId="47"/>
        <pc:sldMkLst>
          <pc:docMk/>
          <pc:sldMk cId="2509462630" sldId="328"/>
        </pc:sldMkLst>
      </pc:sldChg>
      <pc:sldChg chg="del">
        <pc:chgData name="riyaz ansari" userId="b528f474ef148792" providerId="LiveId" clId="{3F2AACD9-7698-4085-96F2-3E5CF93F058A}" dt="2025-05-17T07:04:43.540" v="1367" actId="47"/>
        <pc:sldMkLst>
          <pc:docMk/>
          <pc:sldMk cId="2719310486" sldId="329"/>
        </pc:sldMkLst>
      </pc:sldChg>
      <pc:sldChg chg="del">
        <pc:chgData name="riyaz ansari" userId="b528f474ef148792" providerId="LiveId" clId="{3F2AACD9-7698-4085-96F2-3E5CF93F058A}" dt="2025-05-17T07:04:43.778" v="1368" actId="47"/>
        <pc:sldMkLst>
          <pc:docMk/>
          <pc:sldMk cId="2160184830" sldId="330"/>
        </pc:sldMkLst>
      </pc:sldChg>
      <pc:sldChg chg="del">
        <pc:chgData name="riyaz ansari" userId="b528f474ef148792" providerId="LiveId" clId="{3F2AACD9-7698-4085-96F2-3E5CF93F058A}" dt="2025-05-17T07:04:43.985" v="1369" actId="47"/>
        <pc:sldMkLst>
          <pc:docMk/>
          <pc:sldMk cId="3601274533" sldId="331"/>
        </pc:sldMkLst>
      </pc:sldChg>
      <pc:sldChg chg="del">
        <pc:chgData name="riyaz ansari" userId="b528f474ef148792" providerId="LiveId" clId="{3F2AACD9-7698-4085-96F2-3E5CF93F058A}" dt="2025-05-17T07:04:44.224" v="1370" actId="47"/>
        <pc:sldMkLst>
          <pc:docMk/>
          <pc:sldMk cId="2484967414" sldId="332"/>
        </pc:sldMkLst>
      </pc:sldChg>
      <pc:sldChg chg="del">
        <pc:chgData name="riyaz ansari" userId="b528f474ef148792" providerId="LiveId" clId="{3F2AACD9-7698-4085-96F2-3E5CF93F058A}" dt="2025-05-17T07:04:44.414" v="1371" actId="47"/>
        <pc:sldMkLst>
          <pc:docMk/>
          <pc:sldMk cId="3398990873" sldId="333"/>
        </pc:sldMkLst>
      </pc:sldChg>
      <pc:sldChg chg="del">
        <pc:chgData name="riyaz ansari" userId="b528f474ef148792" providerId="LiveId" clId="{3F2AACD9-7698-4085-96F2-3E5CF93F058A}" dt="2025-05-17T07:04:44.702" v="1372" actId="47"/>
        <pc:sldMkLst>
          <pc:docMk/>
          <pc:sldMk cId="99403129" sldId="334"/>
        </pc:sldMkLst>
      </pc:sldChg>
      <pc:sldChg chg="del">
        <pc:chgData name="riyaz ansari" userId="b528f474ef148792" providerId="LiveId" clId="{3F2AACD9-7698-4085-96F2-3E5CF93F058A}" dt="2025-05-17T07:04:45.037" v="1373" actId="47"/>
        <pc:sldMkLst>
          <pc:docMk/>
          <pc:sldMk cId="2801010609" sldId="335"/>
        </pc:sldMkLst>
      </pc:sldChg>
      <pc:sldChg chg="del">
        <pc:chgData name="riyaz ansari" userId="b528f474ef148792" providerId="LiveId" clId="{3F2AACD9-7698-4085-96F2-3E5CF93F058A}" dt="2025-05-17T07:04:45.483" v="1374" actId="47"/>
        <pc:sldMkLst>
          <pc:docMk/>
          <pc:sldMk cId="3811708655" sldId="338"/>
        </pc:sldMkLst>
      </pc:sldChg>
      <pc:sldChg chg="del">
        <pc:chgData name="riyaz ansari" userId="b528f474ef148792" providerId="LiveId" clId="{3F2AACD9-7698-4085-96F2-3E5CF93F058A}" dt="2025-05-17T07:04:45.725" v="1375" actId="47"/>
        <pc:sldMkLst>
          <pc:docMk/>
          <pc:sldMk cId="1360912547" sldId="339"/>
        </pc:sldMkLst>
      </pc:sldChg>
      <pc:sldChg chg="del">
        <pc:chgData name="riyaz ansari" userId="b528f474ef148792" providerId="LiveId" clId="{3F2AACD9-7698-4085-96F2-3E5CF93F058A}" dt="2025-05-17T07:04:45.962" v="1376" actId="47"/>
        <pc:sldMkLst>
          <pc:docMk/>
          <pc:sldMk cId="1175031615" sldId="340"/>
        </pc:sldMkLst>
      </pc:sldChg>
      <pc:sldChg chg="del">
        <pc:chgData name="riyaz ansari" userId="b528f474ef148792" providerId="LiveId" clId="{3F2AACD9-7698-4085-96F2-3E5CF93F058A}" dt="2025-05-17T07:04:46.154" v="1377" actId="47"/>
        <pc:sldMkLst>
          <pc:docMk/>
          <pc:sldMk cId="2813223976" sldId="341"/>
        </pc:sldMkLst>
      </pc:sldChg>
      <pc:sldChg chg="add del">
        <pc:chgData name="riyaz ansari" userId="b528f474ef148792" providerId="LiveId" clId="{3F2AACD9-7698-4085-96F2-3E5CF93F058A}" dt="2025-05-17T07:04:57.023" v="1386" actId="47"/>
        <pc:sldMkLst>
          <pc:docMk/>
          <pc:sldMk cId="219217466" sldId="342"/>
        </pc:sldMkLst>
      </pc:sldChg>
      <pc:sldChg chg="add del">
        <pc:chgData name="riyaz ansari" userId="b528f474ef148792" providerId="LiveId" clId="{3F2AACD9-7698-4085-96F2-3E5CF93F058A}" dt="2025-05-17T07:05:01.735" v="1387" actId="47"/>
        <pc:sldMkLst>
          <pc:docMk/>
          <pc:sldMk cId="1865703536" sldId="343"/>
        </pc:sldMkLst>
      </pc:sldChg>
      <pc:sldChg chg="del">
        <pc:chgData name="riyaz ansari" userId="b528f474ef148792" providerId="LiveId" clId="{3F2AACD9-7698-4085-96F2-3E5CF93F058A}" dt="2025-05-17T06:51:54.699" v="1294" actId="47"/>
        <pc:sldMkLst>
          <pc:docMk/>
          <pc:sldMk cId="1921535157" sldId="344"/>
        </pc:sldMkLst>
      </pc:sldChg>
      <pc:sldChg chg="del">
        <pc:chgData name="riyaz ansari" userId="b528f474ef148792" providerId="LiveId" clId="{3F2AACD9-7698-4085-96F2-3E5CF93F058A}" dt="2025-05-16T10:24:13.544" v="54" actId="2696"/>
        <pc:sldMkLst>
          <pc:docMk/>
          <pc:sldMk cId="1267071233" sldId="345"/>
        </pc:sldMkLst>
      </pc:sldChg>
      <pc:sldChg chg="del ord">
        <pc:chgData name="riyaz ansari" userId="b528f474ef148792" providerId="LiveId" clId="{3F2AACD9-7698-4085-96F2-3E5CF93F058A}" dt="2025-05-16T10:24:17.594" v="55" actId="2696"/>
        <pc:sldMkLst>
          <pc:docMk/>
          <pc:sldMk cId="2679342963" sldId="346"/>
        </pc:sldMkLst>
      </pc:sldChg>
      <pc:sldChg chg="del">
        <pc:chgData name="riyaz ansari" userId="b528f474ef148792" providerId="LiveId" clId="{3F2AACD9-7698-4085-96F2-3E5CF93F058A}" dt="2025-05-16T10:24:20.567" v="56" actId="2696"/>
        <pc:sldMkLst>
          <pc:docMk/>
          <pc:sldMk cId="2313250727" sldId="347"/>
        </pc:sldMkLst>
      </pc:sldChg>
      <pc:sldChg chg="del">
        <pc:chgData name="riyaz ansari" userId="b528f474ef148792" providerId="LiveId" clId="{3F2AACD9-7698-4085-96F2-3E5CF93F058A}" dt="2025-05-16T10:24:23.813" v="57" actId="2696"/>
        <pc:sldMkLst>
          <pc:docMk/>
          <pc:sldMk cId="3617000100" sldId="348"/>
        </pc:sldMkLst>
      </pc:sldChg>
      <pc:sldChg chg="del">
        <pc:chgData name="riyaz ansari" userId="b528f474ef148792" providerId="LiveId" clId="{3F2AACD9-7698-4085-96F2-3E5CF93F058A}" dt="2025-05-16T10:24:26.996" v="58" actId="2696"/>
        <pc:sldMkLst>
          <pc:docMk/>
          <pc:sldMk cId="2550097038" sldId="349"/>
        </pc:sldMkLst>
      </pc:sldChg>
      <pc:sldChg chg="del">
        <pc:chgData name="riyaz ansari" userId="b528f474ef148792" providerId="LiveId" clId="{3F2AACD9-7698-4085-96F2-3E5CF93F058A}" dt="2025-05-16T10:24:29.194" v="59" actId="2696"/>
        <pc:sldMkLst>
          <pc:docMk/>
          <pc:sldMk cId="2878847531" sldId="350"/>
        </pc:sldMkLst>
      </pc:sldChg>
      <pc:sldChg chg="del">
        <pc:chgData name="riyaz ansari" userId="b528f474ef148792" providerId="LiveId" clId="{3F2AACD9-7698-4085-96F2-3E5CF93F058A}" dt="2025-05-16T10:24:33.270" v="60" actId="2696"/>
        <pc:sldMkLst>
          <pc:docMk/>
          <pc:sldMk cId="2113635851" sldId="351"/>
        </pc:sldMkLst>
      </pc:sldChg>
      <pc:sldChg chg="del">
        <pc:chgData name="riyaz ansari" userId="b528f474ef148792" providerId="LiveId" clId="{3F2AACD9-7698-4085-96F2-3E5CF93F058A}" dt="2025-05-16T10:24:37.376" v="61" actId="2696"/>
        <pc:sldMkLst>
          <pc:docMk/>
          <pc:sldMk cId="3103852182" sldId="352"/>
        </pc:sldMkLst>
      </pc:sldChg>
      <pc:sldChg chg="del">
        <pc:chgData name="riyaz ansari" userId="b528f474ef148792" providerId="LiveId" clId="{3F2AACD9-7698-4085-96F2-3E5CF93F058A}" dt="2025-05-16T10:24:39.480" v="62" actId="2696"/>
        <pc:sldMkLst>
          <pc:docMk/>
          <pc:sldMk cId="1249982476" sldId="353"/>
        </pc:sldMkLst>
      </pc:sldChg>
      <pc:sldChg chg="del">
        <pc:chgData name="riyaz ansari" userId="b528f474ef148792" providerId="LiveId" clId="{3F2AACD9-7698-4085-96F2-3E5CF93F058A}" dt="2025-05-16T10:23:58.590" v="51" actId="2696"/>
        <pc:sldMkLst>
          <pc:docMk/>
          <pc:sldMk cId="2073317990" sldId="354"/>
        </pc:sldMkLst>
      </pc:sldChg>
      <pc:sldChg chg="modSp add del mod">
        <pc:chgData name="riyaz ansari" userId="b528f474ef148792" providerId="LiveId" clId="{3F2AACD9-7698-4085-96F2-3E5CF93F058A}" dt="2025-05-17T07:25:44.880" v="1462" actId="207"/>
        <pc:sldMkLst>
          <pc:docMk/>
          <pc:sldMk cId="2409310316" sldId="355"/>
        </pc:sldMkLst>
        <pc:spChg chg="mod">
          <ac:chgData name="riyaz ansari" userId="b528f474ef148792" providerId="LiveId" clId="{3F2AACD9-7698-4085-96F2-3E5CF93F058A}" dt="2025-05-17T07:25:44.880" v="1462" actId="207"/>
          <ac:spMkLst>
            <pc:docMk/>
            <pc:sldMk cId="2409310316" sldId="355"/>
            <ac:spMk id="2" creationId="{C18D8D59-8018-4E31-8337-F96A41ED2CE4}"/>
          </ac:spMkLst>
        </pc:spChg>
      </pc:sldChg>
      <pc:sldMasterChg chg="modTransition modSldLayout">
        <pc:chgData name="riyaz ansari" userId="b528f474ef148792" providerId="LiveId" clId="{3F2AACD9-7698-4085-96F2-3E5CF93F058A}" dt="2025-05-16T11:02:27.740" v="309"/>
        <pc:sldMasterMkLst>
          <pc:docMk/>
          <pc:sldMasterMk cId="7262481" sldId="2147483732"/>
        </pc:sldMasterMkLst>
        <pc:sldLayoutChg chg="modTransition">
          <pc:chgData name="riyaz ansari" userId="b528f474ef148792" providerId="LiveId" clId="{3F2AACD9-7698-4085-96F2-3E5CF93F058A}" dt="2025-05-16T11:02:27.740" v="309"/>
          <pc:sldLayoutMkLst>
            <pc:docMk/>
            <pc:sldMasterMk cId="7262481" sldId="2147483732"/>
            <pc:sldLayoutMk cId="973032917" sldId="2147483733"/>
          </pc:sldLayoutMkLst>
        </pc:sldLayoutChg>
        <pc:sldLayoutChg chg="modTransition">
          <pc:chgData name="riyaz ansari" userId="b528f474ef148792" providerId="LiveId" clId="{3F2AACD9-7698-4085-96F2-3E5CF93F058A}" dt="2025-05-16T11:02:27.740" v="309"/>
          <pc:sldLayoutMkLst>
            <pc:docMk/>
            <pc:sldMasterMk cId="7262481" sldId="2147483732"/>
            <pc:sldLayoutMk cId="553389393" sldId="2147483734"/>
          </pc:sldLayoutMkLst>
        </pc:sldLayoutChg>
        <pc:sldLayoutChg chg="modTransition">
          <pc:chgData name="riyaz ansari" userId="b528f474ef148792" providerId="LiveId" clId="{3F2AACD9-7698-4085-96F2-3E5CF93F058A}" dt="2025-05-16T11:02:27.740" v="309"/>
          <pc:sldLayoutMkLst>
            <pc:docMk/>
            <pc:sldMasterMk cId="7262481" sldId="2147483732"/>
            <pc:sldLayoutMk cId="3773424468" sldId="2147483735"/>
          </pc:sldLayoutMkLst>
        </pc:sldLayoutChg>
        <pc:sldLayoutChg chg="modTransition">
          <pc:chgData name="riyaz ansari" userId="b528f474ef148792" providerId="LiveId" clId="{3F2AACD9-7698-4085-96F2-3E5CF93F058A}" dt="2025-05-16T11:02:27.740" v="309"/>
          <pc:sldLayoutMkLst>
            <pc:docMk/>
            <pc:sldMasterMk cId="7262481" sldId="2147483732"/>
            <pc:sldLayoutMk cId="2620051037" sldId="2147483736"/>
          </pc:sldLayoutMkLst>
        </pc:sldLayoutChg>
        <pc:sldLayoutChg chg="modTransition">
          <pc:chgData name="riyaz ansari" userId="b528f474ef148792" providerId="LiveId" clId="{3F2AACD9-7698-4085-96F2-3E5CF93F058A}" dt="2025-05-16T11:02:27.740" v="309"/>
          <pc:sldLayoutMkLst>
            <pc:docMk/>
            <pc:sldMasterMk cId="7262481" sldId="2147483732"/>
            <pc:sldLayoutMk cId="2435742184" sldId="2147483738"/>
          </pc:sldLayoutMkLst>
        </pc:sldLayoutChg>
        <pc:sldLayoutChg chg="modTransition">
          <pc:chgData name="riyaz ansari" userId="b528f474ef148792" providerId="LiveId" clId="{3F2AACD9-7698-4085-96F2-3E5CF93F058A}" dt="2025-05-16T11:02:27.740" v="309"/>
          <pc:sldLayoutMkLst>
            <pc:docMk/>
            <pc:sldMasterMk cId="7262481" sldId="2147483732"/>
            <pc:sldLayoutMk cId="3657510032" sldId="2147483739"/>
          </pc:sldLayoutMkLst>
        </pc:sldLayoutChg>
        <pc:sldLayoutChg chg="modTransition">
          <pc:chgData name="riyaz ansari" userId="b528f474ef148792" providerId="LiveId" clId="{3F2AACD9-7698-4085-96F2-3E5CF93F058A}" dt="2025-05-16T11:02:27.740" v="309"/>
          <pc:sldLayoutMkLst>
            <pc:docMk/>
            <pc:sldMasterMk cId="7262481" sldId="2147483732"/>
            <pc:sldLayoutMk cId="2045951531" sldId="2147483740"/>
          </pc:sldLayoutMkLst>
        </pc:sldLayoutChg>
        <pc:sldLayoutChg chg="modTransition">
          <pc:chgData name="riyaz ansari" userId="b528f474ef148792" providerId="LiveId" clId="{3F2AACD9-7698-4085-96F2-3E5CF93F058A}" dt="2025-05-16T11:02:27.740" v="309"/>
          <pc:sldLayoutMkLst>
            <pc:docMk/>
            <pc:sldMasterMk cId="7262481" sldId="2147483732"/>
            <pc:sldLayoutMk cId="2054627045" sldId="2147483741"/>
          </pc:sldLayoutMkLst>
        </pc:sldLayoutChg>
        <pc:sldLayoutChg chg="modTransition">
          <pc:chgData name="riyaz ansari" userId="b528f474ef148792" providerId="LiveId" clId="{3F2AACD9-7698-4085-96F2-3E5CF93F058A}" dt="2025-05-16T11:02:27.740" v="309"/>
          <pc:sldLayoutMkLst>
            <pc:docMk/>
            <pc:sldMasterMk cId="7262481" sldId="2147483732"/>
            <pc:sldLayoutMk cId="214880926" sldId="2147483748"/>
          </pc:sldLayoutMkLst>
        </pc:sldLayoutChg>
        <pc:sldLayoutChg chg="modTransition">
          <pc:chgData name="riyaz ansari" userId="b528f474ef148792" providerId="LiveId" clId="{3F2AACD9-7698-4085-96F2-3E5CF93F058A}" dt="2025-05-16T11:02:27.740" v="309"/>
          <pc:sldLayoutMkLst>
            <pc:docMk/>
            <pc:sldMasterMk cId="7262481" sldId="2147483732"/>
            <pc:sldLayoutMk cId="3609120522" sldId="2147483749"/>
          </pc:sldLayoutMkLst>
        </pc:sldLayoutChg>
      </pc:sldMasterChg>
      <pc:sldMasterChg chg="modTransition modSldLayout">
        <pc:chgData name="riyaz ansari" userId="b528f474ef148792" providerId="LiveId" clId="{3F2AACD9-7698-4085-96F2-3E5CF93F058A}" dt="2025-05-16T11:02:01.482" v="308"/>
        <pc:sldMasterMkLst>
          <pc:docMk/>
          <pc:sldMasterMk cId="1428488249" sldId="2147483732"/>
        </pc:sldMasterMkLst>
        <pc:sldLayoutChg chg="modTransition">
          <pc:chgData name="riyaz ansari" userId="b528f474ef148792" providerId="LiveId" clId="{3F2AACD9-7698-4085-96F2-3E5CF93F058A}" dt="2025-05-16T11:02:01.482" v="308"/>
          <pc:sldLayoutMkLst>
            <pc:docMk/>
            <pc:sldMasterMk cId="1428488249" sldId="2147483732"/>
            <pc:sldLayoutMk cId="738295317" sldId="2147483733"/>
          </pc:sldLayoutMkLst>
        </pc:sldLayoutChg>
        <pc:sldLayoutChg chg="modTransition">
          <pc:chgData name="riyaz ansari" userId="b528f474ef148792" providerId="LiveId" clId="{3F2AACD9-7698-4085-96F2-3E5CF93F058A}" dt="2025-05-16T11:02:01.482" v="308"/>
          <pc:sldLayoutMkLst>
            <pc:docMk/>
            <pc:sldMasterMk cId="1428488249" sldId="2147483732"/>
            <pc:sldLayoutMk cId="2223082029" sldId="2147483734"/>
          </pc:sldLayoutMkLst>
        </pc:sldLayoutChg>
        <pc:sldLayoutChg chg="modTransition">
          <pc:chgData name="riyaz ansari" userId="b528f474ef148792" providerId="LiveId" clId="{3F2AACD9-7698-4085-96F2-3E5CF93F058A}" dt="2025-05-16T11:02:01.482" v="308"/>
          <pc:sldLayoutMkLst>
            <pc:docMk/>
            <pc:sldMasterMk cId="1428488249" sldId="2147483732"/>
            <pc:sldLayoutMk cId="946390650" sldId="2147483735"/>
          </pc:sldLayoutMkLst>
        </pc:sldLayoutChg>
        <pc:sldLayoutChg chg="modTransition">
          <pc:chgData name="riyaz ansari" userId="b528f474ef148792" providerId="LiveId" clId="{3F2AACD9-7698-4085-96F2-3E5CF93F058A}" dt="2025-05-16T11:02:01.482" v="308"/>
          <pc:sldLayoutMkLst>
            <pc:docMk/>
            <pc:sldMasterMk cId="1428488249" sldId="2147483732"/>
            <pc:sldLayoutMk cId="1856696598" sldId="2147483736"/>
          </pc:sldLayoutMkLst>
        </pc:sldLayoutChg>
        <pc:sldLayoutChg chg="modTransition">
          <pc:chgData name="riyaz ansari" userId="b528f474ef148792" providerId="LiveId" clId="{3F2AACD9-7698-4085-96F2-3E5CF93F058A}" dt="2025-05-16T11:02:01.482" v="308"/>
          <pc:sldLayoutMkLst>
            <pc:docMk/>
            <pc:sldMasterMk cId="1428488249" sldId="2147483732"/>
            <pc:sldLayoutMk cId="969919278" sldId="2147483738"/>
          </pc:sldLayoutMkLst>
        </pc:sldLayoutChg>
        <pc:sldLayoutChg chg="modTransition">
          <pc:chgData name="riyaz ansari" userId="b528f474ef148792" providerId="LiveId" clId="{3F2AACD9-7698-4085-96F2-3E5CF93F058A}" dt="2025-05-16T11:02:01.482" v="308"/>
          <pc:sldLayoutMkLst>
            <pc:docMk/>
            <pc:sldMasterMk cId="1428488249" sldId="2147483732"/>
            <pc:sldLayoutMk cId="2007563826" sldId="2147483739"/>
          </pc:sldLayoutMkLst>
        </pc:sldLayoutChg>
        <pc:sldLayoutChg chg="modTransition">
          <pc:chgData name="riyaz ansari" userId="b528f474ef148792" providerId="LiveId" clId="{3F2AACD9-7698-4085-96F2-3E5CF93F058A}" dt="2025-05-16T11:02:01.482" v="308"/>
          <pc:sldLayoutMkLst>
            <pc:docMk/>
            <pc:sldMasterMk cId="1428488249" sldId="2147483732"/>
            <pc:sldLayoutMk cId="1379100353" sldId="2147483740"/>
          </pc:sldLayoutMkLst>
        </pc:sldLayoutChg>
        <pc:sldLayoutChg chg="modTransition">
          <pc:chgData name="riyaz ansari" userId="b528f474ef148792" providerId="LiveId" clId="{3F2AACD9-7698-4085-96F2-3E5CF93F058A}" dt="2025-05-16T11:02:01.482" v="308"/>
          <pc:sldLayoutMkLst>
            <pc:docMk/>
            <pc:sldMasterMk cId="1428488249" sldId="2147483732"/>
            <pc:sldLayoutMk cId="3649864064" sldId="2147483741"/>
          </pc:sldLayoutMkLst>
        </pc:sldLayoutChg>
        <pc:sldLayoutChg chg="modTransition">
          <pc:chgData name="riyaz ansari" userId="b528f474ef148792" providerId="LiveId" clId="{3F2AACD9-7698-4085-96F2-3E5CF93F058A}" dt="2025-05-16T11:02:01.482" v="308"/>
          <pc:sldLayoutMkLst>
            <pc:docMk/>
            <pc:sldMasterMk cId="1428488249" sldId="2147483732"/>
            <pc:sldLayoutMk cId="3675729613" sldId="2147483748"/>
          </pc:sldLayoutMkLst>
        </pc:sldLayoutChg>
        <pc:sldLayoutChg chg="modTransition">
          <pc:chgData name="riyaz ansari" userId="b528f474ef148792" providerId="LiveId" clId="{3F2AACD9-7698-4085-96F2-3E5CF93F058A}" dt="2025-05-16T11:02:01.482" v="308"/>
          <pc:sldLayoutMkLst>
            <pc:docMk/>
            <pc:sldMasterMk cId="1428488249" sldId="2147483732"/>
            <pc:sldLayoutMk cId="2228847239" sldId="2147483749"/>
          </pc:sldLayoutMkLst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3209DBE-77CB-4950-BBF5-8C554A72F464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E52AF04-67E2-4DDD-B687-9093AF36F871}">
      <dgm:prSet custT="1"/>
      <dgm:spPr/>
      <dgm:t>
        <a:bodyPr/>
        <a:lstStyle/>
        <a:p>
          <a:pPr algn="ctr"/>
          <a:r>
            <a:rPr lang="en-US" sz="2800" dirty="0"/>
            <a:t>To design and implement a relational database for a bank using MySQL, with the objective to efficiently manage customer details, account info, and banking operations. The project was aimed at learning database design and mastering core SQL concepts.</a:t>
          </a:r>
          <a:endParaRPr lang="en-IN" sz="2800" dirty="0"/>
        </a:p>
      </dgm:t>
    </dgm:pt>
    <dgm:pt modelId="{4A49D019-694E-418E-92F2-211D3871B2D5}" type="parTrans" cxnId="{E3A0C75E-3FC5-4F8F-803F-3363FB88E997}">
      <dgm:prSet/>
      <dgm:spPr/>
      <dgm:t>
        <a:bodyPr/>
        <a:lstStyle/>
        <a:p>
          <a:endParaRPr lang="en-IN"/>
        </a:p>
      </dgm:t>
    </dgm:pt>
    <dgm:pt modelId="{13B63843-7826-457A-B8F3-C8841D457B15}" type="sibTrans" cxnId="{E3A0C75E-3FC5-4F8F-803F-3363FB88E997}">
      <dgm:prSet/>
      <dgm:spPr/>
      <dgm:t>
        <a:bodyPr/>
        <a:lstStyle/>
        <a:p>
          <a:endParaRPr lang="en-IN"/>
        </a:p>
      </dgm:t>
    </dgm:pt>
    <dgm:pt modelId="{E3CD7875-E664-44C6-B386-9A6C2C9516E2}" type="pres">
      <dgm:prSet presAssocID="{B3209DBE-77CB-4950-BBF5-8C554A72F464}" presName="vert0" presStyleCnt="0">
        <dgm:presLayoutVars>
          <dgm:dir/>
          <dgm:animOne val="branch"/>
          <dgm:animLvl val="lvl"/>
        </dgm:presLayoutVars>
      </dgm:prSet>
      <dgm:spPr/>
    </dgm:pt>
    <dgm:pt modelId="{2B158A5D-B12B-4C66-8156-B0E621F20AB2}" type="pres">
      <dgm:prSet presAssocID="{0E52AF04-67E2-4DDD-B687-9093AF36F871}" presName="thickLine" presStyleLbl="alignNode1" presStyleIdx="0" presStyleCnt="1"/>
      <dgm:spPr/>
    </dgm:pt>
    <dgm:pt modelId="{4781F18D-915F-4415-99D1-280585A824A1}" type="pres">
      <dgm:prSet presAssocID="{0E52AF04-67E2-4DDD-B687-9093AF36F871}" presName="horz1" presStyleCnt="0"/>
      <dgm:spPr/>
    </dgm:pt>
    <dgm:pt modelId="{CEFD5968-91D5-4CE9-BEFB-1678BC80C5B0}" type="pres">
      <dgm:prSet presAssocID="{0E52AF04-67E2-4DDD-B687-9093AF36F871}" presName="tx1" presStyleLbl="revTx" presStyleIdx="0" presStyleCnt="1"/>
      <dgm:spPr/>
    </dgm:pt>
    <dgm:pt modelId="{CD9C326B-757A-427B-8333-A31ABF597666}" type="pres">
      <dgm:prSet presAssocID="{0E52AF04-67E2-4DDD-B687-9093AF36F871}" presName="vert1" presStyleCnt="0"/>
      <dgm:spPr/>
    </dgm:pt>
  </dgm:ptLst>
  <dgm:cxnLst>
    <dgm:cxn modelId="{E3A0C75E-3FC5-4F8F-803F-3363FB88E997}" srcId="{B3209DBE-77CB-4950-BBF5-8C554A72F464}" destId="{0E52AF04-67E2-4DDD-B687-9093AF36F871}" srcOrd="0" destOrd="0" parTransId="{4A49D019-694E-418E-92F2-211D3871B2D5}" sibTransId="{13B63843-7826-457A-B8F3-C8841D457B15}"/>
    <dgm:cxn modelId="{E194AEAF-32A1-4385-BE7F-090CFB8F5395}" type="presOf" srcId="{0E52AF04-67E2-4DDD-B687-9093AF36F871}" destId="{CEFD5968-91D5-4CE9-BEFB-1678BC80C5B0}" srcOrd="0" destOrd="0" presId="urn:microsoft.com/office/officeart/2008/layout/LinedList"/>
    <dgm:cxn modelId="{9AFF21DB-26E1-434D-96B1-6004DE7EA14D}" type="presOf" srcId="{B3209DBE-77CB-4950-BBF5-8C554A72F464}" destId="{E3CD7875-E664-44C6-B386-9A6C2C9516E2}" srcOrd="0" destOrd="0" presId="urn:microsoft.com/office/officeart/2008/layout/LinedList"/>
    <dgm:cxn modelId="{0BA04243-EB9E-42C5-8BAD-633B951D01DC}" type="presParOf" srcId="{E3CD7875-E664-44C6-B386-9A6C2C9516E2}" destId="{2B158A5D-B12B-4C66-8156-B0E621F20AB2}" srcOrd="0" destOrd="0" presId="urn:microsoft.com/office/officeart/2008/layout/LinedList"/>
    <dgm:cxn modelId="{4D140531-E95B-46E6-A683-77EBA72341C6}" type="presParOf" srcId="{E3CD7875-E664-44C6-B386-9A6C2C9516E2}" destId="{4781F18D-915F-4415-99D1-280585A824A1}" srcOrd="1" destOrd="0" presId="urn:microsoft.com/office/officeart/2008/layout/LinedList"/>
    <dgm:cxn modelId="{84C6F8EB-D793-40C7-BA28-608B230E95E9}" type="presParOf" srcId="{4781F18D-915F-4415-99D1-280585A824A1}" destId="{CEFD5968-91D5-4CE9-BEFB-1678BC80C5B0}" srcOrd="0" destOrd="0" presId="urn:microsoft.com/office/officeart/2008/layout/LinedList"/>
    <dgm:cxn modelId="{A7DE192D-06DA-4D0D-9B69-055FEDCFA526}" type="presParOf" srcId="{4781F18D-915F-4415-99D1-280585A824A1}" destId="{CD9C326B-757A-427B-8333-A31ABF597666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3811183-BD45-475C-B5B4-C5C7C4925DD2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097E135D-B052-4509-A393-5CFAA4F64368}">
      <dgm:prSet/>
      <dgm:spPr/>
      <dgm:t>
        <a:bodyPr/>
        <a:lstStyle/>
        <a:p>
          <a:r>
            <a:rPr lang="en-US" dirty="0"/>
            <a:t>Bank info</a:t>
          </a:r>
          <a:endParaRPr lang="en-IN" dirty="0"/>
        </a:p>
      </dgm:t>
    </dgm:pt>
    <dgm:pt modelId="{5866F186-39F3-441D-B6A2-1B0533946CA7}" type="parTrans" cxnId="{F8E56563-B705-4B9C-A3BD-D504A490EB16}">
      <dgm:prSet/>
      <dgm:spPr/>
      <dgm:t>
        <a:bodyPr/>
        <a:lstStyle/>
        <a:p>
          <a:endParaRPr lang="en-IN"/>
        </a:p>
      </dgm:t>
    </dgm:pt>
    <dgm:pt modelId="{6E6FEAF0-6A4A-4B22-9A6C-843ED2123604}" type="sibTrans" cxnId="{F8E56563-B705-4B9C-A3BD-D504A490EB16}">
      <dgm:prSet/>
      <dgm:spPr/>
      <dgm:t>
        <a:bodyPr/>
        <a:lstStyle/>
        <a:p>
          <a:endParaRPr lang="en-IN"/>
        </a:p>
      </dgm:t>
    </dgm:pt>
    <dgm:pt modelId="{A39FCE45-D90B-4EB0-AD10-3AB52133AAC2}">
      <dgm:prSet/>
      <dgm:spPr/>
      <dgm:t>
        <a:bodyPr/>
        <a:lstStyle/>
        <a:p>
          <a:r>
            <a:rPr lang="en-US" dirty="0"/>
            <a:t>Account info </a:t>
          </a:r>
          <a:endParaRPr lang="en-IN" dirty="0"/>
        </a:p>
      </dgm:t>
    </dgm:pt>
    <dgm:pt modelId="{2984C12D-C6E2-4169-9A9E-002AC35369A0}" type="parTrans" cxnId="{6C407C8A-B554-461F-B2A5-AD588D369B74}">
      <dgm:prSet/>
      <dgm:spPr/>
      <dgm:t>
        <a:bodyPr/>
        <a:lstStyle/>
        <a:p>
          <a:endParaRPr lang="en-IN"/>
        </a:p>
      </dgm:t>
    </dgm:pt>
    <dgm:pt modelId="{ED570F53-AFEE-4DF5-A3E4-CDCDDAC419C3}" type="sibTrans" cxnId="{6C407C8A-B554-461F-B2A5-AD588D369B74}">
      <dgm:prSet/>
      <dgm:spPr/>
      <dgm:t>
        <a:bodyPr/>
        <a:lstStyle/>
        <a:p>
          <a:endParaRPr lang="en-IN"/>
        </a:p>
      </dgm:t>
    </dgm:pt>
    <dgm:pt modelId="{E27B3537-50EF-40AD-BE7C-45F932C07395}">
      <dgm:prSet/>
      <dgm:spPr/>
      <dgm:t>
        <a:bodyPr/>
        <a:lstStyle/>
        <a:p>
          <a:r>
            <a:rPr lang="en-IN" dirty="0"/>
            <a:t>Customer personal  info</a:t>
          </a:r>
        </a:p>
      </dgm:t>
    </dgm:pt>
    <dgm:pt modelId="{903BC1DF-0C12-4F9E-9409-3814CFC98F8D}" type="parTrans" cxnId="{A2B6984D-DB45-4A29-A4C4-6727FC289288}">
      <dgm:prSet/>
      <dgm:spPr/>
      <dgm:t>
        <a:bodyPr/>
        <a:lstStyle/>
        <a:p>
          <a:endParaRPr lang="en-US"/>
        </a:p>
      </dgm:t>
    </dgm:pt>
    <dgm:pt modelId="{DE1B12E5-DC1D-4B3C-B36C-9D1437198DDB}" type="sibTrans" cxnId="{A2B6984D-DB45-4A29-A4C4-6727FC289288}">
      <dgm:prSet/>
      <dgm:spPr/>
      <dgm:t>
        <a:bodyPr/>
        <a:lstStyle/>
        <a:p>
          <a:endParaRPr lang="en-US"/>
        </a:p>
      </dgm:t>
    </dgm:pt>
    <dgm:pt modelId="{CEB93EA7-0121-4C68-BE2D-84B394F25771}">
      <dgm:prSet/>
      <dgm:spPr/>
      <dgm:t>
        <a:bodyPr/>
        <a:lstStyle/>
        <a:p>
          <a:r>
            <a:rPr lang="en-US" dirty="0"/>
            <a:t>Customer reference</a:t>
          </a:r>
          <a:endParaRPr lang="en-IN" dirty="0"/>
        </a:p>
      </dgm:t>
    </dgm:pt>
    <dgm:pt modelId="{DFEB48D6-B0BC-4D9E-8621-28F5450E9A61}" type="parTrans" cxnId="{F74F82F1-AD7C-43FA-A06F-68EC64EA18E2}">
      <dgm:prSet/>
      <dgm:spPr/>
      <dgm:t>
        <a:bodyPr/>
        <a:lstStyle/>
        <a:p>
          <a:endParaRPr lang="en-US"/>
        </a:p>
      </dgm:t>
    </dgm:pt>
    <dgm:pt modelId="{D595E895-A4BC-437E-9B82-B7D17D5609DB}" type="sibTrans" cxnId="{F74F82F1-AD7C-43FA-A06F-68EC64EA18E2}">
      <dgm:prSet/>
      <dgm:spPr/>
      <dgm:t>
        <a:bodyPr/>
        <a:lstStyle/>
        <a:p>
          <a:endParaRPr lang="en-US"/>
        </a:p>
      </dgm:t>
    </dgm:pt>
    <dgm:pt modelId="{FF8018F7-5572-4712-B9C7-4E4DF4B776CD}" type="pres">
      <dgm:prSet presAssocID="{63811183-BD45-475C-B5B4-C5C7C4925DD2}" presName="vert0" presStyleCnt="0">
        <dgm:presLayoutVars>
          <dgm:dir/>
          <dgm:animOne val="branch"/>
          <dgm:animLvl val="lvl"/>
        </dgm:presLayoutVars>
      </dgm:prSet>
      <dgm:spPr/>
    </dgm:pt>
    <dgm:pt modelId="{E518999E-1BCD-4AE1-9352-0847253ED565}" type="pres">
      <dgm:prSet presAssocID="{E27B3537-50EF-40AD-BE7C-45F932C07395}" presName="thickLine" presStyleLbl="alignNode1" presStyleIdx="0" presStyleCnt="4"/>
      <dgm:spPr/>
    </dgm:pt>
    <dgm:pt modelId="{95F851D5-5EF4-4A2A-ACD1-6EDFE00CB7A2}" type="pres">
      <dgm:prSet presAssocID="{E27B3537-50EF-40AD-BE7C-45F932C07395}" presName="horz1" presStyleCnt="0"/>
      <dgm:spPr/>
    </dgm:pt>
    <dgm:pt modelId="{F65E14C4-4DA6-4159-A8C4-31A6E1DF9CF1}" type="pres">
      <dgm:prSet presAssocID="{E27B3537-50EF-40AD-BE7C-45F932C07395}" presName="tx1" presStyleLbl="revTx" presStyleIdx="0" presStyleCnt="4"/>
      <dgm:spPr/>
    </dgm:pt>
    <dgm:pt modelId="{2853606E-726E-4D6E-9C5A-4DEF4DB1FD05}" type="pres">
      <dgm:prSet presAssocID="{E27B3537-50EF-40AD-BE7C-45F932C07395}" presName="vert1" presStyleCnt="0"/>
      <dgm:spPr/>
    </dgm:pt>
    <dgm:pt modelId="{C0E7BAD9-C87B-4D7E-8A85-300DF734B959}" type="pres">
      <dgm:prSet presAssocID="{CEB93EA7-0121-4C68-BE2D-84B394F25771}" presName="thickLine" presStyleLbl="alignNode1" presStyleIdx="1" presStyleCnt="4"/>
      <dgm:spPr/>
    </dgm:pt>
    <dgm:pt modelId="{5D7D3780-AF2D-4DD1-9D9C-B4F5FEE01E47}" type="pres">
      <dgm:prSet presAssocID="{CEB93EA7-0121-4C68-BE2D-84B394F25771}" presName="horz1" presStyleCnt="0"/>
      <dgm:spPr/>
    </dgm:pt>
    <dgm:pt modelId="{23CB34B2-405C-45A0-9F7D-9C08D2D52313}" type="pres">
      <dgm:prSet presAssocID="{CEB93EA7-0121-4C68-BE2D-84B394F25771}" presName="tx1" presStyleLbl="revTx" presStyleIdx="1" presStyleCnt="4"/>
      <dgm:spPr/>
    </dgm:pt>
    <dgm:pt modelId="{85A1D33C-C9C7-454C-8E41-91AC19B30702}" type="pres">
      <dgm:prSet presAssocID="{CEB93EA7-0121-4C68-BE2D-84B394F25771}" presName="vert1" presStyleCnt="0"/>
      <dgm:spPr/>
    </dgm:pt>
    <dgm:pt modelId="{1508014A-37A0-4950-B1EE-1E4338842E14}" type="pres">
      <dgm:prSet presAssocID="{097E135D-B052-4509-A393-5CFAA4F64368}" presName="thickLine" presStyleLbl="alignNode1" presStyleIdx="2" presStyleCnt="4"/>
      <dgm:spPr/>
    </dgm:pt>
    <dgm:pt modelId="{8C010A78-3008-4E42-BEAE-F7AB15BE004A}" type="pres">
      <dgm:prSet presAssocID="{097E135D-B052-4509-A393-5CFAA4F64368}" presName="horz1" presStyleCnt="0"/>
      <dgm:spPr/>
    </dgm:pt>
    <dgm:pt modelId="{4F09A2AC-D75D-4BE1-9D28-206EB90A87DA}" type="pres">
      <dgm:prSet presAssocID="{097E135D-B052-4509-A393-5CFAA4F64368}" presName="tx1" presStyleLbl="revTx" presStyleIdx="2" presStyleCnt="4"/>
      <dgm:spPr/>
    </dgm:pt>
    <dgm:pt modelId="{3E9C0E51-B946-44C8-9060-A493E81ED95A}" type="pres">
      <dgm:prSet presAssocID="{097E135D-B052-4509-A393-5CFAA4F64368}" presName="vert1" presStyleCnt="0"/>
      <dgm:spPr/>
    </dgm:pt>
    <dgm:pt modelId="{F3EE3A15-F9D3-45FC-BEFE-1B8119B220DE}" type="pres">
      <dgm:prSet presAssocID="{A39FCE45-D90B-4EB0-AD10-3AB52133AAC2}" presName="thickLine" presStyleLbl="alignNode1" presStyleIdx="3" presStyleCnt="4"/>
      <dgm:spPr/>
    </dgm:pt>
    <dgm:pt modelId="{EABF37F6-E2FF-4B0F-8FAC-48FD03533CEE}" type="pres">
      <dgm:prSet presAssocID="{A39FCE45-D90B-4EB0-AD10-3AB52133AAC2}" presName="horz1" presStyleCnt="0"/>
      <dgm:spPr/>
    </dgm:pt>
    <dgm:pt modelId="{ACC3CAB9-D0E3-4434-AA1E-E1E2C9931829}" type="pres">
      <dgm:prSet presAssocID="{A39FCE45-D90B-4EB0-AD10-3AB52133AAC2}" presName="tx1" presStyleLbl="revTx" presStyleIdx="3" presStyleCnt="4"/>
      <dgm:spPr/>
    </dgm:pt>
    <dgm:pt modelId="{461239E9-DF36-4232-94DF-B420FAF52BBE}" type="pres">
      <dgm:prSet presAssocID="{A39FCE45-D90B-4EB0-AD10-3AB52133AAC2}" presName="vert1" presStyleCnt="0"/>
      <dgm:spPr/>
    </dgm:pt>
  </dgm:ptLst>
  <dgm:cxnLst>
    <dgm:cxn modelId="{EC6E3A05-71F0-487C-9DCF-599B57CEB10B}" type="presOf" srcId="{097E135D-B052-4509-A393-5CFAA4F64368}" destId="{4F09A2AC-D75D-4BE1-9D28-206EB90A87DA}" srcOrd="0" destOrd="0" presId="urn:microsoft.com/office/officeart/2008/layout/LinedList"/>
    <dgm:cxn modelId="{99F6E50C-614D-408E-87F3-8E72CC59A2FD}" type="presOf" srcId="{E27B3537-50EF-40AD-BE7C-45F932C07395}" destId="{F65E14C4-4DA6-4159-A8C4-31A6E1DF9CF1}" srcOrd="0" destOrd="0" presId="urn:microsoft.com/office/officeart/2008/layout/LinedList"/>
    <dgm:cxn modelId="{F8E56563-B705-4B9C-A3BD-D504A490EB16}" srcId="{63811183-BD45-475C-B5B4-C5C7C4925DD2}" destId="{097E135D-B052-4509-A393-5CFAA4F64368}" srcOrd="2" destOrd="0" parTransId="{5866F186-39F3-441D-B6A2-1B0533946CA7}" sibTransId="{6E6FEAF0-6A4A-4B22-9A6C-843ED2123604}"/>
    <dgm:cxn modelId="{A2B6984D-DB45-4A29-A4C4-6727FC289288}" srcId="{63811183-BD45-475C-B5B4-C5C7C4925DD2}" destId="{E27B3537-50EF-40AD-BE7C-45F932C07395}" srcOrd="0" destOrd="0" parTransId="{903BC1DF-0C12-4F9E-9409-3814CFC98F8D}" sibTransId="{DE1B12E5-DC1D-4B3C-B36C-9D1437198DDB}"/>
    <dgm:cxn modelId="{6C407C8A-B554-461F-B2A5-AD588D369B74}" srcId="{63811183-BD45-475C-B5B4-C5C7C4925DD2}" destId="{A39FCE45-D90B-4EB0-AD10-3AB52133AAC2}" srcOrd="3" destOrd="0" parTransId="{2984C12D-C6E2-4169-9A9E-002AC35369A0}" sibTransId="{ED570F53-AFEE-4DF5-A3E4-CDCDDAC419C3}"/>
    <dgm:cxn modelId="{AA95979D-06B6-44A9-A4AF-575AFCF4C784}" type="presOf" srcId="{A39FCE45-D90B-4EB0-AD10-3AB52133AAC2}" destId="{ACC3CAB9-D0E3-4434-AA1E-E1E2C9931829}" srcOrd="0" destOrd="0" presId="urn:microsoft.com/office/officeart/2008/layout/LinedList"/>
    <dgm:cxn modelId="{4C5D39A5-06B3-41BD-86DC-B682E9B384E3}" type="presOf" srcId="{63811183-BD45-475C-B5B4-C5C7C4925DD2}" destId="{FF8018F7-5572-4712-B9C7-4E4DF4B776CD}" srcOrd="0" destOrd="0" presId="urn:microsoft.com/office/officeart/2008/layout/LinedList"/>
    <dgm:cxn modelId="{292E5BD8-C5F5-4F2C-BF11-CBBFE1579321}" type="presOf" srcId="{CEB93EA7-0121-4C68-BE2D-84B394F25771}" destId="{23CB34B2-405C-45A0-9F7D-9C08D2D52313}" srcOrd="0" destOrd="0" presId="urn:microsoft.com/office/officeart/2008/layout/LinedList"/>
    <dgm:cxn modelId="{F74F82F1-AD7C-43FA-A06F-68EC64EA18E2}" srcId="{63811183-BD45-475C-B5B4-C5C7C4925DD2}" destId="{CEB93EA7-0121-4C68-BE2D-84B394F25771}" srcOrd="1" destOrd="0" parTransId="{DFEB48D6-B0BC-4D9E-8621-28F5450E9A61}" sibTransId="{D595E895-A4BC-437E-9B82-B7D17D5609DB}"/>
    <dgm:cxn modelId="{25295B82-DE6F-40F7-98FB-3A78CDBEBA18}" type="presParOf" srcId="{FF8018F7-5572-4712-B9C7-4E4DF4B776CD}" destId="{E518999E-1BCD-4AE1-9352-0847253ED565}" srcOrd="0" destOrd="0" presId="urn:microsoft.com/office/officeart/2008/layout/LinedList"/>
    <dgm:cxn modelId="{59D98198-E6D2-4AE8-A59C-5BEB036875E1}" type="presParOf" srcId="{FF8018F7-5572-4712-B9C7-4E4DF4B776CD}" destId="{95F851D5-5EF4-4A2A-ACD1-6EDFE00CB7A2}" srcOrd="1" destOrd="0" presId="urn:microsoft.com/office/officeart/2008/layout/LinedList"/>
    <dgm:cxn modelId="{A4644FF7-BCAB-4089-ACCF-9953143F6738}" type="presParOf" srcId="{95F851D5-5EF4-4A2A-ACD1-6EDFE00CB7A2}" destId="{F65E14C4-4DA6-4159-A8C4-31A6E1DF9CF1}" srcOrd="0" destOrd="0" presId="urn:microsoft.com/office/officeart/2008/layout/LinedList"/>
    <dgm:cxn modelId="{64B32DED-BB68-4CEE-A60F-79C796BC116F}" type="presParOf" srcId="{95F851D5-5EF4-4A2A-ACD1-6EDFE00CB7A2}" destId="{2853606E-726E-4D6E-9C5A-4DEF4DB1FD05}" srcOrd="1" destOrd="0" presId="urn:microsoft.com/office/officeart/2008/layout/LinedList"/>
    <dgm:cxn modelId="{80E92D2A-4468-4FE1-AA6F-A4B2E9E6453D}" type="presParOf" srcId="{FF8018F7-5572-4712-B9C7-4E4DF4B776CD}" destId="{C0E7BAD9-C87B-4D7E-8A85-300DF734B959}" srcOrd="2" destOrd="0" presId="urn:microsoft.com/office/officeart/2008/layout/LinedList"/>
    <dgm:cxn modelId="{4A1CDBCD-377F-4FC3-A56B-50006F085D18}" type="presParOf" srcId="{FF8018F7-5572-4712-B9C7-4E4DF4B776CD}" destId="{5D7D3780-AF2D-4DD1-9D9C-B4F5FEE01E47}" srcOrd="3" destOrd="0" presId="urn:microsoft.com/office/officeart/2008/layout/LinedList"/>
    <dgm:cxn modelId="{8E346041-2BA9-4978-BAA8-FA4D9DEB9D56}" type="presParOf" srcId="{5D7D3780-AF2D-4DD1-9D9C-B4F5FEE01E47}" destId="{23CB34B2-405C-45A0-9F7D-9C08D2D52313}" srcOrd="0" destOrd="0" presId="urn:microsoft.com/office/officeart/2008/layout/LinedList"/>
    <dgm:cxn modelId="{ABC6B410-10BF-4C3B-A85E-E32E78F80B50}" type="presParOf" srcId="{5D7D3780-AF2D-4DD1-9D9C-B4F5FEE01E47}" destId="{85A1D33C-C9C7-454C-8E41-91AC19B30702}" srcOrd="1" destOrd="0" presId="urn:microsoft.com/office/officeart/2008/layout/LinedList"/>
    <dgm:cxn modelId="{454A3E85-ABDA-4C36-893B-94D14850EC39}" type="presParOf" srcId="{FF8018F7-5572-4712-B9C7-4E4DF4B776CD}" destId="{1508014A-37A0-4950-B1EE-1E4338842E14}" srcOrd="4" destOrd="0" presId="urn:microsoft.com/office/officeart/2008/layout/LinedList"/>
    <dgm:cxn modelId="{3A338787-86CB-459B-834B-38A4C42A2089}" type="presParOf" srcId="{FF8018F7-5572-4712-B9C7-4E4DF4B776CD}" destId="{8C010A78-3008-4E42-BEAE-F7AB15BE004A}" srcOrd="5" destOrd="0" presId="urn:microsoft.com/office/officeart/2008/layout/LinedList"/>
    <dgm:cxn modelId="{B6C88F88-3FF6-4D52-BD08-6FD73733B24A}" type="presParOf" srcId="{8C010A78-3008-4E42-BEAE-F7AB15BE004A}" destId="{4F09A2AC-D75D-4BE1-9D28-206EB90A87DA}" srcOrd="0" destOrd="0" presId="urn:microsoft.com/office/officeart/2008/layout/LinedList"/>
    <dgm:cxn modelId="{1B0EFA8C-EB61-4DBE-A65F-CA4FF47FABB3}" type="presParOf" srcId="{8C010A78-3008-4E42-BEAE-F7AB15BE004A}" destId="{3E9C0E51-B946-44C8-9060-A493E81ED95A}" srcOrd="1" destOrd="0" presId="urn:microsoft.com/office/officeart/2008/layout/LinedList"/>
    <dgm:cxn modelId="{EA8B15CD-EEF4-423E-9A11-5C5B16A22A38}" type="presParOf" srcId="{FF8018F7-5572-4712-B9C7-4E4DF4B776CD}" destId="{F3EE3A15-F9D3-45FC-BEFE-1B8119B220DE}" srcOrd="6" destOrd="0" presId="urn:microsoft.com/office/officeart/2008/layout/LinedList"/>
    <dgm:cxn modelId="{F0D6ED44-0BB6-413D-A8AB-D76D6D863EA7}" type="presParOf" srcId="{FF8018F7-5572-4712-B9C7-4E4DF4B776CD}" destId="{EABF37F6-E2FF-4B0F-8FAC-48FD03533CEE}" srcOrd="7" destOrd="0" presId="urn:microsoft.com/office/officeart/2008/layout/LinedList"/>
    <dgm:cxn modelId="{F953E013-3891-4456-AAB5-E284955C2171}" type="presParOf" srcId="{EABF37F6-E2FF-4B0F-8FAC-48FD03533CEE}" destId="{ACC3CAB9-D0E3-4434-AA1E-E1E2C9931829}" srcOrd="0" destOrd="0" presId="urn:microsoft.com/office/officeart/2008/layout/LinedList"/>
    <dgm:cxn modelId="{79F88F3E-3578-4D51-B4BB-98718198FFBC}" type="presParOf" srcId="{EABF37F6-E2FF-4B0F-8FAC-48FD03533CEE}" destId="{461239E9-DF36-4232-94DF-B420FAF52BB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B158A5D-B12B-4C66-8156-B0E621F20AB2}">
      <dsp:nvSpPr>
        <dsp:cNvPr id="0" name=""/>
        <dsp:cNvSpPr/>
      </dsp:nvSpPr>
      <dsp:spPr>
        <a:xfrm>
          <a:off x="0" y="0"/>
          <a:ext cx="8306767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FD5968-91D5-4CE9-BEFB-1678BC80C5B0}">
      <dsp:nvSpPr>
        <dsp:cNvPr id="0" name=""/>
        <dsp:cNvSpPr/>
      </dsp:nvSpPr>
      <dsp:spPr>
        <a:xfrm>
          <a:off x="0" y="0"/>
          <a:ext cx="8306767" cy="36026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To design and implement a relational database for a bank using MySQL, with the objective to efficiently manage customer details, account info, and banking operations. The project was aimed at learning database design and mastering core SQL concepts.</a:t>
          </a:r>
          <a:endParaRPr lang="en-IN" sz="2800" kern="1200" dirty="0"/>
        </a:p>
      </dsp:txBody>
      <dsp:txXfrm>
        <a:off x="0" y="0"/>
        <a:ext cx="8306767" cy="36026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8999E-1BCD-4AE1-9352-0847253ED565}">
      <dsp:nvSpPr>
        <dsp:cNvPr id="0" name=""/>
        <dsp:cNvSpPr/>
      </dsp:nvSpPr>
      <dsp:spPr>
        <a:xfrm>
          <a:off x="0" y="0"/>
          <a:ext cx="4815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14C4-4DA6-4159-A8C4-31A6E1DF9CF1}">
      <dsp:nvSpPr>
        <dsp:cNvPr id="0" name=""/>
        <dsp:cNvSpPr/>
      </dsp:nvSpPr>
      <dsp:spPr>
        <a:xfrm>
          <a:off x="0" y="0"/>
          <a:ext cx="4815840" cy="116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 dirty="0"/>
            <a:t>Customer personal  info</a:t>
          </a:r>
        </a:p>
      </dsp:txBody>
      <dsp:txXfrm>
        <a:off x="0" y="0"/>
        <a:ext cx="4815840" cy="1163212"/>
      </dsp:txXfrm>
    </dsp:sp>
    <dsp:sp modelId="{C0E7BAD9-C87B-4D7E-8A85-300DF734B959}">
      <dsp:nvSpPr>
        <dsp:cNvPr id="0" name=""/>
        <dsp:cNvSpPr/>
      </dsp:nvSpPr>
      <dsp:spPr>
        <a:xfrm>
          <a:off x="0" y="1163213"/>
          <a:ext cx="4815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3CB34B2-405C-45A0-9F7D-9C08D2D52313}">
      <dsp:nvSpPr>
        <dsp:cNvPr id="0" name=""/>
        <dsp:cNvSpPr/>
      </dsp:nvSpPr>
      <dsp:spPr>
        <a:xfrm>
          <a:off x="0" y="1163212"/>
          <a:ext cx="4815840" cy="116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Customer reference</a:t>
          </a:r>
          <a:endParaRPr lang="en-IN" sz="3800" kern="1200" dirty="0"/>
        </a:p>
      </dsp:txBody>
      <dsp:txXfrm>
        <a:off x="0" y="1163212"/>
        <a:ext cx="4815840" cy="1163212"/>
      </dsp:txXfrm>
    </dsp:sp>
    <dsp:sp modelId="{1508014A-37A0-4950-B1EE-1E4338842E14}">
      <dsp:nvSpPr>
        <dsp:cNvPr id="0" name=""/>
        <dsp:cNvSpPr/>
      </dsp:nvSpPr>
      <dsp:spPr>
        <a:xfrm>
          <a:off x="0" y="2326426"/>
          <a:ext cx="4815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9A2AC-D75D-4BE1-9D28-206EB90A87DA}">
      <dsp:nvSpPr>
        <dsp:cNvPr id="0" name=""/>
        <dsp:cNvSpPr/>
      </dsp:nvSpPr>
      <dsp:spPr>
        <a:xfrm>
          <a:off x="0" y="2326425"/>
          <a:ext cx="4815840" cy="116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Bank info</a:t>
          </a:r>
          <a:endParaRPr lang="en-IN" sz="3800" kern="1200" dirty="0"/>
        </a:p>
      </dsp:txBody>
      <dsp:txXfrm>
        <a:off x="0" y="2326425"/>
        <a:ext cx="4815840" cy="1163212"/>
      </dsp:txXfrm>
    </dsp:sp>
    <dsp:sp modelId="{F3EE3A15-F9D3-45FC-BEFE-1B8119B220DE}">
      <dsp:nvSpPr>
        <dsp:cNvPr id="0" name=""/>
        <dsp:cNvSpPr/>
      </dsp:nvSpPr>
      <dsp:spPr>
        <a:xfrm>
          <a:off x="0" y="3489638"/>
          <a:ext cx="481584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C3CAB9-D0E3-4434-AA1E-E1E2C9931829}">
      <dsp:nvSpPr>
        <dsp:cNvPr id="0" name=""/>
        <dsp:cNvSpPr/>
      </dsp:nvSpPr>
      <dsp:spPr>
        <a:xfrm>
          <a:off x="0" y="3489638"/>
          <a:ext cx="4815840" cy="11632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 dirty="0"/>
            <a:t>Account info </a:t>
          </a:r>
          <a:endParaRPr lang="en-IN" sz="3800" kern="1200" dirty="0"/>
        </a:p>
      </dsp:txBody>
      <dsp:txXfrm>
        <a:off x="0" y="3489638"/>
        <a:ext cx="4815840" cy="116321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03291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21321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7245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167356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264730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21710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6781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8809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1205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38939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4244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00510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7112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574218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751003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595153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270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6811F5-4F49-4A55-AA4C-D8E9F6A3B366}" type="datetimeFigureOut">
              <a:rPr lang="en-IN" smtClean="0"/>
              <a:t>18-05-2025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3DF4D-F977-40B4-B9C2-3330DF65C20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6248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4.svg"/><Relationship Id="rId7" Type="http://schemas.openxmlformats.org/officeDocument/2006/relationships/hyperlink" Target="https://svgsilh.com/image/294489.htm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hyperlink" Target="https://svgsilh.com/image/40015.html" TargetMode="External"/><Relationship Id="rId4" Type="http://schemas.openxmlformats.org/officeDocument/2006/relationships/hyperlink" Target="https://svgsilh.com/image/2151496.html" TargetMode="External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16897-CD68-4740-BF60-44BAD0C0A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16272" y="2042015"/>
            <a:ext cx="8139227" cy="1751426"/>
          </a:xfrm>
        </p:spPr>
        <p:txBody>
          <a:bodyPr>
            <a:noAutofit/>
          </a:bodyPr>
          <a:lstStyle/>
          <a:p>
            <a:pPr algn="ctr"/>
            <a:r>
              <a:rPr lang="en-US" sz="5500" dirty="0"/>
              <a:t>Bank Database Management System</a:t>
            </a:r>
            <a:endParaRPr lang="en-IN" sz="55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42793-5259-4E72-BBFD-A1D82EB4FC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52510" y="3757914"/>
            <a:ext cx="3487313" cy="750506"/>
          </a:xfrm>
        </p:spPr>
        <p:txBody>
          <a:bodyPr/>
          <a:lstStyle/>
          <a:p>
            <a:r>
              <a:rPr lang="en-US" b="1" dirty="0"/>
              <a:t>PRESENTED BY</a:t>
            </a:r>
            <a:r>
              <a:rPr lang="en-US" dirty="0"/>
              <a:t> </a:t>
            </a:r>
            <a:r>
              <a:rPr lang="en-US" b="1" i="1" dirty="0"/>
              <a:t>RIYAZ ANSARI</a:t>
            </a:r>
            <a:endParaRPr lang="en-IN" b="1" u="sng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3FF6EEBB-94A9-FA2E-D23F-00FB5672D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513234" y="4564171"/>
            <a:ext cx="2486722" cy="2486722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0FAF53AB-45DA-AB98-E408-C5E6DA0ED2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527206" y="5094943"/>
            <a:ext cx="986028" cy="1149693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DF9A8977-18DB-2696-EF93-FC59D9BB3FD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  <a:ext uri="{837473B0-CC2E-450A-ABE3-18F120FF3D39}">
                <a1611:picAttrSrcUrl xmlns:a1611="http://schemas.microsoft.com/office/drawing/2016/11/main" r:id="rId10"/>
              </a:ext>
            </a:extLst>
          </a:blip>
          <a:stretch>
            <a:fillRect/>
          </a:stretch>
        </p:blipFill>
        <p:spPr>
          <a:xfrm>
            <a:off x="10231115" y="3618861"/>
            <a:ext cx="1547618" cy="1512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2564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4B71B-969C-46EF-9E98-F6B98CF3E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0726" y="2562725"/>
            <a:ext cx="7729728" cy="1732549"/>
          </a:xfrm>
        </p:spPr>
        <p:txBody>
          <a:bodyPr/>
          <a:lstStyle/>
          <a:p>
            <a:r>
              <a:rPr lang="en-IN" dirty="0"/>
              <a:t>Inserting </a:t>
            </a:r>
            <a:r>
              <a:rPr lang="en-IN" b="1" u="sng" dirty="0"/>
              <a:t>values</a:t>
            </a:r>
          </a:p>
        </p:txBody>
      </p:sp>
    </p:spTree>
    <p:extLst>
      <p:ext uri="{BB962C8B-B14F-4D97-AF65-F5344CB8AC3E}">
        <p14:creationId xmlns:p14="http://schemas.microsoft.com/office/powerpoint/2010/main" val="334620494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CDAB-17AC-486B-A529-1172C364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2798"/>
            <a:ext cx="7729728" cy="46947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/>
              <a:t>Customer personal  info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CE4F94-7665-4D33-B58D-5B9629B26A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3912" y="880946"/>
            <a:ext cx="11664176" cy="5464098"/>
          </a:xfrm>
        </p:spPr>
      </p:pic>
    </p:spTree>
    <p:extLst>
      <p:ext uri="{BB962C8B-B14F-4D97-AF65-F5344CB8AC3E}">
        <p14:creationId xmlns:p14="http://schemas.microsoft.com/office/powerpoint/2010/main" val="42700950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CDAB-17AC-486B-A529-1172C364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2368" y="267629"/>
            <a:ext cx="7827264" cy="623060"/>
          </a:xfrm>
        </p:spPr>
        <p:txBody>
          <a:bodyPr>
            <a:normAutofit fontScale="90000"/>
          </a:bodyPr>
          <a:lstStyle/>
          <a:p>
            <a:r>
              <a:rPr lang="en-IN" u="sng" dirty="0"/>
              <a:t>Select * from Customer personal  info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BFDC23E-69B1-4E24-90F9-055F3FC810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688" y="1918009"/>
            <a:ext cx="11541511" cy="3468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964988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CDAB-17AC-486B-A529-1172C364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57155" y="444928"/>
            <a:ext cx="7729728" cy="46947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u="sng" dirty="0"/>
              <a:t>Customer reference</a:t>
            </a:r>
            <a:endParaRPr lang="en-IN" u="sn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FB25A-363F-4731-B19E-A93648456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6341" y="1382751"/>
            <a:ext cx="10571357" cy="4560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519667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CDAB-17AC-486B-A529-1172C364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3077" y="410066"/>
            <a:ext cx="7729728" cy="46947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/>
              <a:t>Select * from </a:t>
            </a:r>
            <a:r>
              <a:rPr lang="en-US" u="sng" dirty="0"/>
              <a:t>Customer reference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869E47-884F-4F88-9458-83770FEE7F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6557" y="1360449"/>
            <a:ext cx="10078886" cy="451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31411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CDAB-17AC-486B-A529-1172C364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8792" y="242798"/>
            <a:ext cx="5585869" cy="46947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u="sng" dirty="0"/>
              <a:t>Bank info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73459B4-A6C1-47EA-BA1D-E5E310FDD9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0703" y="1412668"/>
            <a:ext cx="7270594" cy="4608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937714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CDAB-17AC-486B-A529-1172C364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248" y="565895"/>
            <a:ext cx="7537333" cy="512956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/>
              <a:t>Select * from </a:t>
            </a:r>
            <a:r>
              <a:rPr lang="en-US" u="sng" dirty="0"/>
              <a:t>Bank info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DF84D0-1755-4801-A42A-367C93A398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01589" y="1662535"/>
            <a:ext cx="6324649" cy="442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07132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CDAB-17AC-486B-A529-1172C364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15660" y="421217"/>
            <a:ext cx="4760679" cy="469472"/>
          </a:xfrm>
        </p:spPr>
        <p:txBody>
          <a:bodyPr>
            <a:normAutofit fontScale="90000"/>
          </a:bodyPr>
          <a:lstStyle/>
          <a:p>
            <a:pPr lvl="0" algn="ctr"/>
            <a:r>
              <a:rPr lang="en-US" u="sng" dirty="0"/>
              <a:t>Account info 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40C5A6-39D0-4BA2-9BD9-F6AFE9C4B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537" y="1555289"/>
            <a:ext cx="10336926" cy="3747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723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CDAB-17AC-486B-A529-1172C3642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99276"/>
            <a:ext cx="7729728" cy="469472"/>
          </a:xfrm>
        </p:spPr>
        <p:txBody>
          <a:bodyPr>
            <a:normAutofit fontScale="90000"/>
          </a:bodyPr>
          <a:lstStyle/>
          <a:p>
            <a:pPr algn="ctr"/>
            <a:r>
              <a:rPr lang="en-IN" u="sng" dirty="0"/>
              <a:t>Select * from </a:t>
            </a:r>
            <a:r>
              <a:rPr lang="en-US" u="sng" dirty="0"/>
              <a:t>Account info 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ADEE1-2BEB-487A-9935-40345A4524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0912" y="1538609"/>
            <a:ext cx="9382208" cy="378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4082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8D59-8018-4E31-8337-F96A41ED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8373" y="2198459"/>
            <a:ext cx="8195254" cy="2461081"/>
          </a:xfrm>
        </p:spPr>
        <p:txBody>
          <a:bodyPr>
            <a:normAutofit/>
          </a:bodyPr>
          <a:lstStyle/>
          <a:p>
            <a:pPr algn="ctr"/>
            <a:r>
              <a:rPr lang="en-US" sz="4500" u="sng" dirty="0"/>
              <a:t>D m l</a:t>
            </a:r>
            <a:br>
              <a:rPr lang="en-US" sz="4500" dirty="0"/>
            </a:br>
            <a:r>
              <a:rPr lang="en-US" sz="4000" dirty="0"/>
              <a:t> </a:t>
            </a:r>
            <a:r>
              <a:rPr lang="en-US" sz="2600" dirty="0"/>
              <a:t>operations on table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74842536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27513-9267-4221-A6C7-523E01ED9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6087" y="1240882"/>
            <a:ext cx="9905998" cy="1478570"/>
          </a:xfrm>
        </p:spPr>
        <p:txBody>
          <a:bodyPr/>
          <a:lstStyle/>
          <a:p>
            <a:pPr algn="ctr"/>
            <a:r>
              <a:rPr lang="en-US" dirty="0"/>
              <a:t>Aim of project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840B2D-C7F5-40D0-B22A-DA5F382B2DC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7088476"/>
              </p:ext>
            </p:extLst>
          </p:nvPr>
        </p:nvGraphicFramePr>
        <p:xfrm>
          <a:off x="2097321" y="2719452"/>
          <a:ext cx="8306767" cy="360266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54996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3B09-15A6-4979-B648-23E64C11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708" y="286023"/>
            <a:ext cx="7729728" cy="683394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insert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B434B-2D6D-4D3E-8C8B-C230FE384072}"/>
              </a:ext>
            </a:extLst>
          </p:cNvPr>
          <p:cNvSpPr txBox="1"/>
          <p:nvPr/>
        </p:nvSpPr>
        <p:spPr>
          <a:xfrm>
            <a:off x="1604320" y="1115093"/>
            <a:ext cx="103791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MySQL, the </a:t>
            </a:r>
            <a:r>
              <a:rPr lang="en-IN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INSERT</a:t>
            </a:r>
            <a:r>
              <a:rPr lang="en-IN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statement is used to add new rows of data to a 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D21C-F56D-471B-BAC5-830853FB08AB}"/>
              </a:ext>
            </a:extLst>
          </p:cNvPr>
          <p:cNvSpPr txBox="1"/>
          <p:nvPr/>
        </p:nvSpPr>
        <p:spPr>
          <a:xfrm flipH="1">
            <a:off x="1491913" y="2054451"/>
            <a:ext cx="929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Using </a:t>
            </a:r>
            <a:r>
              <a:rPr lang="en-GB" b="0" dirty="0">
                <a:solidFill>
                  <a:srgbClr val="FF0000"/>
                </a:solidFill>
              </a:rPr>
              <a:t>INSERT</a:t>
            </a:r>
            <a:r>
              <a:rPr lang="en-GB" sz="1800" b="0" dirty="0"/>
              <a:t>, Inserting some customer_ </a:t>
            </a:r>
            <a:r>
              <a:rPr lang="en-GB" sz="1800" b="0" dirty="0" err="1"/>
              <a:t>personal_ifno</a:t>
            </a:r>
            <a:r>
              <a:rPr lang="en-GB" sz="1800" b="0" dirty="0"/>
              <a:t> table.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B22360-D8FC-468E-9D02-7B7E20FDDA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516" y="2752038"/>
            <a:ext cx="10482194" cy="13539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580529-DB3F-413E-8C22-3FD152FB59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8776" y="4485581"/>
            <a:ext cx="10263674" cy="864891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24E3C25-0E2C-408C-8641-58105E1EAC19}"/>
              </a:ext>
            </a:extLst>
          </p:cNvPr>
          <p:cNvCxnSpPr>
            <a:cxnSpLocks/>
          </p:cNvCxnSpPr>
          <p:nvPr/>
        </p:nvCxnSpPr>
        <p:spPr>
          <a:xfrm flipH="1" flipV="1">
            <a:off x="1039528" y="1558893"/>
            <a:ext cx="10154654" cy="48526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35678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3B09-15A6-4979-B648-23E64C11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479" y="210318"/>
            <a:ext cx="7729728" cy="683394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update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B434B-2D6D-4D3E-8C8B-C230FE384072}"/>
              </a:ext>
            </a:extLst>
          </p:cNvPr>
          <p:cNvSpPr txBox="1"/>
          <p:nvPr/>
        </p:nvSpPr>
        <p:spPr>
          <a:xfrm>
            <a:off x="794080" y="1089854"/>
            <a:ext cx="10693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masis MT Pro Black" panose="02040A04050005020304" pitchFamily="18" charset="0"/>
              </a:rPr>
              <a:t>The </a:t>
            </a:r>
            <a:r>
              <a:rPr lang="en-IN" b="1" dirty="0">
                <a:solidFill>
                  <a:srgbClr val="FF0000"/>
                </a:solidFill>
                <a:latin typeface="Amasis MT Pro Black" panose="02040A04050005020304" pitchFamily="18" charset="0"/>
              </a:rPr>
              <a:t>UPDATE</a:t>
            </a:r>
            <a:r>
              <a:rPr lang="en-IN" dirty="0">
                <a:latin typeface="Amasis MT Pro Black" panose="02040A04050005020304" pitchFamily="18" charset="0"/>
              </a:rPr>
              <a:t> statement in MySQL is used to modify existing records in a table.</a:t>
            </a:r>
          </a:p>
          <a:p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D21C-F56D-471B-BAC5-830853FB08AB}"/>
              </a:ext>
            </a:extLst>
          </p:cNvPr>
          <p:cNvSpPr txBox="1"/>
          <p:nvPr/>
        </p:nvSpPr>
        <p:spPr>
          <a:xfrm flipH="1">
            <a:off x="1491913" y="2054451"/>
            <a:ext cx="929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Using </a:t>
            </a:r>
            <a:r>
              <a:rPr lang="en-GB" sz="1800" dirty="0">
                <a:solidFill>
                  <a:srgbClr val="FF0000"/>
                </a:solidFill>
              </a:rPr>
              <a:t>Update</a:t>
            </a:r>
            <a:r>
              <a:rPr lang="en-GB" sz="1800" b="0" dirty="0"/>
              <a:t>, Update the deposit of </a:t>
            </a:r>
            <a:r>
              <a:rPr lang="en-GB" dirty="0" err="1"/>
              <a:t>account_no</a:t>
            </a:r>
            <a:r>
              <a:rPr lang="en-GB" dirty="0"/>
              <a:t> 100007 </a:t>
            </a:r>
            <a:r>
              <a:rPr lang="en-GB" sz="1800" b="0" dirty="0"/>
              <a:t>‘ 25000/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3505A2-1CB0-4D36-97D1-9866CC6622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8646" y="3019048"/>
            <a:ext cx="5272636" cy="160887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DBCDA07-94DC-4DBC-AE4B-3A89CD3B0A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4247" y="5011461"/>
            <a:ext cx="9021434" cy="612994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0A2655-EFE8-4471-8E13-B80B2A6538B4}"/>
              </a:ext>
            </a:extLst>
          </p:cNvPr>
          <p:cNvCxnSpPr>
            <a:cxnSpLocks/>
          </p:cNvCxnSpPr>
          <p:nvPr/>
        </p:nvCxnSpPr>
        <p:spPr>
          <a:xfrm flipH="1">
            <a:off x="1076425" y="1540042"/>
            <a:ext cx="100391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6107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3B09-15A6-4979-B648-23E64C11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006"/>
            <a:ext cx="7729728" cy="683394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delete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B434B-2D6D-4D3E-8C8B-C230FE384072}"/>
              </a:ext>
            </a:extLst>
          </p:cNvPr>
          <p:cNvSpPr txBox="1"/>
          <p:nvPr/>
        </p:nvSpPr>
        <p:spPr>
          <a:xfrm>
            <a:off x="811757" y="1170397"/>
            <a:ext cx="10728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masis MT Pro Black" panose="02040A04050005020304" pitchFamily="18" charset="0"/>
              </a:rPr>
              <a:t>In MySQL, </a:t>
            </a:r>
            <a:r>
              <a:rPr lang="en-IN" b="1" dirty="0">
                <a:solidFill>
                  <a:srgbClr val="FF0000"/>
                </a:solidFill>
                <a:latin typeface="Amasis MT Pro Black" panose="02040A04050005020304" pitchFamily="18" charset="0"/>
              </a:rPr>
              <a:t>DELETE</a:t>
            </a:r>
            <a:r>
              <a:rPr lang="en-IN" dirty="0">
                <a:latin typeface="Amasis MT Pro Black" panose="02040A04050005020304" pitchFamily="18" charset="0"/>
              </a:rPr>
              <a:t> is a statement used to remove rows from a table based on a specified condition.</a:t>
            </a:r>
          </a:p>
          <a:p>
            <a:endParaRPr lang="en-IN" dirty="0">
              <a:latin typeface="Lexend" panose="020B060402020202020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D21C-F56D-471B-BAC5-830853FB08AB}"/>
              </a:ext>
            </a:extLst>
          </p:cNvPr>
          <p:cNvSpPr txBox="1"/>
          <p:nvPr/>
        </p:nvSpPr>
        <p:spPr>
          <a:xfrm flipH="1">
            <a:off x="1491913" y="2031690"/>
            <a:ext cx="929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Using </a:t>
            </a:r>
            <a:r>
              <a:rPr lang="en-GB" sz="1800" dirty="0">
                <a:solidFill>
                  <a:srgbClr val="FF0000"/>
                </a:solidFill>
              </a:rPr>
              <a:t>Delete</a:t>
            </a:r>
            <a:r>
              <a:rPr lang="en-GB" sz="1800" dirty="0">
                <a:solidFill>
                  <a:schemeClr val="accent4">
                    <a:lumMod val="75000"/>
                  </a:schemeClr>
                </a:solidFill>
              </a:rPr>
              <a:t>, </a:t>
            </a:r>
            <a:r>
              <a:rPr lang="en-GB" sz="1800" b="0" dirty="0"/>
              <a:t>delete the whole row </a:t>
            </a:r>
            <a:r>
              <a:rPr lang="en-GB" dirty="0"/>
              <a:t>where </a:t>
            </a:r>
            <a:r>
              <a:rPr lang="en-GB" dirty="0" err="1"/>
              <a:t>account_no</a:t>
            </a:r>
            <a:r>
              <a:rPr lang="en-GB" dirty="0"/>
              <a:t> is 100003.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D36DBC-7C42-4DB7-94CF-4A3CBC829A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4732" y="2763223"/>
            <a:ext cx="5842535" cy="133155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6FF237E-D32D-427C-822F-098EEAF704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514" y="4727214"/>
            <a:ext cx="11094053" cy="923330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528E93-5E6F-465A-8108-4DFFA0814426}"/>
              </a:ext>
            </a:extLst>
          </p:cNvPr>
          <p:cNvCxnSpPr>
            <a:cxnSpLocks/>
          </p:cNvCxnSpPr>
          <p:nvPr/>
        </p:nvCxnSpPr>
        <p:spPr>
          <a:xfrm flipH="1">
            <a:off x="500514" y="1819175"/>
            <a:ext cx="113963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736796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8D59-8018-4E31-8337-F96A41ED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56607"/>
            <a:ext cx="7729728" cy="2211646"/>
          </a:xfrm>
        </p:spPr>
        <p:txBody>
          <a:bodyPr>
            <a:normAutofit/>
          </a:bodyPr>
          <a:lstStyle/>
          <a:p>
            <a:pPr algn="ctr"/>
            <a:r>
              <a:rPr lang="en-US" sz="4500" dirty="0" err="1"/>
              <a:t>Ddl</a:t>
            </a:r>
            <a:br>
              <a:rPr lang="en-US" sz="4500" dirty="0"/>
            </a:br>
            <a:r>
              <a:rPr lang="en-US" sz="4000" dirty="0"/>
              <a:t> </a:t>
            </a:r>
            <a:r>
              <a:rPr lang="en-US" sz="2600" dirty="0"/>
              <a:t>operations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3565072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3B09-15A6-4979-B648-23E64C11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006"/>
            <a:ext cx="7729728" cy="683394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create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B434B-2D6D-4D3E-8C8B-C230FE384072}"/>
              </a:ext>
            </a:extLst>
          </p:cNvPr>
          <p:cNvSpPr txBox="1"/>
          <p:nvPr/>
        </p:nvSpPr>
        <p:spPr>
          <a:xfrm>
            <a:off x="924025" y="1120741"/>
            <a:ext cx="104819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masis MT Pro Medium" panose="02040604050005020304" pitchFamily="18" charset="0"/>
              </a:rPr>
              <a:t>In MySQL, the </a:t>
            </a:r>
            <a:r>
              <a:rPr lang="en-IN" b="1" dirty="0">
                <a:solidFill>
                  <a:srgbClr val="92D050"/>
                </a:solidFill>
                <a:highlight>
                  <a:srgbClr val="000000"/>
                </a:highlight>
                <a:latin typeface="Amasis MT Pro Medium" panose="02040604050005020304" pitchFamily="18" charset="0"/>
              </a:rPr>
              <a:t>CREATE</a:t>
            </a:r>
            <a:r>
              <a:rPr lang="en-IN" dirty="0">
                <a:latin typeface="Amasis MT Pro Medium" panose="02040604050005020304" pitchFamily="18" charset="0"/>
              </a:rPr>
              <a:t> statement is used to create a new database, table, index, or other objects.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D21C-F56D-471B-BAC5-830853FB08AB}"/>
              </a:ext>
            </a:extLst>
          </p:cNvPr>
          <p:cNvSpPr txBox="1"/>
          <p:nvPr/>
        </p:nvSpPr>
        <p:spPr>
          <a:xfrm flipH="1">
            <a:off x="1446997" y="1819232"/>
            <a:ext cx="929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Using </a:t>
            </a:r>
            <a:r>
              <a:rPr lang="en-GB" sz="1800" dirty="0">
                <a:solidFill>
                  <a:schemeClr val="accent1"/>
                </a:solidFill>
                <a:highlight>
                  <a:srgbClr val="000000"/>
                </a:highlight>
              </a:rPr>
              <a:t>Create</a:t>
            </a:r>
            <a:r>
              <a:rPr lang="en-GB" sz="1800" b="0" dirty="0"/>
              <a:t>, created table name </a:t>
            </a:r>
            <a:r>
              <a:rPr lang="en-GB" sz="1800" b="0" dirty="0" err="1"/>
              <a:t>customer_personal_info</a:t>
            </a:r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66C7D9-7FFF-4E66-AA37-A68C7D07B0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6063" y="2401828"/>
            <a:ext cx="6144767" cy="309676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956822-3AA0-49DE-A2B1-8A2FBD1A9E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93280" y="3596106"/>
            <a:ext cx="4212657" cy="2989644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474E95C-3319-47E7-A6B2-CD9569709597}"/>
              </a:ext>
            </a:extLst>
          </p:cNvPr>
          <p:cNvCxnSpPr>
            <a:cxnSpLocks/>
          </p:cNvCxnSpPr>
          <p:nvPr/>
        </p:nvCxnSpPr>
        <p:spPr>
          <a:xfrm flipH="1">
            <a:off x="625642" y="1767072"/>
            <a:ext cx="1100167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33466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3B09-15A6-4979-B648-23E64C11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006"/>
            <a:ext cx="7729728" cy="683394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alter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B434B-2D6D-4D3E-8C8B-C230FE384072}"/>
              </a:ext>
            </a:extLst>
          </p:cNvPr>
          <p:cNvSpPr txBox="1"/>
          <p:nvPr/>
        </p:nvSpPr>
        <p:spPr>
          <a:xfrm>
            <a:off x="1456622" y="1103506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Amasis MT Pro Black" panose="02040A04050005020304" pitchFamily="18" charset="0"/>
              </a:rPr>
              <a:t>In MySQL, the </a:t>
            </a:r>
            <a:r>
              <a:rPr lang="en-IN" b="1" dirty="0">
                <a:solidFill>
                  <a:schemeClr val="bg2">
                    <a:lumMod val="50000"/>
                  </a:schemeClr>
                </a:solidFill>
                <a:latin typeface="Amasis MT Pro Black" panose="02040A04050005020304" pitchFamily="18" charset="0"/>
              </a:rPr>
              <a:t>ALTER</a:t>
            </a:r>
            <a:r>
              <a:rPr lang="en-IN" dirty="0">
                <a:latin typeface="Amasis MT Pro Black" panose="02040A04050005020304" pitchFamily="18" charset="0"/>
              </a:rPr>
              <a:t> statement is used to modify an existing database table.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D21C-F56D-471B-BAC5-830853FB08AB}"/>
              </a:ext>
            </a:extLst>
          </p:cNvPr>
          <p:cNvSpPr txBox="1"/>
          <p:nvPr/>
        </p:nvSpPr>
        <p:spPr>
          <a:xfrm flipH="1">
            <a:off x="1446997" y="1819232"/>
            <a:ext cx="929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Using </a:t>
            </a:r>
            <a:r>
              <a:rPr lang="en-GB" sz="1800" dirty="0">
                <a:solidFill>
                  <a:schemeClr val="bg2">
                    <a:lumMod val="50000"/>
                  </a:schemeClr>
                </a:solidFill>
              </a:rPr>
              <a:t>Alter</a:t>
            </a:r>
            <a:r>
              <a:rPr lang="en-GB" sz="1800" b="0" dirty="0"/>
              <a:t>, created new column name branch-city 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0C5D17-6D7A-458A-A500-ACD9921B3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41615" y="2286100"/>
            <a:ext cx="3916197" cy="161255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E39119-8240-4502-AEB2-27AF77341E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98666" y="2609089"/>
            <a:ext cx="5531318" cy="373559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CE2CA52-E348-416A-AC7C-70E8263A21EE}"/>
              </a:ext>
            </a:extLst>
          </p:cNvPr>
          <p:cNvCxnSpPr>
            <a:cxnSpLocks/>
          </p:cNvCxnSpPr>
          <p:nvPr/>
        </p:nvCxnSpPr>
        <p:spPr>
          <a:xfrm flipH="1">
            <a:off x="808522" y="1559293"/>
            <a:ext cx="1054929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85180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3B09-15A6-4979-B648-23E64C11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006"/>
            <a:ext cx="7729728" cy="683394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drop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B434B-2D6D-4D3E-8C8B-C230FE384072}"/>
              </a:ext>
            </a:extLst>
          </p:cNvPr>
          <p:cNvSpPr txBox="1"/>
          <p:nvPr/>
        </p:nvSpPr>
        <p:spPr>
          <a:xfrm>
            <a:off x="1164657" y="1120741"/>
            <a:ext cx="10335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 MySQL, </a:t>
            </a:r>
            <a:r>
              <a:rPr lang="en-US" b="1" dirty="0">
                <a:solidFill>
                  <a:srgbClr val="FF0000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DROP</a:t>
            </a:r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is a SQL command used to delete a database, table, index, or other objects permanently.</a:t>
            </a:r>
            <a:endParaRPr lang="en-IN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D21C-F56D-471B-BAC5-830853FB08AB}"/>
              </a:ext>
            </a:extLst>
          </p:cNvPr>
          <p:cNvSpPr txBox="1"/>
          <p:nvPr/>
        </p:nvSpPr>
        <p:spPr>
          <a:xfrm flipH="1">
            <a:off x="1446995" y="2009511"/>
            <a:ext cx="929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Using</a:t>
            </a:r>
            <a:r>
              <a:rPr lang="en-GB" sz="1800" b="0" dirty="0">
                <a:solidFill>
                  <a:srgbClr val="FF0000"/>
                </a:solidFill>
              </a:rPr>
              <a:t> </a:t>
            </a:r>
            <a:r>
              <a:rPr lang="en-GB" sz="1800" dirty="0">
                <a:solidFill>
                  <a:srgbClr val="FF0000"/>
                </a:solidFill>
              </a:rPr>
              <a:t>Drop</a:t>
            </a:r>
            <a:r>
              <a:rPr lang="en-GB" sz="1800" b="0" dirty="0"/>
              <a:t>, </a:t>
            </a:r>
            <a:r>
              <a:rPr lang="en-GB" sz="1800" b="0" dirty="0" err="1"/>
              <a:t>droped</a:t>
            </a:r>
            <a:r>
              <a:rPr lang="en-GB" sz="1800" b="0" dirty="0"/>
              <a:t> table named branch-info from database.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41226A-692E-45C4-A35E-DE5DD7132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51923" y="2987040"/>
            <a:ext cx="4611260" cy="341697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BBE2EC-0F07-4505-9B93-9F7C89E76EB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68239" y="2761496"/>
            <a:ext cx="4563301" cy="1335008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CB36D5E-551D-421B-ACC4-AB445976480A}"/>
              </a:ext>
            </a:extLst>
          </p:cNvPr>
          <p:cNvCxnSpPr>
            <a:cxnSpLocks/>
          </p:cNvCxnSpPr>
          <p:nvPr/>
        </p:nvCxnSpPr>
        <p:spPr>
          <a:xfrm flipH="1">
            <a:off x="789272" y="1848051"/>
            <a:ext cx="10963175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236767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3B09-15A6-4979-B648-23E64C11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006"/>
            <a:ext cx="7729728" cy="683394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truncate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B434B-2D6D-4D3E-8C8B-C230FE384072}"/>
              </a:ext>
            </a:extLst>
          </p:cNvPr>
          <p:cNvSpPr txBox="1"/>
          <p:nvPr/>
        </p:nvSpPr>
        <p:spPr>
          <a:xfrm>
            <a:off x="1071765" y="1120741"/>
            <a:ext cx="100935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masis MT Pro Black" panose="02040A04050005020304" pitchFamily="18" charset="0"/>
                <a:cs typeface="Segoe UI Semibold" panose="020B0702040204020203" pitchFamily="34" charset="0"/>
              </a:rPr>
              <a:t>In MySQL, </a:t>
            </a:r>
            <a:r>
              <a:rPr lang="en-US" b="1" dirty="0">
                <a:solidFill>
                  <a:srgbClr val="FF0000"/>
                </a:solidFill>
                <a:latin typeface="Amasis MT Pro Black" panose="02040A04050005020304" pitchFamily="18" charset="0"/>
                <a:cs typeface="Segoe UI Semibold" panose="020B0702040204020203" pitchFamily="34" charset="0"/>
              </a:rPr>
              <a:t>TRUNCATE</a:t>
            </a:r>
            <a:r>
              <a:rPr lang="en-US" dirty="0">
                <a:latin typeface="Amasis MT Pro Black" panose="02040A04050005020304" pitchFamily="18" charset="0"/>
                <a:cs typeface="Segoe UI Semibold" panose="020B0702040204020203" pitchFamily="34" charset="0"/>
              </a:rPr>
              <a:t> is a Data Definition Language (DDL) command used to quickly delete all rows from a table, resetting the auto-increment counter, if any</a:t>
            </a:r>
            <a:r>
              <a:rPr lang="en-US" dirty="0">
                <a:latin typeface="Amasis MT Pro Black" panose="02040A04050005020304" pitchFamily="18" charset="0"/>
              </a:rPr>
              <a:t>.</a:t>
            </a:r>
            <a:endParaRPr lang="en-IN" dirty="0">
              <a:latin typeface="Amasis MT Pro Black" panose="02040A040500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D21C-F56D-471B-BAC5-830853FB08AB}"/>
              </a:ext>
            </a:extLst>
          </p:cNvPr>
          <p:cNvSpPr txBox="1"/>
          <p:nvPr/>
        </p:nvSpPr>
        <p:spPr>
          <a:xfrm flipH="1">
            <a:off x="1446995" y="1973413"/>
            <a:ext cx="929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Using </a:t>
            </a:r>
            <a:r>
              <a:rPr lang="en-GB" sz="1800" dirty="0">
                <a:solidFill>
                  <a:srgbClr val="FF0000"/>
                </a:solidFill>
              </a:rPr>
              <a:t>Truncate</a:t>
            </a:r>
            <a:r>
              <a:rPr lang="en-GB" sz="1800" b="0" dirty="0"/>
              <a:t>, truncate table named customer- reference from database.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6F8115-70B1-4C50-84EA-C836621550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8924" y="3057650"/>
            <a:ext cx="5832909" cy="74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982EB9A-A266-44BB-81B4-8360C43485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66915" y="4611639"/>
            <a:ext cx="10109731" cy="98951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5AB01AB-B4D8-40E6-8D10-BAEB1305D666}"/>
              </a:ext>
            </a:extLst>
          </p:cNvPr>
          <p:cNvCxnSpPr>
            <a:cxnSpLocks/>
          </p:cNvCxnSpPr>
          <p:nvPr/>
        </p:nvCxnSpPr>
        <p:spPr>
          <a:xfrm flipH="1">
            <a:off x="635267" y="1767072"/>
            <a:ext cx="1088617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06438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8D59-8018-4E31-8337-F96A41ED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456607"/>
            <a:ext cx="7729728" cy="2211646"/>
          </a:xfrm>
        </p:spPr>
        <p:txBody>
          <a:bodyPr>
            <a:normAutofit/>
          </a:bodyPr>
          <a:lstStyle/>
          <a:p>
            <a:pPr algn="ctr"/>
            <a:r>
              <a:rPr lang="en-US" sz="4500" dirty="0" err="1"/>
              <a:t>Dql</a:t>
            </a:r>
            <a:br>
              <a:rPr lang="en-US" sz="4500" dirty="0"/>
            </a:br>
            <a:r>
              <a:rPr lang="en-US" sz="4000" dirty="0"/>
              <a:t> </a:t>
            </a:r>
            <a:r>
              <a:rPr lang="en-US" sz="2600" dirty="0"/>
              <a:t>operations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180608044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93B09-15A6-4979-B648-23E64C11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31006"/>
            <a:ext cx="7729728" cy="683394"/>
          </a:xfrm>
        </p:spPr>
        <p:txBody>
          <a:bodyPr>
            <a:normAutofit/>
          </a:bodyPr>
          <a:lstStyle/>
          <a:p>
            <a:pPr algn="ctr"/>
            <a:r>
              <a:rPr lang="en-US" u="sng" dirty="0"/>
              <a:t>select</a:t>
            </a:r>
            <a:endParaRPr lang="en-IN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B434B-2D6D-4D3E-8C8B-C230FE384072}"/>
              </a:ext>
            </a:extLst>
          </p:cNvPr>
          <p:cNvSpPr txBox="1"/>
          <p:nvPr/>
        </p:nvSpPr>
        <p:spPr>
          <a:xfrm>
            <a:off x="1491913" y="1161260"/>
            <a:ext cx="92980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Amasis MT Pro Black" panose="02040A04050005020304" pitchFamily="18" charset="0"/>
              </a:rPr>
              <a:t>The </a:t>
            </a:r>
            <a:r>
              <a:rPr lang="en-IN" b="1" dirty="0">
                <a:solidFill>
                  <a:srgbClr val="FF0000"/>
                </a:solidFill>
                <a:latin typeface="Amasis MT Pro Black" panose="02040A04050005020304" pitchFamily="18" charset="0"/>
              </a:rPr>
              <a:t>SELECT</a:t>
            </a:r>
            <a:r>
              <a:rPr lang="en-IN" dirty="0">
                <a:latin typeface="Amasis MT Pro Black" panose="02040A04050005020304" pitchFamily="18" charset="0"/>
              </a:rPr>
              <a:t> statement in MySQL is used to query and retrieve data from one or more tables in a database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C1D21C-F56D-471B-BAC5-830853FB08AB}"/>
              </a:ext>
            </a:extLst>
          </p:cNvPr>
          <p:cNvSpPr txBox="1"/>
          <p:nvPr/>
        </p:nvSpPr>
        <p:spPr>
          <a:xfrm flipH="1">
            <a:off x="1491913" y="2054451"/>
            <a:ext cx="9298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dirty="0"/>
              <a:t>Using </a:t>
            </a:r>
            <a:r>
              <a:rPr lang="en-GB" sz="1800" dirty="0">
                <a:solidFill>
                  <a:srgbClr val="FF0000"/>
                </a:solidFill>
              </a:rPr>
              <a:t>Select</a:t>
            </a:r>
            <a:r>
              <a:rPr lang="en-GB" sz="1800" b="0" dirty="0"/>
              <a:t>, Retrieving all properties details whose status is sold.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310F423-F94E-4AC9-8D7F-BF6EA9928F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21073" y="2670643"/>
            <a:ext cx="3857926" cy="1402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C1874AF-F3E9-4999-9330-F006033F3C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68713" y="4230625"/>
            <a:ext cx="8468055" cy="2488782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AA4A2A4-9018-4AF6-9841-1129E31182CD}"/>
              </a:ext>
            </a:extLst>
          </p:cNvPr>
          <p:cNvCxnSpPr>
            <a:cxnSpLocks/>
          </p:cNvCxnSpPr>
          <p:nvPr/>
        </p:nvCxnSpPr>
        <p:spPr>
          <a:xfrm flipH="1">
            <a:off x="904776" y="1767519"/>
            <a:ext cx="1030865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547234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8EC5-3FD0-48A2-8B1D-526BB0254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482290"/>
            <a:ext cx="7729728" cy="1395663"/>
          </a:xfrm>
        </p:spPr>
        <p:txBody>
          <a:bodyPr/>
          <a:lstStyle/>
          <a:p>
            <a:pPr algn="ctr"/>
            <a:r>
              <a:rPr lang="en-US" dirty="0"/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F4A856-4F27-4369-9BF7-E86E575C70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3773" y="3158412"/>
            <a:ext cx="7729728" cy="270229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dirty="0"/>
              <a:t>The Bank Database Management System is a practical project designed to simulate </a:t>
            </a:r>
            <a:r>
              <a:rPr lang="en-US" b="1" dirty="0"/>
              <a:t>real-world banking operations </a:t>
            </a:r>
            <a:r>
              <a:rPr lang="en-US" dirty="0"/>
              <a:t>through a structured relational database. Using MySQL, this system manages essential data such as customer details, account information, bank branches, and customer references.</a:t>
            </a:r>
          </a:p>
          <a:p>
            <a:pPr>
              <a:buNone/>
            </a:pPr>
            <a:r>
              <a:rPr lang="en-US" dirty="0"/>
              <a:t>The project helps in understanding how databases store, retrieve, and relate complex information efficiently. It also strengthens skills in SQL queries, table relationships, and data integrity.</a:t>
            </a:r>
          </a:p>
          <a:p>
            <a:r>
              <a:rPr lang="en-US" dirty="0"/>
              <a:t>This system is a foundation for developing more advanced banking applications and showcases the use of SQL for managing financial data securely and effectively.</a:t>
            </a:r>
          </a:p>
        </p:txBody>
      </p:sp>
    </p:spTree>
    <p:extLst>
      <p:ext uri="{BB962C8B-B14F-4D97-AF65-F5344CB8AC3E}">
        <p14:creationId xmlns:p14="http://schemas.microsoft.com/office/powerpoint/2010/main" val="334447299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8D59-8018-4E31-8337-F96A41ED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184" y="1354836"/>
            <a:ext cx="9668256" cy="4148328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  <a:latin typeface="Amasis MT Pro Black" panose="02040A04050005020304" pitchFamily="18" charset="0"/>
                <a:ea typeface="Cambria" panose="02040503050406030204" pitchFamily="18" charset="0"/>
              </a:rPr>
              <a:t>  </a:t>
            </a:r>
            <a:r>
              <a:rPr lang="en-US" sz="2400" b="1" dirty="0">
                <a:solidFill>
                  <a:srgbClr val="C00000"/>
                </a:solidFill>
                <a:latin typeface="Amasis MT Pro Black" panose="02040A04050005020304" pitchFamily="18" charset="0"/>
                <a:ea typeface="Cambria" panose="02040503050406030204" pitchFamily="18" charset="0"/>
              </a:rPr>
              <a:t> Question </a:t>
            </a:r>
            <a:br>
              <a:rPr lang="en-US" sz="2400" b="1" dirty="0">
                <a:latin typeface="Amasis MT Pro Black" panose="02040A04050005020304" pitchFamily="18" charset="0"/>
                <a:ea typeface="Cambria" panose="02040503050406030204" pitchFamily="18" charset="0"/>
              </a:rPr>
            </a:br>
            <a:r>
              <a:rPr lang="en-US" sz="2400" b="1" dirty="0">
                <a:latin typeface="Amasis MT Pro Black" panose="02040A04050005020304" pitchFamily="18" charset="0"/>
                <a:ea typeface="Cambria" panose="02040503050406030204" pitchFamily="18" charset="0"/>
              </a:rPr>
              <a:t>   </a:t>
            </a:r>
            <a:r>
              <a:rPr lang="en-US" sz="2400" b="1" dirty="0">
                <a:solidFill>
                  <a:schemeClr val="bg2"/>
                </a:solidFill>
                <a:latin typeface="Amasis MT Pro Black" panose="02040A04050005020304" pitchFamily="18" charset="0"/>
                <a:ea typeface="Cambria" panose="02040503050406030204" pitchFamily="18" charset="0"/>
              </a:rPr>
              <a:t>and </a:t>
            </a:r>
            <a:br>
              <a:rPr lang="en-US" sz="2400" b="1" dirty="0">
                <a:solidFill>
                  <a:schemeClr val="bg2"/>
                </a:solidFill>
                <a:latin typeface="Amasis MT Pro Black" panose="02040A04050005020304" pitchFamily="18" charset="0"/>
                <a:ea typeface="Cambria" panose="02040503050406030204" pitchFamily="18" charset="0"/>
              </a:rPr>
            </a:br>
            <a:r>
              <a:rPr lang="en-US" sz="2400" b="1" dirty="0">
                <a:solidFill>
                  <a:schemeClr val="bg2"/>
                </a:solidFill>
                <a:latin typeface="Amasis MT Pro Black" panose="02040A040500050203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latin typeface="Amasis MT Pro Black" panose="02040A040500050203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solidFill>
                  <a:srgbClr val="92D050"/>
                </a:solidFill>
                <a:latin typeface="Amasis MT Pro Black" panose="02040A04050005020304" pitchFamily="18" charset="0"/>
                <a:ea typeface="Cambria" panose="02040503050406030204" pitchFamily="18" charset="0"/>
              </a:rPr>
              <a:t>Answer</a:t>
            </a:r>
            <a:endParaRPr lang="en-IN" sz="2400" b="1" dirty="0">
              <a:solidFill>
                <a:srgbClr val="92D050"/>
              </a:solidFill>
              <a:latin typeface="Amasis MT Pro Black" panose="02040A04050005020304" pitchFamily="18" charset="0"/>
              <a:ea typeface="Cambria" panose="02040503050406030204" pitchFamily="18" charset="0"/>
              <a:cs typeface="Aptos Serif" panose="0202060407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966987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6F-3ED0-4C53-8BF8-CD6494A7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8240" y="352285"/>
            <a:ext cx="8875777" cy="411960"/>
          </a:xfrm>
        </p:spPr>
        <p:txBody>
          <a:bodyPr>
            <a:normAutofit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1. List all customers who are single and female.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EDA341-4728-4C7C-BAFA-4F8913345D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29347" y="1414272"/>
            <a:ext cx="6333305" cy="15545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4A724A-51AF-41BC-B794-297A6CE644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1882" y="3429000"/>
            <a:ext cx="3968236" cy="3016669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9076E95-2524-4588-AED4-ADA3B96ACD6F}"/>
              </a:ext>
            </a:extLst>
          </p:cNvPr>
          <p:cNvCxnSpPr>
            <a:cxnSpLocks/>
          </p:cNvCxnSpPr>
          <p:nvPr/>
        </p:nvCxnSpPr>
        <p:spPr>
          <a:xfrm>
            <a:off x="2133600" y="813013"/>
            <a:ext cx="6193536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6F-3ED0-4C53-8BF8-CD6494A7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6608" y="109729"/>
            <a:ext cx="9436608" cy="685464"/>
          </a:xfrm>
        </p:spPr>
        <p:txBody>
          <a:bodyPr>
            <a:normAutofit/>
          </a:bodyPr>
          <a:lstStyle/>
          <a:p>
            <a:r>
              <a:rPr lang="en-IN" sz="1600" dirty="0"/>
              <a:t>2. how would you retrieve customer and bank information using join ,if you re given only the </a:t>
            </a:r>
            <a:r>
              <a:rPr lang="en-IN" sz="1600" dirty="0" err="1"/>
              <a:t>customer_id</a:t>
            </a:r>
            <a:r>
              <a:rPr lang="en-IN" sz="1600" dirty="0"/>
              <a:t> cust007 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664972C-5D3E-4633-8753-EB7ACE58AD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33770" y="1163858"/>
            <a:ext cx="9819446" cy="3005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09CF0E5-D54C-40EF-9F2D-B539A51BC8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06271" y="4608576"/>
            <a:ext cx="7179457" cy="998881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85A69CE-FE35-4D95-B13A-61DE298E48E8}"/>
              </a:ext>
            </a:extLst>
          </p:cNvPr>
          <p:cNvCxnSpPr>
            <a:cxnSpLocks/>
          </p:cNvCxnSpPr>
          <p:nvPr/>
        </p:nvCxnSpPr>
        <p:spPr>
          <a:xfrm>
            <a:off x="1816608" y="795193"/>
            <a:ext cx="92807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481214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6F-3ED0-4C53-8BF8-CD6494A7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347974"/>
            <a:ext cx="8692896" cy="402095"/>
          </a:xfrm>
        </p:spPr>
        <p:txBody>
          <a:bodyPr>
            <a:normAutofit fontScale="90000"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 Retrieve the names of customers along with their bank names.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D0991A-5982-4143-A8DE-EE0B744BA2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51645" y="1332672"/>
            <a:ext cx="7544176" cy="170538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4DAE995-3FC9-453D-894B-6ED38DE4D8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83870" y="3308615"/>
            <a:ext cx="4624259" cy="3201411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388001E-51D4-42A6-86F3-29008FFA0FDC}"/>
              </a:ext>
            </a:extLst>
          </p:cNvPr>
          <p:cNvCxnSpPr>
            <a:cxnSpLocks/>
          </p:cNvCxnSpPr>
          <p:nvPr/>
        </p:nvCxnSpPr>
        <p:spPr>
          <a:xfrm flipV="1">
            <a:off x="2231136" y="899641"/>
            <a:ext cx="7843948" cy="130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86487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6F-3ED0-4C53-8BF8-CD6494A7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8363712" cy="402095"/>
          </a:xfrm>
        </p:spPr>
        <p:txBody>
          <a:bodyPr>
            <a:normAutofit fontScale="90000"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4. List all customers who have an initial deposit greater than 15,000.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5490C2-41CE-4553-A81C-7A9347872E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7002" y="1254249"/>
            <a:ext cx="8737995" cy="173279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1763B78-F601-4C74-B93E-C8A97A7DE6F0}"/>
              </a:ext>
            </a:extLst>
          </p:cNvPr>
          <p:cNvCxnSpPr>
            <a:cxnSpLocks/>
          </p:cNvCxnSpPr>
          <p:nvPr/>
        </p:nvCxnSpPr>
        <p:spPr>
          <a:xfrm>
            <a:off x="2231136" y="733318"/>
            <a:ext cx="836371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27F4B94-6885-799A-AC98-89DD847FDDC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5734" y="3507969"/>
            <a:ext cx="4360531" cy="2717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82515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6F-3ED0-4C53-8BF8-CD6494A7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09710"/>
            <a:ext cx="9168384" cy="636177"/>
          </a:xfrm>
        </p:spPr>
        <p:txBody>
          <a:bodyPr>
            <a:normAutofit/>
          </a:bodyPr>
          <a:lstStyle/>
          <a:p>
            <a:r>
              <a:rPr lang="en-IN" sz="1600" dirty="0">
                <a:latin typeface="Amasis MT Pro Medium" panose="02040604050005020304" pitchFamily="18" charset="0"/>
              </a:rPr>
              <a:t>5. find the customer who has the highest initial deposit and show their name, account no , and deposit amount </a:t>
            </a:r>
            <a:r>
              <a:rPr lang="en-IN" sz="1600" dirty="0"/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0F15DB-4687-4C13-AC4D-94EB2BCC4C5E}"/>
              </a:ext>
            </a:extLst>
          </p:cNvPr>
          <p:cNvCxnSpPr>
            <a:cxnSpLocks/>
          </p:cNvCxnSpPr>
          <p:nvPr/>
        </p:nvCxnSpPr>
        <p:spPr>
          <a:xfrm>
            <a:off x="1682496" y="845888"/>
            <a:ext cx="874166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FAAFA2A5-C74B-3372-6815-BEE566229B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620" y="1734429"/>
            <a:ext cx="10267227" cy="1943398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9C408D1-E6F0-446B-4722-663B6ADC0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5872" y="4145992"/>
            <a:ext cx="6620256" cy="1415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55996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6F-3ED0-4C53-8BF8-CD6494A7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156170"/>
            <a:ext cx="7729728" cy="402095"/>
          </a:xfrm>
        </p:spPr>
        <p:txBody>
          <a:bodyPr>
            <a:normAutofit fontScale="90000"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6. Display the customer ID, name, and their guardian's name for all customers.</a:t>
            </a:r>
            <a:endParaRPr lang="en-I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FA2B965-6CC5-4E93-984C-628355F326C1}"/>
              </a:ext>
            </a:extLst>
          </p:cNvPr>
          <p:cNvCxnSpPr>
            <a:cxnSpLocks/>
          </p:cNvCxnSpPr>
          <p:nvPr/>
        </p:nvCxnSpPr>
        <p:spPr>
          <a:xfrm>
            <a:off x="2231136" y="805972"/>
            <a:ext cx="7973568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A close up of a name&#10;&#10;AI-generated content may be incorrect.">
            <a:extLst>
              <a:ext uri="{FF2B5EF4-FFF2-40B4-BE49-F238E27FC236}">
                <a16:creationId xmlns:a16="http://schemas.microsoft.com/office/drawing/2014/main" id="{BBE812EB-46DA-34B0-F0D9-663C8F73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3110" y="1330887"/>
            <a:ext cx="9585780" cy="1198222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726C519-A9FC-59F6-105B-487FE7CADE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5235" y="3054024"/>
            <a:ext cx="4161530" cy="3501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59653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6F-3ED0-4C53-8BF8-CD6494A7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5" y="156170"/>
            <a:ext cx="8057933" cy="402095"/>
          </a:xfrm>
        </p:spPr>
        <p:txBody>
          <a:bodyPr>
            <a:normAutofit fontScale="90000"/>
          </a:bodyPr>
          <a:lstStyle/>
          <a:p>
            <a:pPr marL="0" marR="0">
              <a:lnSpc>
                <a:spcPct val="115000"/>
              </a:lnSpc>
              <a:spcAft>
                <a:spcPts val="800"/>
              </a:spcAft>
            </a:pPr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7. List the bank names and the number of accounts in each bank.</a:t>
            </a:r>
            <a:endParaRPr lang="en-US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E2379AC-CC87-4D18-93AF-6BC0CD1FF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99756" y="1106664"/>
            <a:ext cx="7392487" cy="152671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C1CDC63-3D39-43DA-9B93-CAFB11CCBC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1872" y="3063334"/>
            <a:ext cx="4488253" cy="33879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227937-41C8-4EE4-BEB2-FAB91F08B3DF}"/>
              </a:ext>
            </a:extLst>
          </p:cNvPr>
          <p:cNvCxnSpPr>
            <a:cxnSpLocks/>
          </p:cNvCxnSpPr>
          <p:nvPr/>
        </p:nvCxnSpPr>
        <p:spPr>
          <a:xfrm>
            <a:off x="2113708" y="558265"/>
            <a:ext cx="8566484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38186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6F-3ED0-4C53-8BF8-CD6494A7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8112" y="402342"/>
            <a:ext cx="8851392" cy="527630"/>
          </a:xfrm>
        </p:spPr>
        <p:txBody>
          <a:bodyPr>
            <a:noAutofit/>
          </a:bodyPr>
          <a:lstStyle/>
          <a:p>
            <a:r>
              <a:rPr lang="en-US" sz="1800" dirty="0"/>
              <a:t>8. Show customers whose accounts have not been activated within 3 days of registration.</a:t>
            </a:r>
            <a:endParaRPr lang="en-IN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5B0A455-1EA1-43FE-922C-547A73F31A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27737" y="1474007"/>
            <a:ext cx="9336523" cy="18448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3DA0F61-CD0A-4FCC-86E5-C48D46478F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99157" y="3597227"/>
            <a:ext cx="6393685" cy="2882305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D65522A-08D9-452E-9D23-4538047A2FDF}"/>
              </a:ext>
            </a:extLst>
          </p:cNvPr>
          <p:cNvCxnSpPr>
            <a:cxnSpLocks/>
          </p:cNvCxnSpPr>
          <p:nvPr/>
        </p:nvCxnSpPr>
        <p:spPr>
          <a:xfrm>
            <a:off x="1292332" y="1025428"/>
            <a:ext cx="9607332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35279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6F-3ED0-4C53-8BF8-CD6494A7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9872" y="214580"/>
            <a:ext cx="7729728" cy="402095"/>
          </a:xfrm>
        </p:spPr>
        <p:txBody>
          <a:bodyPr>
            <a:normAutofit fontScale="90000"/>
          </a:bodyPr>
          <a:lstStyle/>
          <a:p>
            <a:r>
              <a:rPr lang="en-US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9. Retrieve the details of customers who have 'Aadhar' as their identification document.</a:t>
            </a:r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96B1BB-0BA8-4C16-9479-C1158B62F1FF}"/>
              </a:ext>
            </a:extLst>
          </p:cNvPr>
          <p:cNvCxnSpPr>
            <a:cxnSpLocks/>
          </p:cNvCxnSpPr>
          <p:nvPr/>
        </p:nvCxnSpPr>
        <p:spPr>
          <a:xfrm>
            <a:off x="1749872" y="775097"/>
            <a:ext cx="7471129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close up of a computer screen&#10;&#10;AI-generated content may be incorrect.">
            <a:extLst>
              <a:ext uri="{FF2B5EF4-FFF2-40B4-BE49-F238E27FC236}">
                <a16:creationId xmlns:a16="http://schemas.microsoft.com/office/drawing/2014/main" id="{8DFE13CA-222A-423A-DF08-FA34250CEF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680" y="1360175"/>
            <a:ext cx="10400637" cy="1483747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1D5D441-7777-AA49-4064-F84AE30D8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359" y="3220191"/>
            <a:ext cx="5741965" cy="3240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91986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96E7D-49A4-4F71-B506-0718D3F83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3050" y="2580158"/>
            <a:ext cx="4486656" cy="550940"/>
          </a:xfrm>
        </p:spPr>
        <p:txBody>
          <a:bodyPr>
            <a:normAutofit fontScale="90000"/>
          </a:bodyPr>
          <a:lstStyle/>
          <a:p>
            <a:pPr algn="ctr">
              <a:lnSpc>
                <a:spcPct val="200000"/>
              </a:lnSpc>
            </a:pPr>
            <a:r>
              <a:rPr lang="en-US" u="sng" dirty="0"/>
              <a:t>Tables in project</a:t>
            </a:r>
            <a:endParaRPr lang="en-IN" u="sng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E9948A13-560D-4E54-BDD8-DA1A86E9204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4488687"/>
              </p:ext>
            </p:extLst>
          </p:nvPr>
        </p:nvGraphicFramePr>
        <p:xfrm>
          <a:off x="6552296" y="1102574"/>
          <a:ext cx="4815840" cy="46528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3725530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2156F-3ED0-4C53-8BF8-CD6494A7C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5270" y="156170"/>
            <a:ext cx="9809555" cy="839443"/>
          </a:xfrm>
        </p:spPr>
        <p:txBody>
          <a:bodyPr>
            <a:noAutofit/>
          </a:bodyPr>
          <a:lstStyle/>
          <a:p>
            <a:r>
              <a:rPr lang="en-IN" sz="1600"/>
              <a:t>10. </a:t>
            </a:r>
            <a:r>
              <a:rPr lang="en-US" sz="1600" dirty="0"/>
              <a:t>Show the customer name, account number, account type, bank name, and interest rate for all customers who have a 'Savings' account and deposited more than 15,000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8964DA-8F22-446A-9B41-EDC01D034E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954015" y="1176125"/>
            <a:ext cx="6283969" cy="33363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563C69-601B-4402-AF60-0C59D7B83E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23961" y="4692949"/>
            <a:ext cx="10012172" cy="188877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C3E8D-9E1E-4F35-A0A5-551314234EC3}"/>
              </a:ext>
            </a:extLst>
          </p:cNvPr>
          <p:cNvCxnSpPr>
            <a:cxnSpLocks/>
          </p:cNvCxnSpPr>
          <p:nvPr/>
        </p:nvCxnSpPr>
        <p:spPr>
          <a:xfrm>
            <a:off x="1057175" y="987271"/>
            <a:ext cx="10077650" cy="0"/>
          </a:xfrm>
          <a:prstGeom prst="line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146894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D8D59-8018-4E31-8337-F96A41ED2C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9475" y="3095724"/>
            <a:ext cx="7593049" cy="2105768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500" dirty="0">
                <a:solidFill>
                  <a:schemeClr val="bg2">
                    <a:lumMod val="50000"/>
                  </a:schemeClr>
                </a:solidFill>
              </a:rPr>
              <a:t>Thank</a:t>
            </a:r>
            <a:br>
              <a:rPr lang="en-US" sz="35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n-US" sz="3500" dirty="0">
                <a:solidFill>
                  <a:schemeClr val="bg2">
                    <a:lumMod val="50000"/>
                  </a:schemeClr>
                </a:solidFill>
              </a:rPr>
              <a:t>you</a:t>
            </a:r>
            <a:br>
              <a:rPr lang="en-US" sz="3500" dirty="0"/>
            </a:br>
            <a:br>
              <a:rPr lang="en-US" sz="3500" dirty="0"/>
            </a:br>
            <a:br>
              <a:rPr lang="en-US" sz="3500" dirty="0"/>
            </a:br>
            <a:r>
              <a:rPr lang="en-US" sz="1600" b="1" dirty="0">
                <a:solidFill>
                  <a:srgbClr val="0070C0"/>
                </a:solidFill>
              </a:rPr>
              <a:t>Note</a:t>
            </a:r>
            <a:r>
              <a:rPr lang="en-US" sz="1600" b="1" dirty="0"/>
              <a:t>:</a:t>
            </a:r>
            <a:br>
              <a:rPr lang="en-US" sz="1600" dirty="0"/>
            </a:br>
            <a:r>
              <a:rPr lang="en-US" sz="1600" dirty="0"/>
              <a:t>All the questions used in this project were provided with the help of </a:t>
            </a:r>
            <a:r>
              <a:rPr lang="en-US" sz="1600" b="1" dirty="0"/>
              <a:t>ChatGPT</a:t>
            </a:r>
            <a:r>
              <a:rPr lang="en-US" sz="1600" dirty="0"/>
              <a:t>, and a few were given by a person who has </a:t>
            </a:r>
            <a:r>
              <a:rPr lang="en-US" sz="1600" b="1" dirty="0"/>
              <a:t>3 years of experience in the data analytics field</a:t>
            </a:r>
            <a:r>
              <a:rPr lang="en-US" sz="1600" dirty="0"/>
              <a:t>.</a:t>
            </a:r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40931031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A3FA1-5C8C-4596-9346-16025E388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1511" y="2144027"/>
            <a:ext cx="7729728" cy="2569945"/>
          </a:xfrm>
        </p:spPr>
        <p:txBody>
          <a:bodyPr>
            <a:normAutofit/>
          </a:bodyPr>
          <a:lstStyle/>
          <a:p>
            <a:pPr algn="ctr"/>
            <a:r>
              <a:rPr lang="en-IN" sz="4000" u="sng" dirty="0"/>
              <a:t>Description Of Tables</a:t>
            </a:r>
          </a:p>
        </p:txBody>
      </p:sp>
    </p:spTree>
    <p:extLst>
      <p:ext uri="{BB962C8B-B14F-4D97-AF65-F5344CB8AC3E}">
        <p14:creationId xmlns:p14="http://schemas.microsoft.com/office/powerpoint/2010/main" val="227761762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880-ABB2-4F72-B366-3A1E4E16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9133"/>
            <a:ext cx="7729728" cy="683393"/>
          </a:xfrm>
        </p:spPr>
        <p:txBody>
          <a:bodyPr>
            <a:normAutofit/>
          </a:bodyPr>
          <a:lstStyle/>
          <a:p>
            <a:pPr lvl="0" algn="ctr"/>
            <a:r>
              <a:rPr lang="en-IN" u="sng" dirty="0"/>
              <a:t>Customer personal  info</a:t>
            </a:r>
          </a:p>
        </p:txBody>
      </p:sp>
      <p:pic>
        <p:nvPicPr>
          <p:cNvPr id="12" name="Content Placeholder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314E48E-31C8-C5B9-026A-06874B381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0335" y="1949651"/>
            <a:ext cx="5306186" cy="3244725"/>
          </a:xfrm>
        </p:spPr>
      </p:pic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DF5164FB-7A26-F6C5-056C-83DA712914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69" y="1720666"/>
            <a:ext cx="5424231" cy="39034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83850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880-ABB2-4F72-B366-3A1E4E16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9133"/>
            <a:ext cx="7729728" cy="683393"/>
          </a:xfrm>
        </p:spPr>
        <p:txBody>
          <a:bodyPr>
            <a:normAutofit/>
          </a:bodyPr>
          <a:lstStyle/>
          <a:p>
            <a:pPr lvl="0" algn="ctr"/>
            <a:r>
              <a:rPr lang="en-US" u="sng" dirty="0"/>
              <a:t>Customer reference</a:t>
            </a:r>
            <a:endParaRPr lang="en-IN" u="sn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BD87F72-9C61-44AF-9B7F-2B6828C15E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6747" y="1261165"/>
            <a:ext cx="10836802" cy="31770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282D6F8-6419-4736-8B8C-27410B066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922" y="4738839"/>
            <a:ext cx="5698155" cy="18400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58733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880-ABB2-4F72-B366-3A1E4E16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9133"/>
            <a:ext cx="7729728" cy="683393"/>
          </a:xfrm>
        </p:spPr>
        <p:txBody>
          <a:bodyPr>
            <a:normAutofit/>
          </a:bodyPr>
          <a:lstStyle/>
          <a:p>
            <a:pPr lvl="0" algn="ctr"/>
            <a:r>
              <a:rPr lang="en-US" u="sng" dirty="0"/>
              <a:t>Bank info</a:t>
            </a: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A5B691-9BF6-42C1-8461-59E4DE967D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84262" y="4722385"/>
            <a:ext cx="7441980" cy="1600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297EAB-1662-4274-83F4-A1519E8BEF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462" y="1382752"/>
            <a:ext cx="6822787" cy="2935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0453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BE880-ABB2-4F72-B366-3A1E4E161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279133"/>
            <a:ext cx="7729728" cy="683393"/>
          </a:xfrm>
        </p:spPr>
        <p:txBody>
          <a:bodyPr>
            <a:normAutofit/>
          </a:bodyPr>
          <a:lstStyle/>
          <a:p>
            <a:pPr lvl="0" algn="ctr"/>
            <a:r>
              <a:rPr lang="en-US" u="sng" dirty="0"/>
              <a:t>Account</a:t>
            </a:r>
            <a:r>
              <a:rPr lang="en-US" dirty="0"/>
              <a:t> </a:t>
            </a:r>
            <a:r>
              <a:rPr lang="en-US" u="sng" dirty="0"/>
              <a:t>info</a:t>
            </a:r>
            <a:r>
              <a:rPr lang="en-US" dirty="0"/>
              <a:t> </a:t>
            </a: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FD2A16-8D43-4B59-B2FA-0CEA0D8A5A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9833" y="1577898"/>
            <a:ext cx="7021552" cy="43043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57DC01-4C78-4C36-B67B-26B509660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81324" y="2085277"/>
            <a:ext cx="4428180" cy="2391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28958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spd="slow">
        <p15:prstTrans prst="fallOver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6996</TotalTime>
  <Words>727</Words>
  <Application>Microsoft Office PowerPoint</Application>
  <PresentationFormat>Widescreen</PresentationFormat>
  <Paragraphs>66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ADLaM Display</vt:lpstr>
      <vt:lpstr>Amasis MT Pro Black</vt:lpstr>
      <vt:lpstr>Amasis MT Pro Medium</vt:lpstr>
      <vt:lpstr>Aptos</vt:lpstr>
      <vt:lpstr>Arial</vt:lpstr>
      <vt:lpstr>Lexend</vt:lpstr>
      <vt:lpstr>Times New Roman</vt:lpstr>
      <vt:lpstr>Tw Cen MT</vt:lpstr>
      <vt:lpstr>Circuit</vt:lpstr>
      <vt:lpstr>Bank Database Management System</vt:lpstr>
      <vt:lpstr>Aim of project</vt:lpstr>
      <vt:lpstr>introduction</vt:lpstr>
      <vt:lpstr>Tables in project</vt:lpstr>
      <vt:lpstr>Description Of Tables</vt:lpstr>
      <vt:lpstr>Customer personal  info</vt:lpstr>
      <vt:lpstr>Customer reference</vt:lpstr>
      <vt:lpstr>Bank info</vt:lpstr>
      <vt:lpstr>Account info </vt:lpstr>
      <vt:lpstr>Inserting values</vt:lpstr>
      <vt:lpstr>Customer personal  info</vt:lpstr>
      <vt:lpstr>Select * from Customer personal  info</vt:lpstr>
      <vt:lpstr>Customer reference</vt:lpstr>
      <vt:lpstr>Select * from Customer reference</vt:lpstr>
      <vt:lpstr>Bank info</vt:lpstr>
      <vt:lpstr>Select * from Bank info</vt:lpstr>
      <vt:lpstr>Account info </vt:lpstr>
      <vt:lpstr>Select * from Account info </vt:lpstr>
      <vt:lpstr>D m l  operations on table</vt:lpstr>
      <vt:lpstr>insert</vt:lpstr>
      <vt:lpstr>update</vt:lpstr>
      <vt:lpstr>delete</vt:lpstr>
      <vt:lpstr>Ddl  operations</vt:lpstr>
      <vt:lpstr>create</vt:lpstr>
      <vt:lpstr>alter</vt:lpstr>
      <vt:lpstr>drop</vt:lpstr>
      <vt:lpstr>truncate</vt:lpstr>
      <vt:lpstr>Dql  operations</vt:lpstr>
      <vt:lpstr>select</vt:lpstr>
      <vt:lpstr>   Question     and    Answer</vt:lpstr>
      <vt:lpstr>1. List all customers who are single and female.</vt:lpstr>
      <vt:lpstr>2. how would you retrieve customer and bank information using join ,if you re given only the customer_id cust007 ?</vt:lpstr>
      <vt:lpstr>3. Retrieve the names of customers along with their bank names.</vt:lpstr>
      <vt:lpstr>4. List all customers who have an initial deposit greater than 15,000.</vt:lpstr>
      <vt:lpstr>5. find the customer who has the highest initial deposit and show their name, account no , and deposit amount .</vt:lpstr>
      <vt:lpstr>6. Display the customer ID, name, and their guardian's name for all customers.</vt:lpstr>
      <vt:lpstr>7. List the bank names and the number of accounts in each bank.</vt:lpstr>
      <vt:lpstr>8. Show customers whose accounts have not been activated within 3 days of registration.</vt:lpstr>
      <vt:lpstr>9. Retrieve the details of customers who have 'Aadhar' as their identification document.</vt:lpstr>
      <vt:lpstr>10. Show the customer name, account number, account type, bank name, and interest rate for all customers who have a 'Savings' account and deposited more than 15,000</vt:lpstr>
      <vt:lpstr>Thank you   Note: All the questions used in this project were provided with the help of ChatGPT, and a few were given by a person who has 3 years of experience in the data analytics field.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riyaz ansari</cp:lastModifiedBy>
  <cp:revision>91</cp:revision>
  <dcterms:created xsi:type="dcterms:W3CDTF">2025-02-07T06:31:48Z</dcterms:created>
  <dcterms:modified xsi:type="dcterms:W3CDTF">2025-05-18T03:03:56Z</dcterms:modified>
</cp:coreProperties>
</file>