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3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E043-6D38-4757-BE22-B1122DE48B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D09-9D03-46B5-B43F-C39AA33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8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E043-6D38-4757-BE22-B1122DE48B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D09-9D03-46B5-B43F-C39AA33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9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E043-6D38-4757-BE22-B1122DE48B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D09-9D03-46B5-B43F-C39AA33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2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E043-6D38-4757-BE22-B1122DE48B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D09-9D03-46B5-B43F-C39AA33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7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E043-6D38-4757-BE22-B1122DE48B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D09-9D03-46B5-B43F-C39AA33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5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E043-6D38-4757-BE22-B1122DE48B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D09-9D03-46B5-B43F-C39AA33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E043-6D38-4757-BE22-B1122DE48B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D09-9D03-46B5-B43F-C39AA33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1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E043-6D38-4757-BE22-B1122DE48B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D09-9D03-46B5-B43F-C39AA33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9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E043-6D38-4757-BE22-B1122DE48B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D09-9D03-46B5-B43F-C39AA33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2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E043-6D38-4757-BE22-B1122DE48B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D09-9D03-46B5-B43F-C39AA33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E043-6D38-4757-BE22-B1122DE48B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8D09-9D03-46B5-B43F-C39AA33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0E043-6D38-4757-BE22-B1122DE48BB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D8D09-9D03-46B5-B43F-C39AA3374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1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Student Performance 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8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Education level wise F grade</a:t>
            </a:r>
            <a:br>
              <a:rPr lang="en-US" dirty="0" smtClean="0"/>
            </a:br>
            <a:r>
              <a:rPr lang="en-US" dirty="0" smtClean="0"/>
              <a:t>less than 60%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68" y="1600200"/>
            <a:ext cx="5991532" cy="4953000"/>
          </a:xfrm>
        </p:spPr>
      </p:pic>
    </p:spTree>
    <p:extLst>
      <p:ext uri="{BB962C8B-B14F-4D97-AF65-F5344CB8AC3E}">
        <p14:creationId xmlns:p14="http://schemas.microsoft.com/office/powerpoint/2010/main" val="274165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Grade in all the three subjects </a:t>
            </a:r>
            <a:r>
              <a:rPr lang="en-US" dirty="0" err="1" smtClean="0"/>
              <a:t>vs</a:t>
            </a:r>
            <a:r>
              <a:rPr lang="en-US" dirty="0" smtClean="0"/>
              <a:t> Lunch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8229600" cy="3276600"/>
          </a:xfrm>
        </p:spPr>
      </p:pic>
      <p:sp>
        <p:nvSpPr>
          <p:cNvPr id="5" name="TextBox 4"/>
          <p:cNvSpPr txBox="1"/>
          <p:nvPr/>
        </p:nvSpPr>
        <p:spPr>
          <a:xfrm>
            <a:off x="381000" y="5334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5334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can see from the graph is that the  free/reduced lunch category is increasing as the grade is decreasing.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6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8849580" cy="3352800"/>
          </a:xfrm>
        </p:spPr>
      </p:pic>
      <p:sp>
        <p:nvSpPr>
          <p:cNvPr id="5" name="TextBox 4"/>
          <p:cNvSpPr txBox="1"/>
          <p:nvPr/>
        </p:nvSpPr>
        <p:spPr>
          <a:xfrm>
            <a:off x="152400" y="51054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students who has completed the test course is decreasing as the grades is decreasing.</a:t>
            </a:r>
          </a:p>
          <a:p>
            <a:r>
              <a:rPr lang="en-US" dirty="0" smtClean="0"/>
              <a:t>The none is increasing as the grade is decreasing.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5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 of Gender and the Race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3860310" cy="36897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568026"/>
            <a:ext cx="4090332" cy="372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9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the Marks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7" y="1447800"/>
            <a:ext cx="4112508" cy="2819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473" y="1447800"/>
            <a:ext cx="4038600" cy="2768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14" y="4114800"/>
            <a:ext cx="400135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7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Box plot of the Marks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26272"/>
            <a:ext cx="8229600" cy="3064927"/>
          </a:xfrm>
        </p:spPr>
      </p:pic>
      <p:sp>
        <p:nvSpPr>
          <p:cNvPr id="5" name="TextBox 4"/>
          <p:cNvSpPr txBox="1"/>
          <p:nvPr/>
        </p:nvSpPr>
        <p:spPr>
          <a:xfrm>
            <a:off x="838200" y="14478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see the outliers in the graph. Basically there not outliers they are failed candidates.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0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Level Proportion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79907"/>
            <a:ext cx="5474253" cy="4700405"/>
          </a:xfrm>
        </p:spPr>
      </p:pic>
    </p:spTree>
    <p:extLst>
      <p:ext uri="{BB962C8B-B14F-4D97-AF65-F5344CB8AC3E}">
        <p14:creationId xmlns:p14="http://schemas.microsoft.com/office/powerpoint/2010/main" val="400511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score of Marks Gender wise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52600"/>
            <a:ext cx="5878286" cy="4114800"/>
          </a:xfrm>
        </p:spPr>
      </p:pic>
    </p:spTree>
    <p:extLst>
      <p:ext uri="{BB962C8B-B14F-4D97-AF65-F5344CB8AC3E}">
        <p14:creationId xmlns:p14="http://schemas.microsoft.com/office/powerpoint/2010/main" val="126218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10 Female scorers education level wise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8229600" cy="4342137"/>
          </a:xfrm>
        </p:spPr>
      </p:pic>
    </p:spTree>
    <p:extLst>
      <p:ext uri="{BB962C8B-B14F-4D97-AF65-F5344CB8AC3E}">
        <p14:creationId xmlns:p14="http://schemas.microsoft.com/office/powerpoint/2010/main" val="177970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10 male scorers education level wise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229600" cy="4402951"/>
          </a:xfrm>
        </p:spPr>
      </p:pic>
    </p:spTree>
    <p:extLst>
      <p:ext uri="{BB962C8B-B14F-4D97-AF65-F5344CB8AC3E}">
        <p14:creationId xmlns:p14="http://schemas.microsoft.com/office/powerpoint/2010/main" val="125061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Gender and Education level wise</a:t>
            </a:r>
            <a:br>
              <a:rPr lang="en-US" dirty="0" smtClean="0"/>
            </a:br>
            <a:r>
              <a:rPr lang="en-US" dirty="0" smtClean="0"/>
              <a:t>Mean scores.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529321" cy="3872362"/>
          </a:xfrm>
        </p:spPr>
      </p:pic>
      <p:sp>
        <p:nvSpPr>
          <p:cNvPr id="5" name="TextBox 4"/>
          <p:cNvSpPr txBox="1"/>
          <p:nvPr/>
        </p:nvSpPr>
        <p:spPr>
          <a:xfrm>
            <a:off x="304800" y="5734734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see that males  are scoring good in math's.</a:t>
            </a:r>
          </a:p>
          <a:p>
            <a:r>
              <a:rPr lang="en-US" dirty="0" smtClean="0"/>
              <a:t>Females are scoring  good in reading and writing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7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145</Words>
  <Application>Microsoft Office PowerPoint</Application>
  <PresentationFormat>On-screen Show (4:3)</PresentationFormat>
  <Paragraphs>17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Student Performance EDA</vt:lpstr>
      <vt:lpstr>Proportion of Gender and the Race</vt:lpstr>
      <vt:lpstr>Distribution of the Marks</vt:lpstr>
      <vt:lpstr>Box plot of the Marks </vt:lpstr>
      <vt:lpstr>Education Level Proportion</vt:lpstr>
      <vt:lpstr>Mean score of Marks Gender wise</vt:lpstr>
      <vt:lpstr>Top 10 Female scorers education level wise</vt:lpstr>
      <vt:lpstr>Top 10 male scorers education level wise</vt:lpstr>
      <vt:lpstr>Gender and Education level wise Mean scores.</vt:lpstr>
      <vt:lpstr>Education level wise F grade less than 60%</vt:lpstr>
      <vt:lpstr>Grade in all the three subjects vs Lunch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 of Gender and the Race</dc:title>
  <dc:creator>riyaz pasha</dc:creator>
  <cp:lastModifiedBy>riyaz pasha</cp:lastModifiedBy>
  <cp:revision>6</cp:revision>
  <dcterms:created xsi:type="dcterms:W3CDTF">2019-10-18T14:14:34Z</dcterms:created>
  <dcterms:modified xsi:type="dcterms:W3CDTF">2019-10-22T13:27:54Z</dcterms:modified>
</cp:coreProperties>
</file>