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EAC619-2E02-4D6C-B761-53AD07027A77}">
  <a:tblStyle styleId="{84EAC619-2E02-4D6C-B761-53AD07027A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c5ed68d1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c5ed68d1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c5ed68d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c5ed68d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c5ed68d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c5ed68d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c5ed68d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c5ed68d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c5ed68d1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c5ed68d1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c5ed68d1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c5ed68d1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Walmart sales </a:t>
            </a:r>
            <a:r>
              <a:rPr lang="en-GB"/>
              <a:t>insights </a:t>
            </a:r>
            <a:r>
              <a:rPr lang="en-GB" sz="1800"/>
              <a:t>( </a:t>
            </a:r>
            <a:r>
              <a:rPr lang="en-GB" sz="1800"/>
              <a:t>2011 to 2014)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by using Power bi</a:t>
            </a:r>
            <a:r>
              <a:rPr lang="en-GB" sz="4800"/>
              <a:t> walmart sale  and growth insights </a:t>
            </a:r>
            <a:endParaRPr sz="48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00" y="3617375"/>
            <a:ext cx="5695900" cy="13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5699" y="166351"/>
            <a:ext cx="1374150" cy="13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2011 walmart sale 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Total profit - $ 20.07 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Total quantity sale - 2533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Total sales - 147.88k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 customer  - 269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walmart sale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Total profit - $ 20.49 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Total quantity sale - 2238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Total sales - 139.97k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Total customer  - 276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2013 walmart sale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profit - $ 23.96 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Total quantity sale - 3010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Total sales - 186.98k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Total customer  - 327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2014 walmart sale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profit - $ 108.42 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Total quantity sale - 4285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Total sales - 250.63k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 customer  - 400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ales </a:t>
            </a:r>
            <a:r>
              <a:rPr lang="en-GB"/>
              <a:t>Insights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562100" y="218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{84EAC619-2E02-4D6C-B761-53AD07027A77}</a:tableStyleId>
              </a:tblPr>
              <a:tblGrid>
                <a:gridCol w="1370350"/>
                <a:gridCol w="1370350"/>
                <a:gridCol w="1370350"/>
                <a:gridCol w="1370350"/>
                <a:gridCol w="1370350"/>
                <a:gridCol w="1370350"/>
              </a:tblGrid>
              <a:tr h="58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Initial (2011)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2012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2013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2014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Average percentage`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7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14.333%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147.88k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-6%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21%.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72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800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20.07k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124%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