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5FF1-7E74-524C-A79E-8D59B205A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9BDEA-DA1F-2C4D-AF9A-173B6308A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B466-8600-A74B-BC84-346E0917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3116-F47C-794C-BA8B-20B3037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CE79-F7F0-0447-B4BF-B5D3AE89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C38C-5F71-A547-99DA-27EDBC62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990A-8FA8-3A46-8CAC-430189FC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9A18-070B-F443-A20E-75956AFC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CE3E-B993-354F-A604-E6DE6C3A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99C-FD68-F447-8545-8968A736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61080-4FEE-144D-A48E-EA2AD6D2B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0279E-46C2-A147-A3E0-D5484E48E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AA08-DDBD-584C-8BFB-00130DCE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6AAA-A719-C34B-AE57-C028E9EB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849-E012-9048-A252-5458CD0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9B48-33A5-6445-87FA-E24C8E17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4471-A5B2-414C-9770-AC5535BB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A91C-9062-6D4F-8E52-E2EC3F01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7473-393B-AF48-800E-DE61A8C4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7C7A-CBA3-D948-A889-DC0C807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3B35-29FE-5945-BDC5-08616FC2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E28C-E004-D84A-9594-A4F0D973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B713-61B2-D449-9F3D-37D31233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3485-E034-2D42-80C4-91A22E9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0D8F-6B0E-554E-A19D-72B7549C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0B1F-FDDD-F54C-9BAB-1CD695C6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19D3-675A-FD47-B692-BB3B0E4EE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89501-5B73-3144-8ED9-A6D1E8C1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9EB99-86E6-7D41-8092-978902AE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E34B-8523-724B-A018-33844BE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49BD-3FA2-534B-8D41-DB1E94D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4081-BF1E-F94E-B46C-2F5E2C5D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8138-9A5E-264B-BE7A-E91E5C3D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F6A5-C4B4-9847-996B-9BEE4B6A3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2066-C380-014F-8D2C-D8247FC6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DFDA1-D86E-E748-82B3-CA74A902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5BC85-D13E-5647-8998-DEC7A4DA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DCB5-4DA5-EC44-B884-F6C6BD02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57462-9E81-234D-A621-8513C4F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FEF8-35BC-FE41-9DBB-BFD43D6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B82AB-76AA-4D44-B8B2-5B3E62CF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5645A-880A-B043-9D79-040B6E35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72B40-66FA-0F4B-9B27-DE752CAD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A117F-0D5B-8E45-A02B-0167EC8B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BB4BD-D02F-F846-8D7B-7A00631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0144-DFB7-E346-9C47-EECE875D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0EB3-0904-D44D-B325-E81D115C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154B-8B96-B842-851B-C7854FB3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1DC08-649F-AE4F-BEA4-493E807E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D8E1-A7CF-1A4D-A6B9-7C81B3D2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9720-83FF-1145-8205-1C0BE6E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6A276-EF71-7D48-BC1B-41A4D1E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66EC-9957-B14C-A47D-F1AD81EE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C9FB2-0F06-524F-855A-F5F7A0203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1670-0E46-9848-92B8-0A2BA4A3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27A3B-566D-3D4D-8EEB-E95C3DF5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6C07-42A4-2A4F-88A6-7FF0E71F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6903F-7E9F-A841-A8BF-B51668C2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909CC-063C-D04B-9F88-AAF40473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8907-8AE0-2048-9649-BDC05369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94DC-AF4C-9D4C-BBAF-DCE600192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80EE-74F9-DE4D-BE1F-D0538BE158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7701-F597-954D-B2D1-80A3339F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422D-21E7-854A-9244-27FB60757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F657-A391-574A-AB7C-89E2F049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69DB9-4AF8-1145-84BC-3D845BA40B92}"/>
              </a:ext>
            </a:extLst>
          </p:cNvPr>
          <p:cNvSpPr/>
          <p:nvPr/>
        </p:nvSpPr>
        <p:spPr>
          <a:xfrm>
            <a:off x="1502979" y="589761"/>
            <a:ext cx="6096000" cy="53399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rgbClr val="EF76EE"/>
                </a:solidFill>
                <a:latin typeface="Menlo" panose="020B0609030804020204" pitchFamily="49" charset="0"/>
              </a:rPr>
              <a:t>#include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&lt;iostream&gt;</a:t>
            </a:r>
          </a:p>
          <a:p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using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namespace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72C1C1"/>
                </a:solidFill>
                <a:latin typeface="Menlo" panose="020B0609030804020204" pitchFamily="49" charset="0"/>
              </a:rPr>
              <a:t>std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sz="1100" dirty="0">
              <a:solidFill>
                <a:srgbClr val="D03BFF"/>
              </a:solidFill>
              <a:latin typeface="Menlo" panose="020B0609030804020204" pitchFamily="49" charset="0"/>
            </a:endParaRPr>
          </a:p>
          <a:p>
            <a:b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5E34FF"/>
                </a:solidFill>
                <a:latin typeface="Menlo" panose="020B0609030804020204" pitchFamily="49" charset="0"/>
              </a:rPr>
              <a:t>main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IN" sz="1100" dirty="0">
              <a:solidFill>
                <a:srgbClr val="5E34FF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char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C79C24"/>
                </a:solidFill>
                <a:latin typeface="Menlo" panose="020B0609030804020204" pitchFamily="49" charset="0"/>
              </a:rPr>
              <a:t>line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[100];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FILE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100" dirty="0" err="1">
                <a:solidFill>
                  <a:srgbClr val="C79C24"/>
                </a:solidFill>
                <a:latin typeface="Menlo" panose="020B0609030804020204" pitchFamily="49" charset="0"/>
              </a:rPr>
              <a:t>fpr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fopen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"sample_data.</a:t>
            </a:r>
            <a:r>
              <a:rPr lang="en-IN" sz="1100" dirty="0" err="1">
                <a:solidFill>
                  <a:srgbClr val="C59C9C"/>
                </a:solidFill>
                <a:latin typeface="Menlo" panose="020B0609030804020204" pitchFamily="49" charset="0"/>
              </a:rPr>
              <a:t>dat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"r"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IN" sz="1100" dirty="0">
              <a:solidFill>
                <a:srgbClr val="C59C9C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 , </a:t>
            </a:r>
            <a:r>
              <a:rPr lang="en-IN" sz="1100" dirty="0" err="1">
                <a:solidFill>
                  <a:srgbClr val="D03BFF"/>
                </a:solidFill>
                <a:latin typeface="Menlo" panose="020B0609030804020204" pitchFamily="49" charset="0"/>
              </a:rPr>
              <a:t>sizeof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(line),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fpr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 , </a:t>
            </a:r>
            <a:r>
              <a:rPr lang="en-IN" sz="1100" dirty="0" err="1">
                <a:solidFill>
                  <a:srgbClr val="D03BFF"/>
                </a:solidFill>
                <a:latin typeface="Menlo" panose="020B0609030804020204" pitchFamily="49" charset="0"/>
              </a:rPr>
              <a:t>sizeof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(line),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fpr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C79C24"/>
                </a:solidFill>
                <a:latin typeface="Menlo" panose="020B0609030804020204" pitchFamily="49" charset="0"/>
              </a:rPr>
              <a:t>n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= 0;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100" dirty="0" err="1">
                <a:solidFill>
                  <a:srgbClr val="C79C24"/>
                </a:solidFill>
                <a:latin typeface="Menlo" panose="020B0609030804020204" pitchFamily="49" charset="0"/>
              </a:rPr>
              <a:t>x_old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[n];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IN" sz="1100" dirty="0" err="1">
                <a:solidFill>
                  <a:srgbClr val="C79C24"/>
                </a:solidFill>
                <a:latin typeface="Menlo" panose="020B0609030804020204" pitchFamily="49" charset="0"/>
              </a:rPr>
              <a:t>f_old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new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double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[n];</a:t>
            </a:r>
          </a:p>
          <a:p>
            <a:b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while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 , </a:t>
            </a:r>
            <a:r>
              <a:rPr lang="en-IN" sz="1100" dirty="0" err="1">
                <a:solidFill>
                  <a:srgbClr val="D03BFF"/>
                </a:solidFill>
                <a:latin typeface="Menlo" panose="020B0609030804020204" pitchFamily="49" charset="0"/>
              </a:rPr>
              <a:t>sizeof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(line),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fpr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 != </a:t>
            </a:r>
            <a:r>
              <a:rPr lang="en-IN" sz="1100" dirty="0">
                <a:solidFill>
                  <a:srgbClr val="72C1C1"/>
                </a:solidFill>
                <a:latin typeface="Menlo" panose="020B0609030804020204" pitchFamily="49" charset="0"/>
              </a:rPr>
              <a:t>NULL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sscanf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(line, 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"%</a:t>
            </a:r>
            <a:r>
              <a:rPr lang="en-IN" sz="1100" dirty="0" err="1">
                <a:solidFill>
                  <a:srgbClr val="C59C9C"/>
                </a:solidFill>
                <a:latin typeface="Menlo" panose="020B0609030804020204" pitchFamily="49" charset="0"/>
              </a:rPr>
              <a:t>lf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  %</a:t>
            </a:r>
            <a:r>
              <a:rPr lang="en-IN" sz="1100" dirty="0" err="1">
                <a:solidFill>
                  <a:srgbClr val="C59C9C"/>
                </a:solidFill>
                <a:latin typeface="Menlo" panose="020B0609030804020204" pitchFamily="49" charset="0"/>
              </a:rPr>
              <a:t>lf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[n], &amp;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[n]);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n++;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b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for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100" dirty="0">
                <a:solidFill>
                  <a:srgbClr val="34A327"/>
                </a:solidFill>
                <a:latin typeface="Menlo" panose="020B0609030804020204" pitchFamily="49" charset="0"/>
              </a:rPr>
              <a:t>int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100" dirty="0" err="1">
                <a:solidFill>
                  <a:srgbClr val="C79C24"/>
                </a:solidFill>
                <a:latin typeface="Menlo" panose="020B060903080402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&lt;= </a:t>
            </a:r>
            <a:r>
              <a:rPr lang="en-IN" sz="1100" dirty="0" err="1">
                <a:solidFill>
                  <a:srgbClr val="D03BFF"/>
                </a:solidFill>
                <a:latin typeface="Menlo" panose="020B0609030804020204" pitchFamily="49" charset="0"/>
              </a:rPr>
              <a:t>sizeof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 ;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&lt;&lt;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]&lt;&lt; </a:t>
            </a:r>
            <a:r>
              <a:rPr lang="en-IN" sz="1100" dirty="0">
                <a:solidFill>
                  <a:srgbClr val="C59C9C"/>
                </a:solidFill>
                <a:latin typeface="Menlo" panose="020B0609030804020204" pitchFamily="49" charset="0"/>
              </a:rPr>
              <a:t>"   "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&lt;&lt;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f_old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]&lt;&lt;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fclose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fpr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IN" sz="1100" dirty="0">
                <a:solidFill>
                  <a:srgbClr val="D03BFF"/>
                </a:solidFill>
                <a:latin typeface="Menlo" panose="020B0609030804020204" pitchFamily="49" charset="0"/>
              </a:rPr>
              <a:t>return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IN" sz="1100" dirty="0">
              <a:solidFill>
                <a:srgbClr val="D03BFF"/>
              </a:solidFill>
              <a:latin typeface="Menlo" panose="020B0609030804020204" pitchFamily="49" charset="0"/>
            </a:endParaRP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IN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45645-8E6D-0C4E-8FA5-4F2C90979EB8}"/>
              </a:ext>
            </a:extLst>
          </p:cNvPr>
          <p:cNvSpPr txBox="1"/>
          <p:nvPr/>
        </p:nvSpPr>
        <p:spPr>
          <a:xfrm>
            <a:off x="346841" y="0"/>
            <a:ext cx="368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200" dirty="0">
                <a:solidFill>
                  <a:srgbClr val="0432FF"/>
                </a:solidFill>
              </a:rPr>
              <a:t>Reading from a file</a:t>
            </a:r>
          </a:p>
        </p:txBody>
      </p:sp>
    </p:spTree>
    <p:extLst>
      <p:ext uri="{BB962C8B-B14F-4D97-AF65-F5344CB8AC3E}">
        <p14:creationId xmlns:p14="http://schemas.microsoft.com/office/powerpoint/2010/main" val="20118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Prabhat Pujahari</dc:creator>
  <cp:lastModifiedBy>Prabhat Pujahari</cp:lastModifiedBy>
  <cp:revision>6</cp:revision>
  <dcterms:created xsi:type="dcterms:W3CDTF">2020-03-03T03:49:14Z</dcterms:created>
  <dcterms:modified xsi:type="dcterms:W3CDTF">2020-03-03T08:20:55Z</dcterms:modified>
</cp:coreProperties>
</file>