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1-->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 id="2147483671" r:id="rId2"/>
    <p:sldMasterId id="2147483683" r:id="rId3"/>
    <p:sldMasterId id="2147483695" r:id="rId4"/>
    <p:sldMasterId id="2147483707" r:id="rId5"/>
    <p:sldMasterId id="2147483719" r:id="rId6"/>
  </p:sldMasterIdLst>
  <p:notesMasterIdLst>
    <p:notesMasterId r:id="rId7"/>
  </p:notes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Lst>
  <p:sldSz cx="9144000" cy="5143500"/>
  <p:notesSz cx="6858000" cy="9144000"/>
  <p:embeddedFontLst>
    <p:embeddedFont>
      <p:font typeface="Dosis" pitchFamily="2" charset="0"/>
      <p:regular r:id="rId23"/>
      <p:bold r:id="rId24"/>
    </p:embeddedFont>
  </p:embeddedFontLst>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slideMaster" Target="slideMasters/slideMaster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tags" Target="tags/tag1.xml" /><Relationship Id="rId23" Type="http://schemas.openxmlformats.org/officeDocument/2006/relationships/font" Target="fonts/font1.fntdata" /><Relationship Id="rId24" Type="http://schemas.openxmlformats.org/officeDocument/2006/relationships/font" Target="fonts/font2.fntdata" /><Relationship Id="rId25" Type="http://schemas.openxmlformats.org/officeDocument/2006/relationships/presProps" Target="presProps.xml" /><Relationship Id="rId26" Type="http://schemas.openxmlformats.org/officeDocument/2006/relationships/viewProps" Target="viewProps.xml" /><Relationship Id="rId27" Type="http://schemas.openxmlformats.org/officeDocument/2006/relationships/theme" Target="theme/theme1.xml" /><Relationship Id="rId28" Type="http://schemas.openxmlformats.org/officeDocument/2006/relationships/tableStyles" Target="tableStyles.xml" /><Relationship Id="rId3" Type="http://schemas.openxmlformats.org/officeDocument/2006/relationships/slideMaster" Target="slideMasters/slideMaster3.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Master" Target="slideMasters/slideMaster6.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Shape 2"/>
        <p:cNvGrpSpPr/>
        <p:nvPr/>
      </p:nvGrpSpPr>
      <p:grpSpPr>
        <a:xfrm>
          <a:off x="0" y="0"/>
          <a:ext cx="0" cy="0"/>
        </a:xfrm>
      </p:grpSpPr>
      <p:sp>
        <p:nvSpPr>
          <p:cNvPr id="3" name="Google Shape;3;n"/>
          <p:cNvSpPr>
            <a:spLocks noGrp="1" noRot="1" noChangeAspect="1"/>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95"/>
        <p:cNvGrpSpPr/>
        <p:nvPr/>
      </p:nvGrpSpPr>
      <p:grpSpPr>
        <a:xfrm>
          <a:off x="0" y="0"/>
          <a:ext cx="0" cy="0"/>
        </a:xfrm>
      </p:grpSpPr>
      <p:sp>
        <p:nvSpPr>
          <p:cNvPr id="96" name="Google Shape;96;gf84eb88aa7_0_0: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190730462"/>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50765055"/>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569318122"/>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38716747"/>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03"/>
        <p:cNvGrpSpPr/>
        <p:nvPr/>
      </p:nvGrpSpPr>
      <p:grpSpPr>
        <a:xfrm>
          <a:off x="0" y="0"/>
          <a:ext cx="0" cy="0"/>
        </a:xfrm>
      </p:grpSpPr>
      <p:sp>
        <p:nvSpPr>
          <p:cNvPr id="104" name="Google Shape;104;gf84eb88aa7_0_108: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05" name="Google Shape;105;gf84eb88aa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09"/>
        <p:cNvGrpSpPr/>
        <p:nvPr/>
      </p:nvGrpSpPr>
      <p:grpSpPr>
        <a:xfrm>
          <a:off x="0" y="0"/>
          <a:ext cx="0" cy="0"/>
        </a:xfrm>
      </p:grpSpPr>
      <p:sp>
        <p:nvSpPr>
          <p:cNvPr id="110" name="Google Shape;110;gf84eb88aa7_0_53: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8201330"/>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109"/>
        <p:cNvGrpSpPr/>
        <p:nvPr/>
      </p:nvGrpSpPr>
      <p:grpSpPr>
        <a:xfrm>
          <a:off x="0" y="0"/>
          <a:ext cx="0" cy="0"/>
        </a:xfrm>
      </p:grpSpPr>
      <p:sp>
        <p:nvSpPr>
          <p:cNvPr id="110" name="Google Shape;110;gf84eb88aa7_0_53: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964102967"/>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3015420873"/>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showMasterSp="0" showMasterPhAnim="0">
  <p:cSld name="">
    <p:spTree>
      <p:nvGrpSpPr>
        <p:cNvPr id="1" name="Shape 50"/>
        <p:cNvGrpSpPr/>
        <p:nvPr/>
      </p:nvGrpSpPr>
      <p:grpSpPr>
        <a:xfrm>
          <a:off x="0" y="0"/>
          <a:ext cx="0" cy="0"/>
        </a:xfrm>
      </p:grpSpPr>
      <p:sp>
        <p:nvSpPr>
          <p:cNvPr id="51" name="Google Shape;51;gfd2dfdc1f4_0_45:notes"/>
          <p:cNvSpPr>
            <a:spLocks noGrp="1" noRot="1" noChangeAspect="1"/>
          </p:cNvSpPr>
          <p:nvPr>
            <p:ph type="sldImg" idx="2"/>
          </p:nvPr>
        </p:nvSpPr>
        <p:spPr>
          <a:xfrm>
            <a:off x="381000" y="685800"/>
            <a:ext cx="6096000" cy="3429000"/>
          </a:xfrm>
          <a:custGeom>
            <a:rect l="l" t="t" r="r" b="b"/>
            <a:pathLst>
              <a:path w="119999" h="119999"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526616156"/>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DC1E954C-6F74-423D-9295-029951EC11B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9902701-60C6-469F-885B-90D78677B1E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F1C74A0-82FC-42E4-B0CF-ED756E1E0A3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bg>
      <p:bgPr>
        <a:blipFill>
          <a:blip r:embed="rId1">
            <a:alphaModFix/>
          </a:blip>
          <a:stretch>
            <a:fillRect/>
          </a:stretch>
        </a:blipFill>
        <a:effectLst/>
      </p:bgPr>
    </p:bg>
    <p:spTree>
      <p:nvGrpSpPr>
        <p:cNvPr id="1" name="Shape 9"/>
        <p:cNvGrpSpPr/>
        <p:nvPr/>
      </p:nvGrpSpPr>
      <p:grpSpPr>
        <a:xfrm>
          <a:off x="0" y="0"/>
          <a: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ct val="0"/>
              </a:spcBef>
              <a:spcAft>
                <a:spcPct val="0"/>
              </a:spcAft>
              <a:buClr>
                <a:schemeClr val="lt1"/>
              </a:buClr>
              <a:buSzPts val="3300"/>
              <a:buNone/>
              <a:defRPr sz="3300" b="1">
                <a:solidFill>
                  <a:schemeClr val="lt1"/>
                </a:solidFill>
              </a:defRPr>
            </a:lvl1pPr>
            <a:lvl2pPr lvl="1" algn="ctr">
              <a:spcBef>
                <a:spcPct val="0"/>
              </a:spcBef>
              <a:spcAft>
                <a:spcPct val="0"/>
              </a:spcAft>
              <a:buClr>
                <a:schemeClr val="lt1"/>
              </a:buClr>
              <a:buSzPts val="3300"/>
              <a:buNone/>
              <a:defRPr sz="3300" b="1">
                <a:solidFill>
                  <a:schemeClr val="lt1"/>
                </a:solidFill>
              </a:defRPr>
            </a:lvl2pPr>
            <a:lvl3pPr lvl="2" algn="ctr">
              <a:spcBef>
                <a:spcPct val="0"/>
              </a:spcBef>
              <a:spcAft>
                <a:spcPct val="0"/>
              </a:spcAft>
              <a:buClr>
                <a:schemeClr val="lt1"/>
              </a:buClr>
              <a:buSzPts val="3300"/>
              <a:buNone/>
              <a:defRPr sz="3300" b="1">
                <a:solidFill>
                  <a:schemeClr val="lt1"/>
                </a:solidFill>
              </a:defRPr>
            </a:lvl3pPr>
            <a:lvl4pPr lvl="3" algn="ctr">
              <a:spcBef>
                <a:spcPct val="0"/>
              </a:spcBef>
              <a:spcAft>
                <a:spcPct val="0"/>
              </a:spcAft>
              <a:buClr>
                <a:schemeClr val="lt1"/>
              </a:buClr>
              <a:buSzPts val="3300"/>
              <a:buNone/>
              <a:defRPr sz="3300" b="1">
                <a:solidFill>
                  <a:schemeClr val="lt1"/>
                </a:solidFill>
              </a:defRPr>
            </a:lvl4pPr>
            <a:lvl5pPr lvl="4" algn="ctr">
              <a:spcBef>
                <a:spcPct val="0"/>
              </a:spcBef>
              <a:spcAft>
                <a:spcPct val="0"/>
              </a:spcAft>
              <a:buClr>
                <a:schemeClr val="lt1"/>
              </a:buClr>
              <a:buSzPts val="3300"/>
              <a:buNone/>
              <a:defRPr sz="3300" b="1">
                <a:solidFill>
                  <a:schemeClr val="lt1"/>
                </a:solidFill>
              </a:defRPr>
            </a:lvl5pPr>
            <a:lvl6pPr lvl="5" algn="ctr">
              <a:spcBef>
                <a:spcPct val="0"/>
              </a:spcBef>
              <a:spcAft>
                <a:spcPct val="0"/>
              </a:spcAft>
              <a:buClr>
                <a:schemeClr val="lt1"/>
              </a:buClr>
              <a:buSzPts val="3300"/>
              <a:buNone/>
              <a:defRPr sz="3300" b="1">
                <a:solidFill>
                  <a:schemeClr val="lt1"/>
                </a:solidFill>
              </a:defRPr>
            </a:lvl6pPr>
            <a:lvl7pPr lvl="6" algn="ctr">
              <a:spcBef>
                <a:spcPct val="0"/>
              </a:spcBef>
              <a:spcAft>
                <a:spcPct val="0"/>
              </a:spcAft>
              <a:buClr>
                <a:schemeClr val="lt1"/>
              </a:buClr>
              <a:buSzPts val="3300"/>
              <a:buNone/>
              <a:defRPr sz="3300" b="1">
                <a:solidFill>
                  <a:schemeClr val="lt1"/>
                </a:solidFill>
              </a:defRPr>
            </a:lvl7pPr>
            <a:lvl8pPr lvl="7" algn="ctr">
              <a:spcBef>
                <a:spcPct val="0"/>
              </a:spcBef>
              <a:spcAft>
                <a:spcPct val="0"/>
              </a:spcAft>
              <a:buClr>
                <a:schemeClr val="lt1"/>
              </a:buClr>
              <a:buSzPts val="3300"/>
              <a:buNone/>
              <a:defRPr sz="3300" b="1">
                <a:solidFill>
                  <a:schemeClr val="lt1"/>
                </a:solidFill>
              </a:defRPr>
            </a:lvl8pPr>
            <a:lvl9pPr lvl="8" algn="ctr">
              <a:spcBef>
                <a:spcPct val="0"/>
              </a:spcBef>
              <a:spcAft>
                <a:spcPct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Clr>
                <a:schemeClr val="dk1"/>
              </a:buClr>
              <a:buSzPts val="1200"/>
              <a:buNone/>
              <a:defRPr sz="1200">
                <a:solidFill>
                  <a:schemeClr val="dk1"/>
                </a:solidFill>
              </a:defRPr>
            </a:lvl1pPr>
            <a:lvl2pPr lvl="1" algn="ctr">
              <a:lnSpc>
                <a:spcPct val="100000"/>
              </a:lnSpc>
              <a:spcBef>
                <a:spcPct val="0"/>
              </a:spcBef>
              <a:spcAft>
                <a:spcPct val="0"/>
              </a:spcAft>
              <a:buClr>
                <a:schemeClr val="dk1"/>
              </a:buClr>
              <a:buSzPts val="1200"/>
              <a:buNone/>
              <a:defRPr sz="1200">
                <a:solidFill>
                  <a:schemeClr val="dk1"/>
                </a:solidFill>
              </a:defRPr>
            </a:lvl2pPr>
            <a:lvl3pPr lvl="2" algn="ctr">
              <a:lnSpc>
                <a:spcPct val="100000"/>
              </a:lnSpc>
              <a:spcBef>
                <a:spcPct val="0"/>
              </a:spcBef>
              <a:spcAft>
                <a:spcPct val="0"/>
              </a:spcAft>
              <a:buClr>
                <a:schemeClr val="dk1"/>
              </a:buClr>
              <a:buSzPts val="1200"/>
              <a:buNone/>
              <a:defRPr sz="1200">
                <a:solidFill>
                  <a:schemeClr val="dk1"/>
                </a:solidFill>
              </a:defRPr>
            </a:lvl3pPr>
            <a:lvl4pPr lvl="3" algn="ctr">
              <a:lnSpc>
                <a:spcPct val="100000"/>
              </a:lnSpc>
              <a:spcBef>
                <a:spcPct val="0"/>
              </a:spcBef>
              <a:spcAft>
                <a:spcPct val="0"/>
              </a:spcAft>
              <a:buClr>
                <a:schemeClr val="dk1"/>
              </a:buClr>
              <a:buSzPts val="1200"/>
              <a:buNone/>
              <a:defRPr sz="1200">
                <a:solidFill>
                  <a:schemeClr val="dk1"/>
                </a:solidFill>
              </a:defRPr>
            </a:lvl4pPr>
            <a:lvl5pPr lvl="4" algn="ctr">
              <a:lnSpc>
                <a:spcPct val="100000"/>
              </a:lnSpc>
              <a:spcBef>
                <a:spcPct val="0"/>
              </a:spcBef>
              <a:spcAft>
                <a:spcPct val="0"/>
              </a:spcAft>
              <a:buClr>
                <a:schemeClr val="dk1"/>
              </a:buClr>
              <a:buSzPts val="1200"/>
              <a:buNone/>
              <a:defRPr sz="1200">
                <a:solidFill>
                  <a:schemeClr val="dk1"/>
                </a:solidFill>
              </a:defRPr>
            </a:lvl5pPr>
            <a:lvl6pPr lvl="5" algn="ctr">
              <a:lnSpc>
                <a:spcPct val="100000"/>
              </a:lnSpc>
              <a:spcBef>
                <a:spcPct val="0"/>
              </a:spcBef>
              <a:spcAft>
                <a:spcPct val="0"/>
              </a:spcAft>
              <a:buClr>
                <a:schemeClr val="dk1"/>
              </a:buClr>
              <a:buSzPts val="1200"/>
              <a:buNone/>
              <a:defRPr sz="1200">
                <a:solidFill>
                  <a:schemeClr val="dk1"/>
                </a:solidFill>
              </a:defRPr>
            </a:lvl6pPr>
            <a:lvl7pPr lvl="6" algn="ctr">
              <a:lnSpc>
                <a:spcPct val="100000"/>
              </a:lnSpc>
              <a:spcBef>
                <a:spcPct val="0"/>
              </a:spcBef>
              <a:spcAft>
                <a:spcPct val="0"/>
              </a:spcAft>
              <a:buClr>
                <a:schemeClr val="dk1"/>
              </a:buClr>
              <a:buSzPts val="1200"/>
              <a:buNone/>
              <a:defRPr sz="1200">
                <a:solidFill>
                  <a:schemeClr val="dk1"/>
                </a:solidFill>
              </a:defRPr>
            </a:lvl7pPr>
            <a:lvl8pPr lvl="7" algn="ctr">
              <a:lnSpc>
                <a:spcPct val="100000"/>
              </a:lnSpc>
              <a:spcBef>
                <a:spcPct val="0"/>
              </a:spcBef>
              <a:spcAft>
                <a:spcPct val="0"/>
              </a:spcAft>
              <a:buClr>
                <a:schemeClr val="dk1"/>
              </a:buClr>
              <a:buSzPts val="1200"/>
              <a:buNone/>
              <a:defRPr sz="1200">
                <a:solidFill>
                  <a:schemeClr val="dk1"/>
                </a:solidFill>
              </a:defRPr>
            </a:lvl8pPr>
            <a:lvl9pPr lvl="8" algn="ctr">
              <a:lnSpc>
                <a:spcPct val="100000"/>
              </a:lnSpc>
              <a:spcBef>
                <a:spcPct val="0"/>
              </a:spcBef>
              <a:spcAft>
                <a:spcPct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13"/>
        <p:cNvGrpSpPr/>
        <p:nvPr/>
      </p:nvGrpSpPr>
      <p:grpSpPr>
        <a:xfrm>
          <a:off x="0" y="0"/>
          <a: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36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bg>
      <p:bgPr>
        <a:blipFill>
          <a:blip r:embed="rId1">
            <a:alphaModFix/>
          </a:blip>
          <a:stretch>
            <a:fillRect/>
          </a:stretch>
        </a:blipFill>
        <a:effectLst/>
      </p:bgPr>
    </p:bg>
    <p:spTree>
      <p:nvGrpSpPr>
        <p:cNvPr id="1" name="Shape 16"/>
        <p:cNvGrpSpPr/>
        <p:nvPr/>
      </p:nvGrpSpPr>
      <p:grpSpPr>
        <a:xfrm>
          <a:off x="0" y="0"/>
          <a: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ct val="0"/>
              </a:spcBef>
              <a:spcAft>
                <a:spcPct val="0"/>
              </a:spcAft>
              <a:buClr>
                <a:schemeClr val="lt1"/>
              </a:buClr>
              <a:buSzPts val="2200"/>
              <a:buNone/>
              <a:defRPr sz="2200">
                <a:solidFill>
                  <a:schemeClr val="lt1"/>
                </a:solidFill>
              </a:defRPr>
            </a:lvl1pPr>
            <a:lvl2pPr lvl="1" algn="ctr">
              <a:spcBef>
                <a:spcPct val="0"/>
              </a:spcBef>
              <a:spcAft>
                <a:spcPct val="0"/>
              </a:spcAft>
              <a:buClr>
                <a:schemeClr val="lt1"/>
              </a:buClr>
              <a:buSzPts val="2200"/>
              <a:buNone/>
              <a:defRPr sz="2200">
                <a:solidFill>
                  <a:schemeClr val="lt1"/>
                </a:solidFill>
              </a:defRPr>
            </a:lvl2pPr>
            <a:lvl3pPr lvl="2" algn="ctr">
              <a:spcBef>
                <a:spcPct val="0"/>
              </a:spcBef>
              <a:spcAft>
                <a:spcPct val="0"/>
              </a:spcAft>
              <a:buClr>
                <a:schemeClr val="lt1"/>
              </a:buClr>
              <a:buSzPts val="2200"/>
              <a:buNone/>
              <a:defRPr sz="2200">
                <a:solidFill>
                  <a:schemeClr val="lt1"/>
                </a:solidFill>
              </a:defRPr>
            </a:lvl3pPr>
            <a:lvl4pPr lvl="3" algn="ctr">
              <a:spcBef>
                <a:spcPct val="0"/>
              </a:spcBef>
              <a:spcAft>
                <a:spcPct val="0"/>
              </a:spcAft>
              <a:buClr>
                <a:schemeClr val="lt1"/>
              </a:buClr>
              <a:buSzPts val="2200"/>
              <a:buNone/>
              <a:defRPr sz="2200">
                <a:solidFill>
                  <a:schemeClr val="lt1"/>
                </a:solidFill>
              </a:defRPr>
            </a:lvl4pPr>
            <a:lvl5pPr lvl="4" algn="ctr">
              <a:spcBef>
                <a:spcPct val="0"/>
              </a:spcBef>
              <a:spcAft>
                <a:spcPct val="0"/>
              </a:spcAft>
              <a:buClr>
                <a:schemeClr val="lt1"/>
              </a:buClr>
              <a:buSzPts val="2200"/>
              <a:buNone/>
              <a:defRPr sz="2200">
                <a:solidFill>
                  <a:schemeClr val="lt1"/>
                </a:solidFill>
              </a:defRPr>
            </a:lvl5pPr>
            <a:lvl6pPr lvl="5" algn="ctr">
              <a:spcBef>
                <a:spcPct val="0"/>
              </a:spcBef>
              <a:spcAft>
                <a:spcPct val="0"/>
              </a:spcAft>
              <a:buClr>
                <a:schemeClr val="lt1"/>
              </a:buClr>
              <a:buSzPts val="2200"/>
              <a:buNone/>
              <a:defRPr sz="2200">
                <a:solidFill>
                  <a:schemeClr val="lt1"/>
                </a:solidFill>
              </a:defRPr>
            </a:lvl6pPr>
            <a:lvl7pPr lvl="6" algn="ctr">
              <a:spcBef>
                <a:spcPct val="0"/>
              </a:spcBef>
              <a:spcAft>
                <a:spcPct val="0"/>
              </a:spcAft>
              <a:buClr>
                <a:schemeClr val="lt1"/>
              </a:buClr>
              <a:buSzPts val="2200"/>
              <a:buNone/>
              <a:defRPr sz="2200">
                <a:solidFill>
                  <a:schemeClr val="lt1"/>
                </a:solidFill>
              </a:defRPr>
            </a:lvl7pPr>
            <a:lvl8pPr lvl="7" algn="ctr">
              <a:spcBef>
                <a:spcPct val="0"/>
              </a:spcBef>
              <a:spcAft>
                <a:spcPct val="0"/>
              </a:spcAft>
              <a:buClr>
                <a:schemeClr val="lt1"/>
              </a:buClr>
              <a:buSzPts val="2200"/>
              <a:buNone/>
              <a:defRPr sz="2200">
                <a:solidFill>
                  <a:schemeClr val="lt1"/>
                </a:solidFill>
              </a:defRPr>
            </a:lvl8pPr>
            <a:lvl9pPr lvl="8" algn="ctr">
              <a:spcBef>
                <a:spcPct val="0"/>
              </a:spcBef>
              <a:spcAft>
                <a:spcPct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20"/>
        <p:cNvGrpSpPr/>
        <p:nvPr/>
      </p:nvGrpSpPr>
      <p:grpSpPr>
        <a:xfrm>
          <a:off x="0" y="0"/>
          <a: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1" name="Shape 25"/>
        <p:cNvGrpSpPr/>
        <p:nvPr/>
      </p:nvGrpSpPr>
      <p:grpSpPr>
        <a:xfrm>
          <a:off x="0" y="0"/>
          <a: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28"/>
        <p:cNvGrpSpPr/>
        <p:nvPr/>
      </p:nvGrpSpPr>
      <p:grpSpPr>
        <a:xfrm>
          <a:off x="0" y="0"/>
          <a: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1" name="Shape 32"/>
        <p:cNvGrpSpPr/>
        <p:nvPr/>
      </p:nvGrpSpPr>
      <p:grpSpPr>
        <a:xfrm>
          <a:off x="0" y="0"/>
          <a: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35"/>
        <p:cNvGrpSpPr/>
        <p:nvPr/>
      </p:nvGrpSpPr>
      <p:grpSpPr>
        <a:xfrm>
          <a:off x="0" y="0"/>
          <a: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E21DC60B-3C0F-4722-B3F9-44191276B38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1" name="Shape 41"/>
        <p:cNvGrpSpPr/>
        <p:nvPr/>
      </p:nvGrpSpPr>
      <p:grpSpPr>
        <a:xfrm>
          <a:off x="0" y="0"/>
          <a: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1" name="Shape 44"/>
        <p:cNvGrpSpPr/>
        <p:nvPr/>
      </p:nvGrpSpPr>
      <p:grpSpPr>
        <a:xfrm>
          <a:off x="0" y="0"/>
          <a: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2000"/>
            </a:lvl1pPr>
            <a:lvl2pPr lvl="1" algn="ctr">
              <a:spcBef>
                <a:spcPct val="0"/>
              </a:spcBef>
              <a:spcAft>
                <a:spcPct val="0"/>
              </a:spcAft>
              <a:buSzPts val="12000"/>
              <a:buNone/>
              <a:defRPr sz="12000"/>
            </a:lvl2pPr>
            <a:lvl3pPr lvl="2" algn="ctr">
              <a:spcBef>
                <a:spcPct val="0"/>
              </a:spcBef>
              <a:spcAft>
                <a:spcPct val="0"/>
              </a:spcAft>
              <a:buSzPts val="12000"/>
              <a:buNone/>
              <a:defRPr sz="12000"/>
            </a:lvl3pPr>
            <a:lvl4pPr lvl="3" algn="ctr">
              <a:spcBef>
                <a:spcPct val="0"/>
              </a:spcBef>
              <a:spcAft>
                <a:spcPct val="0"/>
              </a:spcAft>
              <a:buSzPts val="12000"/>
              <a:buNone/>
              <a:defRPr sz="12000"/>
            </a:lvl4pPr>
            <a:lvl5pPr lvl="4" algn="ctr">
              <a:spcBef>
                <a:spcPct val="0"/>
              </a:spcBef>
              <a:spcAft>
                <a:spcPct val="0"/>
              </a:spcAft>
              <a:buSzPts val="12000"/>
              <a:buNone/>
              <a:defRPr sz="12000"/>
            </a:lvl5pPr>
            <a:lvl6pPr lvl="5" algn="ctr">
              <a:spcBef>
                <a:spcPct val="0"/>
              </a:spcBef>
              <a:spcAft>
                <a:spcPct val="0"/>
              </a:spcAft>
              <a:buSzPts val="12000"/>
              <a:buNone/>
              <a:defRPr sz="12000"/>
            </a:lvl6pPr>
            <a:lvl7pPr lvl="6" algn="ctr">
              <a:spcBef>
                <a:spcPct val="0"/>
              </a:spcBef>
              <a:spcAft>
                <a:spcPct val="0"/>
              </a:spcAft>
              <a:buSzPts val="12000"/>
              <a:buNone/>
              <a:defRPr sz="12000"/>
            </a:lvl7pPr>
            <a:lvl8pPr lvl="7" algn="ctr">
              <a:spcBef>
                <a:spcPct val="0"/>
              </a:spcBef>
              <a:spcAft>
                <a:spcPct val="0"/>
              </a:spcAft>
              <a:buSzPts val="12000"/>
              <a:buNone/>
              <a:defRPr sz="12000"/>
            </a:lvl8pPr>
            <a:lvl9pPr lvl="8" algn="ctr">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ct val="0"/>
              </a:spcBef>
              <a:spcAft>
                <a:spcPct val="0"/>
              </a:spcAft>
              <a:buSzPts val="1800"/>
              <a:buChar char="●"/>
              <a:defRPr/>
            </a:lvl1pPr>
            <a:lvl2pPr marL="914400" lvl="1" indent="-317500" algn="ctr">
              <a:spcBef>
                <a:spcPct val="0"/>
              </a:spcBef>
              <a:spcAft>
                <a:spcPct val="0"/>
              </a:spcAft>
              <a:buSzPts val="1400"/>
              <a:buChar char="○"/>
              <a:defRPr/>
            </a:lvl2pPr>
            <a:lvl3pPr marL="1371600" lvl="2" indent="-317500" algn="ctr">
              <a:spcBef>
                <a:spcPct val="0"/>
              </a:spcBef>
              <a:spcAft>
                <a:spcPct val="0"/>
              </a:spcAft>
              <a:buSzPts val="1400"/>
              <a:buChar char="■"/>
              <a:defRPr/>
            </a:lvl3pPr>
            <a:lvl4pPr marL="1828800" lvl="3" indent="-317500" algn="ctr">
              <a:spcBef>
                <a:spcPct val="0"/>
              </a:spcBef>
              <a:spcAft>
                <a:spcPct val="0"/>
              </a:spcAft>
              <a:buSzPts val="1400"/>
              <a:buChar char="●"/>
              <a:defRPr/>
            </a:lvl4pPr>
            <a:lvl5pPr marL="2286000" lvl="4" indent="-317500" algn="ctr">
              <a:spcBef>
                <a:spcPct val="0"/>
              </a:spcBef>
              <a:spcAft>
                <a:spcPct val="0"/>
              </a:spcAft>
              <a:buSzPts val="1400"/>
              <a:buChar char="○"/>
              <a:defRPr/>
            </a:lvl5pPr>
            <a:lvl6pPr marL="2743200" lvl="5" indent="-317500" algn="ctr">
              <a:spcBef>
                <a:spcPct val="0"/>
              </a:spcBef>
              <a:spcAft>
                <a:spcPct val="0"/>
              </a:spcAft>
              <a:buSzPts val="1400"/>
              <a:buChar char="■"/>
              <a:defRPr/>
            </a:lvl6pPr>
            <a:lvl7pPr marL="3200400" lvl="6" indent="-317500" algn="ctr">
              <a:spcBef>
                <a:spcPct val="0"/>
              </a:spcBef>
              <a:spcAft>
                <a:spcPct val="0"/>
              </a:spcAft>
              <a:buSzPts val="1400"/>
              <a:buChar char="●"/>
              <a:defRPr/>
            </a:lvl7pPr>
            <a:lvl8pPr marL="3657600" lvl="7" indent="-317500" algn="ctr">
              <a:spcBef>
                <a:spcPct val="0"/>
              </a:spcBef>
              <a:spcAft>
                <a:spcPct val="0"/>
              </a:spcAft>
              <a:buSzPts val="1400"/>
              <a:buChar char="○"/>
              <a:defRPr/>
            </a:lvl8pPr>
            <a:lvl9pPr marL="4114800" lvl="8" indent="-317500" algn="ctr">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 name="Shape 48"/>
        <p:cNvGrpSpPr/>
        <p:nvPr/>
      </p:nvGrpSpPr>
      <p:grpSpPr>
        <a:xfrm>
          <a:off x="0" y="0"/>
          <a: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bg>
      <p:bgPr>
        <a:blipFill>
          <a:blip r:embed="rId1">
            <a:alphaModFix/>
          </a:blip>
          <a:stretch>
            <a:fillRect/>
          </a:stretch>
        </a:blipFill>
        <a:effectLst/>
      </p:bgPr>
    </p:bg>
    <p:spTree>
      <p:nvGrpSpPr>
        <p:cNvPr id="1" name="Shape 54"/>
        <p:cNvGrpSpPr/>
        <p:nvPr/>
      </p:nvGrpSpPr>
      <p:grpSpPr>
        <a:xfrm>
          <a:off x="0" y="0"/>
          <a: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5200"/>
              <a:buNone/>
              <a:defRPr sz="5200"/>
            </a:lvl1pPr>
            <a:lvl2pPr lvl="1" algn="ctr" rtl="0">
              <a:spcBef>
                <a:spcPct val="0"/>
              </a:spcBef>
              <a:spcAft>
                <a:spcPct val="0"/>
              </a:spcAft>
              <a:buSzPts val="5200"/>
              <a:buNone/>
              <a:defRPr sz="5200"/>
            </a:lvl2pPr>
            <a:lvl3pPr lvl="2" algn="ctr" rtl="0">
              <a:spcBef>
                <a:spcPct val="0"/>
              </a:spcBef>
              <a:spcAft>
                <a:spcPct val="0"/>
              </a:spcAft>
              <a:buSzPts val="5200"/>
              <a:buNone/>
              <a:defRPr sz="5200"/>
            </a:lvl3pPr>
            <a:lvl4pPr lvl="3" algn="ctr" rtl="0">
              <a:spcBef>
                <a:spcPct val="0"/>
              </a:spcBef>
              <a:spcAft>
                <a:spcPct val="0"/>
              </a:spcAft>
              <a:buSzPts val="5200"/>
              <a:buNone/>
              <a:defRPr sz="5200"/>
            </a:lvl4pPr>
            <a:lvl5pPr lvl="4" algn="ctr" rtl="0">
              <a:spcBef>
                <a:spcPct val="0"/>
              </a:spcBef>
              <a:spcAft>
                <a:spcPct val="0"/>
              </a:spcAft>
              <a:buSzPts val="5200"/>
              <a:buNone/>
              <a:defRPr sz="5200"/>
            </a:lvl5pPr>
            <a:lvl6pPr lvl="5" algn="ctr" rtl="0">
              <a:spcBef>
                <a:spcPct val="0"/>
              </a:spcBef>
              <a:spcAft>
                <a:spcPct val="0"/>
              </a:spcAft>
              <a:buSzPts val="5200"/>
              <a:buNone/>
              <a:defRPr sz="5200"/>
            </a:lvl6pPr>
            <a:lvl7pPr lvl="6" algn="ctr" rtl="0">
              <a:spcBef>
                <a:spcPct val="0"/>
              </a:spcBef>
              <a:spcAft>
                <a:spcPct val="0"/>
              </a:spcAft>
              <a:buSzPts val="5200"/>
              <a:buNone/>
              <a:defRPr sz="5200"/>
            </a:lvl7pPr>
            <a:lvl8pPr lvl="7" algn="ctr" rtl="0">
              <a:spcBef>
                <a:spcPct val="0"/>
              </a:spcBef>
              <a:spcAft>
                <a:spcPct val="0"/>
              </a:spcAft>
              <a:buSzPts val="5200"/>
              <a:buNone/>
              <a:defRPr sz="5200"/>
            </a:lvl8pPr>
            <a:lvl9pPr lvl="8" algn="ctr" rtl="0">
              <a:spcBef>
                <a:spcPct val="0"/>
              </a:spcBef>
              <a:spcAft>
                <a:spcPct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800"/>
              <a:buNone/>
              <a:defRPr sz="280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58"/>
        <p:cNvGrpSpPr/>
        <p:nvPr/>
      </p:nvGrpSpPr>
      <p:grpSpPr>
        <a:xfrm>
          <a:off x="0" y="0"/>
          <a: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ct val="0"/>
              </a:spcBef>
              <a:spcAft>
                <a:spcPct val="0"/>
              </a:spcAft>
              <a:buSzPts val="3600"/>
              <a:buNone/>
              <a:defRPr sz="36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 name="Shape 61"/>
        <p:cNvGrpSpPr/>
        <p:nvPr/>
      </p:nvGrpSpPr>
      <p:grpSpPr>
        <a:xfrm>
          <a:off x="0" y="0"/>
          <a: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65"/>
        <p:cNvGrpSpPr/>
        <p:nvPr/>
      </p:nvGrpSpPr>
      <p:grpSpPr>
        <a:xfrm>
          <a:off x="0" y="0"/>
          <a: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1" name="Shape 70"/>
        <p:cNvGrpSpPr/>
        <p:nvPr/>
      </p:nvGrpSpPr>
      <p:grpSpPr>
        <a:xfrm>
          <a:off x="0" y="0"/>
          <a: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73"/>
        <p:cNvGrpSpPr/>
        <p:nvPr/>
      </p:nvGrpSpPr>
      <p:grpSpPr>
        <a:xfrm>
          <a:off x="0" y="0"/>
          <a: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ct val="0"/>
              </a:spcBef>
              <a:spcAft>
                <a:spcPct val="0"/>
              </a:spcAft>
              <a:buSzPts val="2400"/>
              <a:buNone/>
              <a:defRPr sz="24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ct val="0"/>
              </a:spcBef>
              <a:spcAft>
                <a:spcPct val="0"/>
              </a:spcAft>
              <a:buSzPts val="1200"/>
              <a:buChar char="●"/>
              <a:defRPr sz="12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1" name="Shape 77"/>
        <p:cNvGrpSpPr/>
        <p:nvPr/>
      </p:nvGrpSpPr>
      <p:grpSpPr>
        <a:xfrm>
          <a:off x="0" y="0"/>
          <a: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ct val="0"/>
              </a:spcBef>
              <a:spcAft>
                <a:spcPct val="0"/>
              </a:spcAft>
              <a:buSzPts val="4800"/>
              <a:buNone/>
              <a:defRPr sz="4800"/>
            </a:lvl1pPr>
            <a:lvl2pPr lvl="1" rtl="0">
              <a:spcBef>
                <a:spcPct val="0"/>
              </a:spcBef>
              <a:spcAft>
                <a:spcPct val="0"/>
              </a:spcAft>
              <a:buSzPts val="4800"/>
              <a:buNone/>
              <a:defRPr sz="4800"/>
            </a:lvl2pPr>
            <a:lvl3pPr lvl="2" rtl="0">
              <a:spcBef>
                <a:spcPct val="0"/>
              </a:spcBef>
              <a:spcAft>
                <a:spcPct val="0"/>
              </a:spcAft>
              <a:buSzPts val="4800"/>
              <a:buNone/>
              <a:defRPr sz="4800"/>
            </a:lvl3pPr>
            <a:lvl4pPr lvl="3" rtl="0">
              <a:spcBef>
                <a:spcPct val="0"/>
              </a:spcBef>
              <a:spcAft>
                <a:spcPct val="0"/>
              </a:spcAft>
              <a:buSzPts val="4800"/>
              <a:buNone/>
              <a:defRPr sz="4800"/>
            </a:lvl4pPr>
            <a:lvl5pPr lvl="4" rtl="0">
              <a:spcBef>
                <a:spcPct val="0"/>
              </a:spcBef>
              <a:spcAft>
                <a:spcPct val="0"/>
              </a:spcAft>
              <a:buSzPts val="4800"/>
              <a:buNone/>
              <a:defRPr sz="4800"/>
            </a:lvl5pPr>
            <a:lvl6pPr lvl="5" rtl="0">
              <a:spcBef>
                <a:spcPct val="0"/>
              </a:spcBef>
              <a:spcAft>
                <a:spcPct val="0"/>
              </a:spcAft>
              <a:buSzPts val="4800"/>
              <a:buNone/>
              <a:defRPr sz="4800"/>
            </a:lvl6pPr>
            <a:lvl7pPr lvl="6" rtl="0">
              <a:spcBef>
                <a:spcPct val="0"/>
              </a:spcBef>
              <a:spcAft>
                <a:spcPct val="0"/>
              </a:spcAft>
              <a:buSzPts val="4800"/>
              <a:buNone/>
              <a:defRPr sz="4800"/>
            </a:lvl7pPr>
            <a:lvl8pPr lvl="7" rtl="0">
              <a:spcBef>
                <a:spcPct val="0"/>
              </a:spcBef>
              <a:spcAft>
                <a:spcPct val="0"/>
              </a:spcAft>
              <a:buSzPts val="4800"/>
              <a:buNone/>
              <a:defRPr sz="4800"/>
            </a:lvl8pPr>
            <a:lvl9pPr lvl="8" rtl="0">
              <a:spcBef>
                <a:spcPct val="0"/>
              </a:spcBef>
              <a:spcAft>
                <a:spcPct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2D28039-1A05-4C65-B41B-7772F8D2C8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80"/>
        <p:cNvGrpSpPr/>
        <p:nvPr/>
      </p:nvGrpSpPr>
      <p:grpSpPr>
        <a:xfrm>
          <a:off x="0" y="0"/>
          <a: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4200"/>
              <a:buNone/>
              <a:defRPr sz="4200"/>
            </a:lvl1pPr>
            <a:lvl2pPr lvl="1" algn="ctr" rtl="0">
              <a:spcBef>
                <a:spcPct val="0"/>
              </a:spcBef>
              <a:spcAft>
                <a:spcPct val="0"/>
              </a:spcAft>
              <a:buSzPts val="4200"/>
              <a:buNone/>
              <a:defRPr sz="4200"/>
            </a:lvl2pPr>
            <a:lvl3pPr lvl="2" algn="ctr" rtl="0">
              <a:spcBef>
                <a:spcPct val="0"/>
              </a:spcBef>
              <a:spcAft>
                <a:spcPct val="0"/>
              </a:spcAft>
              <a:buSzPts val="4200"/>
              <a:buNone/>
              <a:defRPr sz="4200"/>
            </a:lvl3pPr>
            <a:lvl4pPr lvl="3" algn="ctr" rtl="0">
              <a:spcBef>
                <a:spcPct val="0"/>
              </a:spcBef>
              <a:spcAft>
                <a:spcPct val="0"/>
              </a:spcAft>
              <a:buSzPts val="4200"/>
              <a:buNone/>
              <a:defRPr sz="4200"/>
            </a:lvl4pPr>
            <a:lvl5pPr lvl="4" algn="ctr" rtl="0">
              <a:spcBef>
                <a:spcPct val="0"/>
              </a:spcBef>
              <a:spcAft>
                <a:spcPct val="0"/>
              </a:spcAft>
              <a:buSzPts val="4200"/>
              <a:buNone/>
              <a:defRPr sz="4200"/>
            </a:lvl5pPr>
            <a:lvl6pPr lvl="5" algn="ctr" rtl="0">
              <a:spcBef>
                <a:spcPct val="0"/>
              </a:spcBef>
              <a:spcAft>
                <a:spcPct val="0"/>
              </a:spcAft>
              <a:buSzPts val="4200"/>
              <a:buNone/>
              <a:defRPr sz="4200"/>
            </a:lvl6pPr>
            <a:lvl7pPr lvl="6" algn="ctr" rtl="0">
              <a:spcBef>
                <a:spcPct val="0"/>
              </a:spcBef>
              <a:spcAft>
                <a:spcPct val="0"/>
              </a:spcAft>
              <a:buSzPts val="4200"/>
              <a:buNone/>
              <a:defRPr sz="4200"/>
            </a:lvl7pPr>
            <a:lvl8pPr lvl="7" algn="ctr" rtl="0">
              <a:spcBef>
                <a:spcPct val="0"/>
              </a:spcBef>
              <a:spcAft>
                <a:spcPct val="0"/>
              </a:spcAft>
              <a:buSzPts val="4200"/>
              <a:buNone/>
              <a:defRPr sz="4200"/>
            </a:lvl8pPr>
            <a:lvl9pPr lvl="8" algn="ctr" rtl="0">
              <a:spcBef>
                <a:spcPct val="0"/>
              </a:spcBef>
              <a:spcAft>
                <a:spcPct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100"/>
              <a:buNone/>
              <a:defRPr sz="2100"/>
            </a:lvl1pPr>
            <a:lvl2pPr lvl="1" algn="ctr" rtl="0">
              <a:lnSpc>
                <a:spcPct val="100000"/>
              </a:lnSpc>
              <a:spcBef>
                <a:spcPct val="0"/>
              </a:spcBef>
              <a:spcAft>
                <a:spcPct val="0"/>
              </a:spcAft>
              <a:buSzPts val="2100"/>
              <a:buNone/>
              <a:defRPr sz="2100"/>
            </a:lvl2pPr>
            <a:lvl3pPr lvl="2" algn="ctr" rtl="0">
              <a:lnSpc>
                <a:spcPct val="100000"/>
              </a:lnSpc>
              <a:spcBef>
                <a:spcPct val="0"/>
              </a:spcBef>
              <a:spcAft>
                <a:spcPct val="0"/>
              </a:spcAft>
              <a:buSzPts val="2100"/>
              <a:buNone/>
              <a:defRPr sz="2100"/>
            </a:lvl3pPr>
            <a:lvl4pPr lvl="3" algn="ctr" rtl="0">
              <a:lnSpc>
                <a:spcPct val="100000"/>
              </a:lnSpc>
              <a:spcBef>
                <a:spcPct val="0"/>
              </a:spcBef>
              <a:spcAft>
                <a:spcPct val="0"/>
              </a:spcAft>
              <a:buSzPts val="2100"/>
              <a:buNone/>
              <a:defRPr sz="2100"/>
            </a:lvl4pPr>
            <a:lvl5pPr lvl="4" algn="ctr" rtl="0">
              <a:lnSpc>
                <a:spcPct val="100000"/>
              </a:lnSpc>
              <a:spcBef>
                <a:spcPct val="0"/>
              </a:spcBef>
              <a:spcAft>
                <a:spcPct val="0"/>
              </a:spcAft>
              <a:buSzPts val="2100"/>
              <a:buNone/>
              <a:defRPr sz="2100"/>
            </a:lvl5pPr>
            <a:lvl6pPr lvl="5" algn="ctr" rtl="0">
              <a:lnSpc>
                <a:spcPct val="100000"/>
              </a:lnSpc>
              <a:spcBef>
                <a:spcPct val="0"/>
              </a:spcBef>
              <a:spcAft>
                <a:spcPct val="0"/>
              </a:spcAft>
              <a:buSzPts val="2100"/>
              <a:buNone/>
              <a:defRPr sz="2100"/>
            </a:lvl6pPr>
            <a:lvl7pPr lvl="6" algn="ctr" rtl="0">
              <a:lnSpc>
                <a:spcPct val="100000"/>
              </a:lnSpc>
              <a:spcBef>
                <a:spcPct val="0"/>
              </a:spcBef>
              <a:spcAft>
                <a:spcPct val="0"/>
              </a:spcAft>
              <a:buSzPts val="2100"/>
              <a:buNone/>
              <a:defRPr sz="2100"/>
            </a:lvl7pPr>
            <a:lvl8pPr lvl="7" algn="ctr" rtl="0">
              <a:lnSpc>
                <a:spcPct val="100000"/>
              </a:lnSpc>
              <a:spcBef>
                <a:spcPct val="0"/>
              </a:spcBef>
              <a:spcAft>
                <a:spcPct val="0"/>
              </a:spcAft>
              <a:buSzPts val="2100"/>
              <a:buNone/>
              <a:defRPr sz="2100"/>
            </a:lvl8pPr>
            <a:lvl9pPr lvl="8" algn="ctr" rtl="0">
              <a:lnSpc>
                <a:spcPct val="100000"/>
              </a:lnSpc>
              <a:spcBef>
                <a:spcPct val="0"/>
              </a:spcBef>
              <a:spcAft>
                <a:spcPct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1" name="Shape 86"/>
        <p:cNvGrpSpPr/>
        <p:nvPr/>
      </p:nvGrpSpPr>
      <p:grpSpPr>
        <a:xfrm>
          <a:off x="0" y="0"/>
          <a: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ct val="0"/>
              </a:spcBef>
              <a:spcAft>
                <a:spcPct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1" name="Shape 89"/>
        <p:cNvGrpSpPr/>
        <p:nvPr/>
      </p:nvGrpSpPr>
      <p:grpSpPr>
        <a:xfrm>
          <a:off x="0" y="0"/>
          <a: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12000"/>
              <a:buNone/>
              <a:defRPr sz="12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ct val="0"/>
              </a:spcBef>
              <a:spcAft>
                <a:spcPct val="0"/>
              </a:spcAft>
              <a:buSzPts val="1800"/>
              <a:buChar char="●"/>
              <a:defRPr/>
            </a:lvl1pPr>
            <a:lvl2pPr marL="914400" lvl="1" indent="-317500" algn="ctr" rtl="0">
              <a:spcBef>
                <a:spcPct val="0"/>
              </a:spcBef>
              <a:spcAft>
                <a:spcPct val="0"/>
              </a:spcAft>
              <a:buSzPts val="1400"/>
              <a:buChar char="○"/>
              <a:defRPr/>
            </a:lvl2pPr>
            <a:lvl3pPr marL="1371600" lvl="2" indent="-317500" algn="ctr" rtl="0">
              <a:spcBef>
                <a:spcPct val="0"/>
              </a:spcBef>
              <a:spcAft>
                <a:spcPct val="0"/>
              </a:spcAft>
              <a:buSzPts val="1400"/>
              <a:buChar char="■"/>
              <a:defRPr/>
            </a:lvl3pPr>
            <a:lvl4pPr marL="1828800" lvl="3" indent="-317500" algn="ctr" rtl="0">
              <a:spcBef>
                <a:spcPct val="0"/>
              </a:spcBef>
              <a:spcAft>
                <a:spcPct val="0"/>
              </a:spcAft>
              <a:buSzPts val="1400"/>
              <a:buChar char="●"/>
              <a:defRPr/>
            </a:lvl4pPr>
            <a:lvl5pPr marL="2286000" lvl="4" indent="-317500" algn="ctr" rtl="0">
              <a:spcBef>
                <a:spcPct val="0"/>
              </a:spcBef>
              <a:spcAft>
                <a:spcPct val="0"/>
              </a:spcAft>
              <a:buSzPts val="1400"/>
              <a:buChar char="○"/>
              <a:defRPr/>
            </a:lvl5pPr>
            <a:lvl6pPr marL="2743200" lvl="5" indent="-317500" algn="ctr" rtl="0">
              <a:spcBef>
                <a:spcPct val="0"/>
              </a:spcBef>
              <a:spcAft>
                <a:spcPct val="0"/>
              </a:spcAft>
              <a:buSzPts val="1400"/>
              <a:buChar char="■"/>
              <a:defRPr/>
            </a:lvl6pPr>
            <a:lvl7pPr marL="3200400" lvl="6" indent="-317500" algn="ctr" rtl="0">
              <a:spcBef>
                <a:spcPct val="0"/>
              </a:spcBef>
              <a:spcAft>
                <a:spcPct val="0"/>
              </a:spcAft>
              <a:buSzPts val="1400"/>
              <a:buChar char="●"/>
              <a:defRPr/>
            </a:lvl7pPr>
            <a:lvl8pPr marL="3657600" lvl="7" indent="-317500" algn="ctr" rtl="0">
              <a:spcBef>
                <a:spcPct val="0"/>
              </a:spcBef>
              <a:spcAft>
                <a:spcPct val="0"/>
              </a:spcAft>
              <a:buSzPts val="1400"/>
              <a:buChar char="○"/>
              <a:defRPr/>
            </a:lvl8pPr>
            <a:lvl9pPr marL="4114800" lvl="8" indent="-317500" algn="ctr" rtl="0">
              <a:spcBef>
                <a:spcPct val="0"/>
              </a:spcBef>
              <a:spcAft>
                <a:spcPct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 name="Shape 93"/>
        <p:cNvGrpSpPr/>
        <p:nvPr/>
      </p:nvGrpSpPr>
      <p:grpSpPr>
        <a:xfrm>
          <a:off x="0" y="0"/>
          <a: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 name="Shape 9"/>
        <p:cNvGrpSpPr/>
        <p:nvPr/>
      </p:nvGrpSpPr>
      <p:grpSpPr>
        <a:xfrm>
          <a:off x="0" y="0"/>
          <a: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5200"/>
              <a:buNone/>
              <a:defRPr sz="5200"/>
            </a:lvl1pPr>
            <a:lvl2pPr lvl="1" algn="ctr" rtl="0">
              <a:spcBef>
                <a:spcPct val="0"/>
              </a:spcBef>
              <a:spcAft>
                <a:spcPct val="0"/>
              </a:spcAft>
              <a:buSzPts val="5200"/>
              <a:buNone/>
              <a:defRPr sz="5200"/>
            </a:lvl2pPr>
            <a:lvl3pPr lvl="2" algn="ctr" rtl="0">
              <a:spcBef>
                <a:spcPct val="0"/>
              </a:spcBef>
              <a:spcAft>
                <a:spcPct val="0"/>
              </a:spcAft>
              <a:buSzPts val="5200"/>
              <a:buNone/>
              <a:defRPr sz="5200"/>
            </a:lvl3pPr>
            <a:lvl4pPr lvl="3" algn="ctr" rtl="0">
              <a:spcBef>
                <a:spcPct val="0"/>
              </a:spcBef>
              <a:spcAft>
                <a:spcPct val="0"/>
              </a:spcAft>
              <a:buSzPts val="5200"/>
              <a:buNone/>
              <a:defRPr sz="5200"/>
            </a:lvl4pPr>
            <a:lvl5pPr lvl="4" algn="ctr" rtl="0">
              <a:spcBef>
                <a:spcPct val="0"/>
              </a:spcBef>
              <a:spcAft>
                <a:spcPct val="0"/>
              </a:spcAft>
              <a:buSzPts val="5200"/>
              <a:buNone/>
              <a:defRPr sz="5200"/>
            </a:lvl5pPr>
            <a:lvl6pPr lvl="5" algn="ctr" rtl="0">
              <a:spcBef>
                <a:spcPct val="0"/>
              </a:spcBef>
              <a:spcAft>
                <a:spcPct val="0"/>
              </a:spcAft>
              <a:buSzPts val="5200"/>
              <a:buNone/>
              <a:defRPr sz="5200"/>
            </a:lvl6pPr>
            <a:lvl7pPr lvl="6" algn="ctr" rtl="0">
              <a:spcBef>
                <a:spcPct val="0"/>
              </a:spcBef>
              <a:spcAft>
                <a:spcPct val="0"/>
              </a:spcAft>
              <a:buSzPts val="5200"/>
              <a:buNone/>
              <a:defRPr sz="5200"/>
            </a:lvl7pPr>
            <a:lvl8pPr lvl="7" algn="ctr" rtl="0">
              <a:spcBef>
                <a:spcPct val="0"/>
              </a:spcBef>
              <a:spcAft>
                <a:spcPct val="0"/>
              </a:spcAft>
              <a:buSzPts val="5200"/>
              <a:buNone/>
              <a:defRPr sz="5200"/>
            </a:lvl8pPr>
            <a:lvl9pPr lvl="8" algn="ctr" rtl="0">
              <a:spcBef>
                <a:spcPct val="0"/>
              </a:spcBef>
              <a:spcAft>
                <a:spcPct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800"/>
              <a:buNone/>
              <a:defRPr sz="280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13"/>
        <p:cNvGrpSpPr/>
        <p:nvPr/>
      </p:nvGrpSpPr>
      <p:grpSpPr>
        <a:xfrm>
          <a:off x="0" y="0"/>
          <a: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ct val="0"/>
              </a:spcBef>
              <a:spcAft>
                <a:spcPct val="0"/>
              </a:spcAft>
              <a:buSzPts val="3600"/>
              <a:buNone/>
              <a:defRPr sz="36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 name="Shape 16"/>
        <p:cNvGrpSpPr/>
        <p:nvPr/>
      </p:nvGrpSpPr>
      <p:grpSpPr>
        <a:xfrm>
          <a:off x="0" y="0"/>
          <a: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20"/>
        <p:cNvGrpSpPr/>
        <p:nvPr/>
      </p:nvGrpSpPr>
      <p:grpSpPr>
        <a:xfrm>
          <a:off x="0" y="0"/>
          <a: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1" name="Shape 25"/>
        <p:cNvGrpSpPr/>
        <p:nvPr/>
      </p:nvGrpSpPr>
      <p:grpSpPr>
        <a:xfrm>
          <a:off x="0" y="0"/>
          <a: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28"/>
        <p:cNvGrpSpPr/>
        <p:nvPr/>
      </p:nvGrpSpPr>
      <p:grpSpPr>
        <a:xfrm>
          <a:off x="0" y="0"/>
          <a: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ct val="0"/>
              </a:spcBef>
              <a:spcAft>
                <a:spcPct val="0"/>
              </a:spcAft>
              <a:buSzPts val="2400"/>
              <a:buNone/>
              <a:defRPr sz="24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ct val="0"/>
              </a:spcBef>
              <a:spcAft>
                <a:spcPct val="0"/>
              </a:spcAft>
              <a:buSzPts val="1200"/>
              <a:buChar char="●"/>
              <a:defRPr sz="12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6C27DAFF-E759-410A-AB38-53E5137406D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1" name="Shape 32"/>
        <p:cNvGrpSpPr/>
        <p:nvPr/>
      </p:nvGrpSpPr>
      <p:grpSpPr>
        <a:xfrm>
          <a:off x="0" y="0"/>
          <a: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ct val="0"/>
              </a:spcBef>
              <a:spcAft>
                <a:spcPct val="0"/>
              </a:spcAft>
              <a:buSzPts val="4800"/>
              <a:buNone/>
              <a:defRPr sz="4800"/>
            </a:lvl1pPr>
            <a:lvl2pPr lvl="1" rtl="0">
              <a:spcBef>
                <a:spcPct val="0"/>
              </a:spcBef>
              <a:spcAft>
                <a:spcPct val="0"/>
              </a:spcAft>
              <a:buSzPts val="4800"/>
              <a:buNone/>
              <a:defRPr sz="4800"/>
            </a:lvl2pPr>
            <a:lvl3pPr lvl="2" rtl="0">
              <a:spcBef>
                <a:spcPct val="0"/>
              </a:spcBef>
              <a:spcAft>
                <a:spcPct val="0"/>
              </a:spcAft>
              <a:buSzPts val="4800"/>
              <a:buNone/>
              <a:defRPr sz="4800"/>
            </a:lvl3pPr>
            <a:lvl4pPr lvl="3" rtl="0">
              <a:spcBef>
                <a:spcPct val="0"/>
              </a:spcBef>
              <a:spcAft>
                <a:spcPct val="0"/>
              </a:spcAft>
              <a:buSzPts val="4800"/>
              <a:buNone/>
              <a:defRPr sz="4800"/>
            </a:lvl4pPr>
            <a:lvl5pPr lvl="4" rtl="0">
              <a:spcBef>
                <a:spcPct val="0"/>
              </a:spcBef>
              <a:spcAft>
                <a:spcPct val="0"/>
              </a:spcAft>
              <a:buSzPts val="4800"/>
              <a:buNone/>
              <a:defRPr sz="4800"/>
            </a:lvl5pPr>
            <a:lvl6pPr lvl="5" rtl="0">
              <a:spcBef>
                <a:spcPct val="0"/>
              </a:spcBef>
              <a:spcAft>
                <a:spcPct val="0"/>
              </a:spcAft>
              <a:buSzPts val="4800"/>
              <a:buNone/>
              <a:defRPr sz="4800"/>
            </a:lvl6pPr>
            <a:lvl7pPr lvl="6" rtl="0">
              <a:spcBef>
                <a:spcPct val="0"/>
              </a:spcBef>
              <a:spcAft>
                <a:spcPct val="0"/>
              </a:spcAft>
              <a:buSzPts val="4800"/>
              <a:buNone/>
              <a:defRPr sz="4800"/>
            </a:lvl7pPr>
            <a:lvl8pPr lvl="7" rtl="0">
              <a:spcBef>
                <a:spcPct val="0"/>
              </a:spcBef>
              <a:spcAft>
                <a:spcPct val="0"/>
              </a:spcAft>
              <a:buSzPts val="4800"/>
              <a:buNone/>
              <a:defRPr sz="4800"/>
            </a:lvl8pPr>
            <a:lvl9pPr lvl="8" rtl="0">
              <a:spcBef>
                <a:spcPct val="0"/>
              </a:spcBef>
              <a:spcAft>
                <a:spcPct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35"/>
        <p:cNvGrpSpPr/>
        <p:nvPr/>
      </p:nvGrpSpPr>
      <p:grpSpPr>
        <a:xfrm>
          <a:off x="0" y="0"/>
          <a: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4200"/>
              <a:buNone/>
              <a:defRPr sz="4200"/>
            </a:lvl1pPr>
            <a:lvl2pPr lvl="1" algn="ctr" rtl="0">
              <a:spcBef>
                <a:spcPct val="0"/>
              </a:spcBef>
              <a:spcAft>
                <a:spcPct val="0"/>
              </a:spcAft>
              <a:buSzPts val="4200"/>
              <a:buNone/>
              <a:defRPr sz="4200"/>
            </a:lvl2pPr>
            <a:lvl3pPr lvl="2" algn="ctr" rtl="0">
              <a:spcBef>
                <a:spcPct val="0"/>
              </a:spcBef>
              <a:spcAft>
                <a:spcPct val="0"/>
              </a:spcAft>
              <a:buSzPts val="4200"/>
              <a:buNone/>
              <a:defRPr sz="4200"/>
            </a:lvl3pPr>
            <a:lvl4pPr lvl="3" algn="ctr" rtl="0">
              <a:spcBef>
                <a:spcPct val="0"/>
              </a:spcBef>
              <a:spcAft>
                <a:spcPct val="0"/>
              </a:spcAft>
              <a:buSzPts val="4200"/>
              <a:buNone/>
              <a:defRPr sz="4200"/>
            </a:lvl4pPr>
            <a:lvl5pPr lvl="4" algn="ctr" rtl="0">
              <a:spcBef>
                <a:spcPct val="0"/>
              </a:spcBef>
              <a:spcAft>
                <a:spcPct val="0"/>
              </a:spcAft>
              <a:buSzPts val="4200"/>
              <a:buNone/>
              <a:defRPr sz="4200"/>
            </a:lvl5pPr>
            <a:lvl6pPr lvl="5" algn="ctr" rtl="0">
              <a:spcBef>
                <a:spcPct val="0"/>
              </a:spcBef>
              <a:spcAft>
                <a:spcPct val="0"/>
              </a:spcAft>
              <a:buSzPts val="4200"/>
              <a:buNone/>
              <a:defRPr sz="4200"/>
            </a:lvl6pPr>
            <a:lvl7pPr lvl="6" algn="ctr" rtl="0">
              <a:spcBef>
                <a:spcPct val="0"/>
              </a:spcBef>
              <a:spcAft>
                <a:spcPct val="0"/>
              </a:spcAft>
              <a:buSzPts val="4200"/>
              <a:buNone/>
              <a:defRPr sz="4200"/>
            </a:lvl7pPr>
            <a:lvl8pPr lvl="7" algn="ctr" rtl="0">
              <a:spcBef>
                <a:spcPct val="0"/>
              </a:spcBef>
              <a:spcAft>
                <a:spcPct val="0"/>
              </a:spcAft>
              <a:buSzPts val="4200"/>
              <a:buNone/>
              <a:defRPr sz="4200"/>
            </a:lvl8pPr>
            <a:lvl9pPr lvl="8" algn="ctr" rtl="0">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100"/>
              <a:buNone/>
              <a:defRPr sz="2100"/>
            </a:lvl1pPr>
            <a:lvl2pPr lvl="1" algn="ctr" rtl="0">
              <a:lnSpc>
                <a:spcPct val="100000"/>
              </a:lnSpc>
              <a:spcBef>
                <a:spcPct val="0"/>
              </a:spcBef>
              <a:spcAft>
                <a:spcPct val="0"/>
              </a:spcAft>
              <a:buSzPts val="2100"/>
              <a:buNone/>
              <a:defRPr sz="2100"/>
            </a:lvl2pPr>
            <a:lvl3pPr lvl="2" algn="ctr" rtl="0">
              <a:lnSpc>
                <a:spcPct val="100000"/>
              </a:lnSpc>
              <a:spcBef>
                <a:spcPct val="0"/>
              </a:spcBef>
              <a:spcAft>
                <a:spcPct val="0"/>
              </a:spcAft>
              <a:buSzPts val="2100"/>
              <a:buNone/>
              <a:defRPr sz="2100"/>
            </a:lvl3pPr>
            <a:lvl4pPr lvl="3" algn="ctr" rtl="0">
              <a:lnSpc>
                <a:spcPct val="100000"/>
              </a:lnSpc>
              <a:spcBef>
                <a:spcPct val="0"/>
              </a:spcBef>
              <a:spcAft>
                <a:spcPct val="0"/>
              </a:spcAft>
              <a:buSzPts val="2100"/>
              <a:buNone/>
              <a:defRPr sz="2100"/>
            </a:lvl4pPr>
            <a:lvl5pPr lvl="4" algn="ctr" rtl="0">
              <a:lnSpc>
                <a:spcPct val="100000"/>
              </a:lnSpc>
              <a:spcBef>
                <a:spcPct val="0"/>
              </a:spcBef>
              <a:spcAft>
                <a:spcPct val="0"/>
              </a:spcAft>
              <a:buSzPts val="2100"/>
              <a:buNone/>
              <a:defRPr sz="2100"/>
            </a:lvl5pPr>
            <a:lvl6pPr lvl="5" algn="ctr" rtl="0">
              <a:lnSpc>
                <a:spcPct val="100000"/>
              </a:lnSpc>
              <a:spcBef>
                <a:spcPct val="0"/>
              </a:spcBef>
              <a:spcAft>
                <a:spcPct val="0"/>
              </a:spcAft>
              <a:buSzPts val="2100"/>
              <a:buNone/>
              <a:defRPr sz="2100"/>
            </a:lvl6pPr>
            <a:lvl7pPr lvl="6" algn="ctr" rtl="0">
              <a:lnSpc>
                <a:spcPct val="100000"/>
              </a:lnSpc>
              <a:spcBef>
                <a:spcPct val="0"/>
              </a:spcBef>
              <a:spcAft>
                <a:spcPct val="0"/>
              </a:spcAft>
              <a:buSzPts val="2100"/>
              <a:buNone/>
              <a:defRPr sz="2100"/>
            </a:lvl7pPr>
            <a:lvl8pPr lvl="7" algn="ctr" rtl="0">
              <a:lnSpc>
                <a:spcPct val="100000"/>
              </a:lnSpc>
              <a:spcBef>
                <a:spcPct val="0"/>
              </a:spcBef>
              <a:spcAft>
                <a:spcPct val="0"/>
              </a:spcAft>
              <a:buSzPts val="2100"/>
              <a:buNone/>
              <a:defRPr sz="2100"/>
            </a:lvl8pPr>
            <a:lvl9pPr lvl="8" algn="ctr" rtl="0">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1" name="Shape 41"/>
        <p:cNvGrpSpPr/>
        <p:nvPr/>
      </p:nvGrpSpPr>
      <p:grpSpPr>
        <a:xfrm>
          <a:off x="0" y="0"/>
          <a: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1" name="Shape 44"/>
        <p:cNvGrpSpPr/>
        <p:nvPr/>
      </p:nvGrpSpPr>
      <p:grpSpPr>
        <a:xfrm>
          <a:off x="0" y="0"/>
          <a: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12000"/>
              <a:buNone/>
              <a:defRPr sz="12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ct val="0"/>
              </a:spcBef>
              <a:spcAft>
                <a:spcPct val="0"/>
              </a:spcAft>
              <a:buSzPts val="1800"/>
              <a:buChar char="●"/>
              <a:defRPr/>
            </a:lvl1pPr>
            <a:lvl2pPr marL="914400" lvl="1" indent="-317500" algn="ctr" rtl="0">
              <a:spcBef>
                <a:spcPct val="0"/>
              </a:spcBef>
              <a:spcAft>
                <a:spcPct val="0"/>
              </a:spcAft>
              <a:buSzPts val="1400"/>
              <a:buChar char="○"/>
              <a:defRPr/>
            </a:lvl2pPr>
            <a:lvl3pPr marL="1371600" lvl="2" indent="-317500" algn="ctr" rtl="0">
              <a:spcBef>
                <a:spcPct val="0"/>
              </a:spcBef>
              <a:spcAft>
                <a:spcPct val="0"/>
              </a:spcAft>
              <a:buSzPts val="1400"/>
              <a:buChar char="■"/>
              <a:defRPr/>
            </a:lvl3pPr>
            <a:lvl4pPr marL="1828800" lvl="3" indent="-317500" algn="ctr" rtl="0">
              <a:spcBef>
                <a:spcPct val="0"/>
              </a:spcBef>
              <a:spcAft>
                <a:spcPct val="0"/>
              </a:spcAft>
              <a:buSzPts val="1400"/>
              <a:buChar char="●"/>
              <a:defRPr/>
            </a:lvl4pPr>
            <a:lvl5pPr marL="2286000" lvl="4" indent="-317500" algn="ctr" rtl="0">
              <a:spcBef>
                <a:spcPct val="0"/>
              </a:spcBef>
              <a:spcAft>
                <a:spcPct val="0"/>
              </a:spcAft>
              <a:buSzPts val="1400"/>
              <a:buChar char="○"/>
              <a:defRPr/>
            </a:lvl5pPr>
            <a:lvl6pPr marL="2743200" lvl="5" indent="-317500" algn="ctr" rtl="0">
              <a:spcBef>
                <a:spcPct val="0"/>
              </a:spcBef>
              <a:spcAft>
                <a:spcPct val="0"/>
              </a:spcAft>
              <a:buSzPts val="1400"/>
              <a:buChar char="■"/>
              <a:defRPr/>
            </a:lvl6pPr>
            <a:lvl7pPr marL="3200400" lvl="6" indent="-317500" algn="ctr" rtl="0">
              <a:spcBef>
                <a:spcPct val="0"/>
              </a:spcBef>
              <a:spcAft>
                <a:spcPct val="0"/>
              </a:spcAft>
              <a:buSzPts val="1400"/>
              <a:buChar char="●"/>
              <a:defRPr/>
            </a:lvl7pPr>
            <a:lvl8pPr marL="3657600" lvl="7" indent="-317500" algn="ctr" rtl="0">
              <a:spcBef>
                <a:spcPct val="0"/>
              </a:spcBef>
              <a:spcAft>
                <a:spcPct val="0"/>
              </a:spcAft>
              <a:buSzPts val="1400"/>
              <a:buChar char="○"/>
              <a:defRPr/>
            </a:lvl8pPr>
            <a:lvl9pPr marL="4114800" lvl="8" indent="-317500" algn="ctr" rtl="0">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 name="Shape 48"/>
        <p:cNvGrpSpPr/>
        <p:nvPr/>
      </p:nvGrpSpPr>
      <p:grpSpPr>
        <a:xfrm>
          <a:off x="0" y="0"/>
          <a: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 name="Shape 9"/>
        <p:cNvGrpSpPr/>
        <p:nvPr/>
      </p:nvGrpSpPr>
      <p:grpSpPr>
        <a:xfrm>
          <a:off x="0" y="0"/>
          <a: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5200"/>
              <a:buNone/>
              <a:defRPr sz="5200"/>
            </a:lvl1pPr>
            <a:lvl2pPr lvl="1" algn="ctr" rtl="0">
              <a:spcBef>
                <a:spcPct val="0"/>
              </a:spcBef>
              <a:spcAft>
                <a:spcPct val="0"/>
              </a:spcAft>
              <a:buSzPts val="5200"/>
              <a:buNone/>
              <a:defRPr sz="5200"/>
            </a:lvl2pPr>
            <a:lvl3pPr lvl="2" algn="ctr" rtl="0">
              <a:spcBef>
                <a:spcPct val="0"/>
              </a:spcBef>
              <a:spcAft>
                <a:spcPct val="0"/>
              </a:spcAft>
              <a:buSzPts val="5200"/>
              <a:buNone/>
              <a:defRPr sz="5200"/>
            </a:lvl3pPr>
            <a:lvl4pPr lvl="3" algn="ctr" rtl="0">
              <a:spcBef>
                <a:spcPct val="0"/>
              </a:spcBef>
              <a:spcAft>
                <a:spcPct val="0"/>
              </a:spcAft>
              <a:buSzPts val="5200"/>
              <a:buNone/>
              <a:defRPr sz="5200"/>
            </a:lvl4pPr>
            <a:lvl5pPr lvl="4" algn="ctr" rtl="0">
              <a:spcBef>
                <a:spcPct val="0"/>
              </a:spcBef>
              <a:spcAft>
                <a:spcPct val="0"/>
              </a:spcAft>
              <a:buSzPts val="5200"/>
              <a:buNone/>
              <a:defRPr sz="5200"/>
            </a:lvl5pPr>
            <a:lvl6pPr lvl="5" algn="ctr" rtl="0">
              <a:spcBef>
                <a:spcPct val="0"/>
              </a:spcBef>
              <a:spcAft>
                <a:spcPct val="0"/>
              </a:spcAft>
              <a:buSzPts val="5200"/>
              <a:buNone/>
              <a:defRPr sz="5200"/>
            </a:lvl6pPr>
            <a:lvl7pPr lvl="6" algn="ctr" rtl="0">
              <a:spcBef>
                <a:spcPct val="0"/>
              </a:spcBef>
              <a:spcAft>
                <a:spcPct val="0"/>
              </a:spcAft>
              <a:buSzPts val="5200"/>
              <a:buNone/>
              <a:defRPr sz="5200"/>
            </a:lvl7pPr>
            <a:lvl8pPr lvl="7" algn="ctr" rtl="0">
              <a:spcBef>
                <a:spcPct val="0"/>
              </a:spcBef>
              <a:spcAft>
                <a:spcPct val="0"/>
              </a:spcAft>
              <a:buSzPts val="5200"/>
              <a:buNone/>
              <a:defRPr sz="5200"/>
            </a:lvl8pPr>
            <a:lvl9pPr lvl="8" algn="ctr" rtl="0">
              <a:spcBef>
                <a:spcPct val="0"/>
              </a:spcBef>
              <a:spcAft>
                <a:spcPct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800"/>
              <a:buNone/>
              <a:defRPr sz="280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13"/>
        <p:cNvGrpSpPr/>
        <p:nvPr/>
      </p:nvGrpSpPr>
      <p:grpSpPr>
        <a:xfrm>
          <a:off x="0" y="0"/>
          <a: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ct val="0"/>
              </a:spcBef>
              <a:spcAft>
                <a:spcPct val="0"/>
              </a:spcAft>
              <a:buSzPts val="3600"/>
              <a:buNone/>
              <a:defRPr sz="36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 name="Shape 16"/>
        <p:cNvGrpSpPr/>
        <p:nvPr/>
      </p:nvGrpSpPr>
      <p:grpSpPr>
        <a:xfrm>
          <a:off x="0" y="0"/>
          <a: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20"/>
        <p:cNvGrpSpPr/>
        <p:nvPr/>
      </p:nvGrpSpPr>
      <p:grpSpPr>
        <a:xfrm>
          <a:off x="0" y="0"/>
          <a: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1" name="Shape 25"/>
        <p:cNvGrpSpPr/>
        <p:nvPr/>
      </p:nvGrpSpPr>
      <p:grpSpPr>
        <a:xfrm>
          <a:off x="0" y="0"/>
          <a: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AA9754A5-EF01-46CD-A04A-95D7D280109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28"/>
        <p:cNvGrpSpPr/>
        <p:nvPr/>
      </p:nvGrpSpPr>
      <p:grpSpPr>
        <a:xfrm>
          <a:off x="0" y="0"/>
          <a: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ct val="0"/>
              </a:spcBef>
              <a:spcAft>
                <a:spcPct val="0"/>
              </a:spcAft>
              <a:buSzPts val="2400"/>
              <a:buNone/>
              <a:defRPr sz="24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ct val="0"/>
              </a:spcBef>
              <a:spcAft>
                <a:spcPct val="0"/>
              </a:spcAft>
              <a:buSzPts val="1200"/>
              <a:buChar char="●"/>
              <a:defRPr sz="12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1" name="Shape 32"/>
        <p:cNvGrpSpPr/>
        <p:nvPr/>
      </p:nvGrpSpPr>
      <p:grpSpPr>
        <a:xfrm>
          <a:off x="0" y="0"/>
          <a: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ct val="0"/>
              </a:spcBef>
              <a:spcAft>
                <a:spcPct val="0"/>
              </a:spcAft>
              <a:buSzPts val="4800"/>
              <a:buNone/>
              <a:defRPr sz="4800"/>
            </a:lvl1pPr>
            <a:lvl2pPr lvl="1" rtl="0">
              <a:spcBef>
                <a:spcPct val="0"/>
              </a:spcBef>
              <a:spcAft>
                <a:spcPct val="0"/>
              </a:spcAft>
              <a:buSzPts val="4800"/>
              <a:buNone/>
              <a:defRPr sz="4800"/>
            </a:lvl2pPr>
            <a:lvl3pPr lvl="2" rtl="0">
              <a:spcBef>
                <a:spcPct val="0"/>
              </a:spcBef>
              <a:spcAft>
                <a:spcPct val="0"/>
              </a:spcAft>
              <a:buSzPts val="4800"/>
              <a:buNone/>
              <a:defRPr sz="4800"/>
            </a:lvl3pPr>
            <a:lvl4pPr lvl="3" rtl="0">
              <a:spcBef>
                <a:spcPct val="0"/>
              </a:spcBef>
              <a:spcAft>
                <a:spcPct val="0"/>
              </a:spcAft>
              <a:buSzPts val="4800"/>
              <a:buNone/>
              <a:defRPr sz="4800"/>
            </a:lvl4pPr>
            <a:lvl5pPr lvl="4" rtl="0">
              <a:spcBef>
                <a:spcPct val="0"/>
              </a:spcBef>
              <a:spcAft>
                <a:spcPct val="0"/>
              </a:spcAft>
              <a:buSzPts val="4800"/>
              <a:buNone/>
              <a:defRPr sz="4800"/>
            </a:lvl5pPr>
            <a:lvl6pPr lvl="5" rtl="0">
              <a:spcBef>
                <a:spcPct val="0"/>
              </a:spcBef>
              <a:spcAft>
                <a:spcPct val="0"/>
              </a:spcAft>
              <a:buSzPts val="4800"/>
              <a:buNone/>
              <a:defRPr sz="4800"/>
            </a:lvl6pPr>
            <a:lvl7pPr lvl="6" rtl="0">
              <a:spcBef>
                <a:spcPct val="0"/>
              </a:spcBef>
              <a:spcAft>
                <a:spcPct val="0"/>
              </a:spcAft>
              <a:buSzPts val="4800"/>
              <a:buNone/>
              <a:defRPr sz="4800"/>
            </a:lvl7pPr>
            <a:lvl8pPr lvl="7" rtl="0">
              <a:spcBef>
                <a:spcPct val="0"/>
              </a:spcBef>
              <a:spcAft>
                <a:spcPct val="0"/>
              </a:spcAft>
              <a:buSzPts val="4800"/>
              <a:buNone/>
              <a:defRPr sz="4800"/>
            </a:lvl8pPr>
            <a:lvl9pPr lvl="8" rtl="0">
              <a:spcBef>
                <a:spcPct val="0"/>
              </a:spcBef>
              <a:spcAft>
                <a:spcPct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35"/>
        <p:cNvGrpSpPr/>
        <p:nvPr/>
      </p:nvGrpSpPr>
      <p:grpSpPr>
        <a:xfrm>
          <a:off x="0" y="0"/>
          <a: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4200"/>
              <a:buNone/>
              <a:defRPr sz="4200"/>
            </a:lvl1pPr>
            <a:lvl2pPr lvl="1" algn="ctr" rtl="0">
              <a:spcBef>
                <a:spcPct val="0"/>
              </a:spcBef>
              <a:spcAft>
                <a:spcPct val="0"/>
              </a:spcAft>
              <a:buSzPts val="4200"/>
              <a:buNone/>
              <a:defRPr sz="4200"/>
            </a:lvl2pPr>
            <a:lvl3pPr lvl="2" algn="ctr" rtl="0">
              <a:spcBef>
                <a:spcPct val="0"/>
              </a:spcBef>
              <a:spcAft>
                <a:spcPct val="0"/>
              </a:spcAft>
              <a:buSzPts val="4200"/>
              <a:buNone/>
              <a:defRPr sz="4200"/>
            </a:lvl3pPr>
            <a:lvl4pPr lvl="3" algn="ctr" rtl="0">
              <a:spcBef>
                <a:spcPct val="0"/>
              </a:spcBef>
              <a:spcAft>
                <a:spcPct val="0"/>
              </a:spcAft>
              <a:buSzPts val="4200"/>
              <a:buNone/>
              <a:defRPr sz="4200"/>
            </a:lvl4pPr>
            <a:lvl5pPr lvl="4" algn="ctr" rtl="0">
              <a:spcBef>
                <a:spcPct val="0"/>
              </a:spcBef>
              <a:spcAft>
                <a:spcPct val="0"/>
              </a:spcAft>
              <a:buSzPts val="4200"/>
              <a:buNone/>
              <a:defRPr sz="4200"/>
            </a:lvl5pPr>
            <a:lvl6pPr lvl="5" algn="ctr" rtl="0">
              <a:spcBef>
                <a:spcPct val="0"/>
              </a:spcBef>
              <a:spcAft>
                <a:spcPct val="0"/>
              </a:spcAft>
              <a:buSzPts val="4200"/>
              <a:buNone/>
              <a:defRPr sz="4200"/>
            </a:lvl6pPr>
            <a:lvl7pPr lvl="6" algn="ctr" rtl="0">
              <a:spcBef>
                <a:spcPct val="0"/>
              </a:spcBef>
              <a:spcAft>
                <a:spcPct val="0"/>
              </a:spcAft>
              <a:buSzPts val="4200"/>
              <a:buNone/>
              <a:defRPr sz="4200"/>
            </a:lvl7pPr>
            <a:lvl8pPr lvl="7" algn="ctr" rtl="0">
              <a:spcBef>
                <a:spcPct val="0"/>
              </a:spcBef>
              <a:spcAft>
                <a:spcPct val="0"/>
              </a:spcAft>
              <a:buSzPts val="4200"/>
              <a:buNone/>
              <a:defRPr sz="4200"/>
            </a:lvl8pPr>
            <a:lvl9pPr lvl="8" algn="ctr" rtl="0">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100"/>
              <a:buNone/>
              <a:defRPr sz="2100"/>
            </a:lvl1pPr>
            <a:lvl2pPr lvl="1" algn="ctr" rtl="0">
              <a:lnSpc>
                <a:spcPct val="100000"/>
              </a:lnSpc>
              <a:spcBef>
                <a:spcPct val="0"/>
              </a:spcBef>
              <a:spcAft>
                <a:spcPct val="0"/>
              </a:spcAft>
              <a:buSzPts val="2100"/>
              <a:buNone/>
              <a:defRPr sz="2100"/>
            </a:lvl2pPr>
            <a:lvl3pPr lvl="2" algn="ctr" rtl="0">
              <a:lnSpc>
                <a:spcPct val="100000"/>
              </a:lnSpc>
              <a:spcBef>
                <a:spcPct val="0"/>
              </a:spcBef>
              <a:spcAft>
                <a:spcPct val="0"/>
              </a:spcAft>
              <a:buSzPts val="2100"/>
              <a:buNone/>
              <a:defRPr sz="2100"/>
            </a:lvl3pPr>
            <a:lvl4pPr lvl="3" algn="ctr" rtl="0">
              <a:lnSpc>
                <a:spcPct val="100000"/>
              </a:lnSpc>
              <a:spcBef>
                <a:spcPct val="0"/>
              </a:spcBef>
              <a:spcAft>
                <a:spcPct val="0"/>
              </a:spcAft>
              <a:buSzPts val="2100"/>
              <a:buNone/>
              <a:defRPr sz="2100"/>
            </a:lvl4pPr>
            <a:lvl5pPr lvl="4" algn="ctr" rtl="0">
              <a:lnSpc>
                <a:spcPct val="100000"/>
              </a:lnSpc>
              <a:spcBef>
                <a:spcPct val="0"/>
              </a:spcBef>
              <a:spcAft>
                <a:spcPct val="0"/>
              </a:spcAft>
              <a:buSzPts val="2100"/>
              <a:buNone/>
              <a:defRPr sz="2100"/>
            </a:lvl5pPr>
            <a:lvl6pPr lvl="5" algn="ctr" rtl="0">
              <a:lnSpc>
                <a:spcPct val="100000"/>
              </a:lnSpc>
              <a:spcBef>
                <a:spcPct val="0"/>
              </a:spcBef>
              <a:spcAft>
                <a:spcPct val="0"/>
              </a:spcAft>
              <a:buSzPts val="2100"/>
              <a:buNone/>
              <a:defRPr sz="2100"/>
            </a:lvl6pPr>
            <a:lvl7pPr lvl="6" algn="ctr" rtl="0">
              <a:lnSpc>
                <a:spcPct val="100000"/>
              </a:lnSpc>
              <a:spcBef>
                <a:spcPct val="0"/>
              </a:spcBef>
              <a:spcAft>
                <a:spcPct val="0"/>
              </a:spcAft>
              <a:buSzPts val="2100"/>
              <a:buNone/>
              <a:defRPr sz="2100"/>
            </a:lvl7pPr>
            <a:lvl8pPr lvl="7" algn="ctr" rtl="0">
              <a:lnSpc>
                <a:spcPct val="100000"/>
              </a:lnSpc>
              <a:spcBef>
                <a:spcPct val="0"/>
              </a:spcBef>
              <a:spcAft>
                <a:spcPct val="0"/>
              </a:spcAft>
              <a:buSzPts val="2100"/>
              <a:buNone/>
              <a:defRPr sz="2100"/>
            </a:lvl8pPr>
            <a:lvl9pPr lvl="8" algn="ctr" rtl="0">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1" name="Shape 41"/>
        <p:cNvGrpSpPr/>
        <p:nvPr/>
      </p:nvGrpSpPr>
      <p:grpSpPr>
        <a:xfrm>
          <a:off x="0" y="0"/>
          <a: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1" name="Shape 44"/>
        <p:cNvGrpSpPr/>
        <p:nvPr/>
      </p:nvGrpSpPr>
      <p:grpSpPr>
        <a:xfrm>
          <a:off x="0" y="0"/>
          <a: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12000"/>
              <a:buNone/>
              <a:defRPr sz="12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ct val="0"/>
              </a:spcBef>
              <a:spcAft>
                <a:spcPct val="0"/>
              </a:spcAft>
              <a:buSzPts val="1800"/>
              <a:buChar char="●"/>
              <a:defRPr/>
            </a:lvl1pPr>
            <a:lvl2pPr marL="914400" lvl="1" indent="-317500" algn="ctr" rtl="0">
              <a:spcBef>
                <a:spcPct val="0"/>
              </a:spcBef>
              <a:spcAft>
                <a:spcPct val="0"/>
              </a:spcAft>
              <a:buSzPts val="1400"/>
              <a:buChar char="○"/>
              <a:defRPr/>
            </a:lvl2pPr>
            <a:lvl3pPr marL="1371600" lvl="2" indent="-317500" algn="ctr" rtl="0">
              <a:spcBef>
                <a:spcPct val="0"/>
              </a:spcBef>
              <a:spcAft>
                <a:spcPct val="0"/>
              </a:spcAft>
              <a:buSzPts val="1400"/>
              <a:buChar char="■"/>
              <a:defRPr/>
            </a:lvl3pPr>
            <a:lvl4pPr marL="1828800" lvl="3" indent="-317500" algn="ctr" rtl="0">
              <a:spcBef>
                <a:spcPct val="0"/>
              </a:spcBef>
              <a:spcAft>
                <a:spcPct val="0"/>
              </a:spcAft>
              <a:buSzPts val="1400"/>
              <a:buChar char="●"/>
              <a:defRPr/>
            </a:lvl4pPr>
            <a:lvl5pPr marL="2286000" lvl="4" indent="-317500" algn="ctr" rtl="0">
              <a:spcBef>
                <a:spcPct val="0"/>
              </a:spcBef>
              <a:spcAft>
                <a:spcPct val="0"/>
              </a:spcAft>
              <a:buSzPts val="1400"/>
              <a:buChar char="○"/>
              <a:defRPr/>
            </a:lvl5pPr>
            <a:lvl6pPr marL="2743200" lvl="5" indent="-317500" algn="ctr" rtl="0">
              <a:spcBef>
                <a:spcPct val="0"/>
              </a:spcBef>
              <a:spcAft>
                <a:spcPct val="0"/>
              </a:spcAft>
              <a:buSzPts val="1400"/>
              <a:buChar char="■"/>
              <a:defRPr/>
            </a:lvl6pPr>
            <a:lvl7pPr marL="3200400" lvl="6" indent="-317500" algn="ctr" rtl="0">
              <a:spcBef>
                <a:spcPct val="0"/>
              </a:spcBef>
              <a:spcAft>
                <a:spcPct val="0"/>
              </a:spcAft>
              <a:buSzPts val="1400"/>
              <a:buChar char="●"/>
              <a:defRPr/>
            </a:lvl7pPr>
            <a:lvl8pPr marL="3657600" lvl="7" indent="-317500" algn="ctr" rtl="0">
              <a:spcBef>
                <a:spcPct val="0"/>
              </a:spcBef>
              <a:spcAft>
                <a:spcPct val="0"/>
              </a:spcAft>
              <a:buSzPts val="1400"/>
              <a:buChar char="○"/>
              <a:defRPr/>
            </a:lvl8pPr>
            <a:lvl9pPr marL="4114800" lvl="8" indent="-317500" algn="ctr" rtl="0">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 name="Shape 48"/>
        <p:cNvGrpSpPr/>
        <p:nvPr/>
      </p:nvGrpSpPr>
      <p:grpSpPr>
        <a:xfrm>
          <a:off x="0" y="0"/>
          <a: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slide" type="title">
  <p:cSld name="TITLE">
    <p:spTree>
      <p:nvGrpSpPr>
        <p:cNvPr id="1" name="Shape 9"/>
        <p:cNvGrpSpPr/>
        <p:nvPr/>
      </p:nvGrpSpPr>
      <p:grpSpPr>
        <a:xfrm>
          <a:off x="0" y="0"/>
          <a: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5200"/>
              <a:buNone/>
              <a:defRPr sz="5200"/>
            </a:lvl1pPr>
            <a:lvl2pPr lvl="1" algn="ctr" rtl="0">
              <a:spcBef>
                <a:spcPct val="0"/>
              </a:spcBef>
              <a:spcAft>
                <a:spcPct val="0"/>
              </a:spcAft>
              <a:buSzPts val="5200"/>
              <a:buNone/>
              <a:defRPr sz="5200"/>
            </a:lvl2pPr>
            <a:lvl3pPr lvl="2" algn="ctr" rtl="0">
              <a:spcBef>
                <a:spcPct val="0"/>
              </a:spcBef>
              <a:spcAft>
                <a:spcPct val="0"/>
              </a:spcAft>
              <a:buSzPts val="5200"/>
              <a:buNone/>
              <a:defRPr sz="5200"/>
            </a:lvl3pPr>
            <a:lvl4pPr lvl="3" algn="ctr" rtl="0">
              <a:spcBef>
                <a:spcPct val="0"/>
              </a:spcBef>
              <a:spcAft>
                <a:spcPct val="0"/>
              </a:spcAft>
              <a:buSzPts val="5200"/>
              <a:buNone/>
              <a:defRPr sz="5200"/>
            </a:lvl4pPr>
            <a:lvl5pPr lvl="4" algn="ctr" rtl="0">
              <a:spcBef>
                <a:spcPct val="0"/>
              </a:spcBef>
              <a:spcAft>
                <a:spcPct val="0"/>
              </a:spcAft>
              <a:buSzPts val="5200"/>
              <a:buNone/>
              <a:defRPr sz="5200"/>
            </a:lvl5pPr>
            <a:lvl6pPr lvl="5" algn="ctr" rtl="0">
              <a:spcBef>
                <a:spcPct val="0"/>
              </a:spcBef>
              <a:spcAft>
                <a:spcPct val="0"/>
              </a:spcAft>
              <a:buSzPts val="5200"/>
              <a:buNone/>
              <a:defRPr sz="5200"/>
            </a:lvl6pPr>
            <a:lvl7pPr lvl="6" algn="ctr" rtl="0">
              <a:spcBef>
                <a:spcPct val="0"/>
              </a:spcBef>
              <a:spcAft>
                <a:spcPct val="0"/>
              </a:spcAft>
              <a:buSzPts val="5200"/>
              <a:buNone/>
              <a:defRPr sz="5200"/>
            </a:lvl7pPr>
            <a:lvl8pPr lvl="7" algn="ctr" rtl="0">
              <a:spcBef>
                <a:spcPct val="0"/>
              </a:spcBef>
              <a:spcAft>
                <a:spcPct val="0"/>
              </a:spcAft>
              <a:buSzPts val="5200"/>
              <a:buNone/>
              <a:defRPr sz="5200"/>
            </a:lvl8pPr>
            <a:lvl9pPr lvl="8" algn="ctr" rtl="0">
              <a:spcBef>
                <a:spcPct val="0"/>
              </a:spcBef>
              <a:spcAft>
                <a:spcPct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800"/>
              <a:buNone/>
              <a:defRPr sz="280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header" type="secHead">
  <p:cSld name="SECTION_HEADER">
    <p:spTree>
      <p:nvGrpSpPr>
        <p:cNvPr id="1" name="Shape 13"/>
        <p:cNvGrpSpPr/>
        <p:nvPr/>
      </p:nvGrpSpPr>
      <p:grpSpPr>
        <a:xfrm>
          <a:off x="0" y="0"/>
          <a: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ct val="0"/>
              </a:spcBef>
              <a:spcAft>
                <a:spcPct val="0"/>
              </a:spcAft>
              <a:buSzPts val="3600"/>
              <a:buNone/>
              <a:defRPr sz="3600"/>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body" type="tx">
  <p:cSld name="TITLE_AND_BODY">
    <p:spTree>
      <p:nvGrpSpPr>
        <p:cNvPr id="1" name="Shape 16"/>
        <p:cNvGrpSpPr/>
        <p:nvPr/>
      </p:nvGrpSpPr>
      <p:grpSpPr>
        <a:xfrm>
          <a:off x="0" y="0"/>
          <a: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and two columns" type="twoColTx">
  <p:cSld name="TITLE_AND_TWO_COLUMNS">
    <p:spTree>
      <p:nvGrpSpPr>
        <p:cNvPr id="1" name="Shape 20"/>
        <p:cNvGrpSpPr/>
        <p:nvPr/>
      </p:nvGrpSpPr>
      <p:grpSpPr>
        <a:xfrm>
          <a:off x="0" y="0"/>
          <a: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ct val="0"/>
              </a:spcBef>
              <a:spcAft>
                <a:spcPct val="0"/>
              </a:spcAft>
              <a:buSzPts val="1400"/>
              <a:buChar char="●"/>
              <a:defRPr sz="14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B6E63540-901D-41CA-AA87-5AC9277F132C}"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Title only" type="titleOnly">
  <p:cSld name="TITLE_ONLY">
    <p:spTree>
      <p:nvGrpSpPr>
        <p:cNvPr id="1" name="Shape 25"/>
        <p:cNvGrpSpPr/>
        <p:nvPr/>
      </p:nvGrpSpPr>
      <p:grpSpPr>
        <a:xfrm>
          <a:off x="0" y="0"/>
          <a: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ct val="0"/>
              </a:spcBef>
              <a:spcAft>
                <a:spcPct val="0"/>
              </a:spcAft>
              <a:buSzPts val="2800"/>
              <a:buNone/>
              <a:defRPr/>
            </a:lvl1pPr>
            <a:lvl2pPr lvl="1" rtl="0">
              <a:spcBef>
                <a:spcPct val="0"/>
              </a:spcBef>
              <a:spcAft>
                <a:spcPct val="0"/>
              </a:spcAft>
              <a:buSzPts val="2800"/>
              <a:buNone/>
              <a:defRPr/>
            </a:lvl2pPr>
            <a:lvl3pPr lvl="2" rtl="0">
              <a:spcBef>
                <a:spcPct val="0"/>
              </a:spcBef>
              <a:spcAft>
                <a:spcPct val="0"/>
              </a:spcAft>
              <a:buSzPts val="2800"/>
              <a:buNone/>
              <a:defRPr/>
            </a:lvl3pPr>
            <a:lvl4pPr lvl="3" rtl="0">
              <a:spcBef>
                <a:spcPct val="0"/>
              </a:spcBef>
              <a:spcAft>
                <a:spcPct val="0"/>
              </a:spcAft>
              <a:buSzPts val="2800"/>
              <a:buNone/>
              <a:defRPr/>
            </a:lvl4pPr>
            <a:lvl5pPr lvl="4" rtl="0">
              <a:spcBef>
                <a:spcPct val="0"/>
              </a:spcBef>
              <a:spcAft>
                <a:spcPct val="0"/>
              </a:spcAft>
              <a:buSzPts val="2800"/>
              <a:buNone/>
              <a:defRPr/>
            </a:lvl5pPr>
            <a:lvl6pPr lvl="5" rtl="0">
              <a:spcBef>
                <a:spcPct val="0"/>
              </a:spcBef>
              <a:spcAft>
                <a:spcPct val="0"/>
              </a:spcAft>
              <a:buSzPts val="2800"/>
              <a:buNone/>
              <a:defRPr/>
            </a:lvl6pPr>
            <a:lvl7pPr lvl="6" rtl="0">
              <a:spcBef>
                <a:spcPct val="0"/>
              </a:spcBef>
              <a:spcAft>
                <a:spcPct val="0"/>
              </a:spcAft>
              <a:buSzPts val="2800"/>
              <a:buNone/>
              <a:defRPr/>
            </a:lvl7pPr>
            <a:lvl8pPr lvl="7" rtl="0">
              <a:spcBef>
                <a:spcPct val="0"/>
              </a:spcBef>
              <a:spcAft>
                <a:spcPct val="0"/>
              </a:spcAft>
              <a:buSzPts val="2800"/>
              <a:buNone/>
              <a:defRPr/>
            </a:lvl8pPr>
            <a:lvl9pPr lvl="8" rtl="0">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One column text">
  <p:cSld name="ONE_COLUMN_TEXT">
    <p:spTree>
      <p:nvGrpSpPr>
        <p:cNvPr id="1" name="Shape 28"/>
        <p:cNvGrpSpPr/>
        <p:nvPr/>
      </p:nvGrpSpPr>
      <p:grpSpPr>
        <a:xfrm>
          <a:off x="0" y="0"/>
          <a: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ct val="0"/>
              </a:spcBef>
              <a:spcAft>
                <a:spcPct val="0"/>
              </a:spcAft>
              <a:buSzPts val="2400"/>
              <a:buNone/>
              <a:defRPr sz="2400"/>
            </a:lvl1pPr>
            <a:lvl2pPr lvl="1" rtl="0">
              <a:spcBef>
                <a:spcPct val="0"/>
              </a:spcBef>
              <a:spcAft>
                <a:spcPct val="0"/>
              </a:spcAft>
              <a:buSzPts val="2400"/>
              <a:buNone/>
              <a:defRPr sz="2400"/>
            </a:lvl2pPr>
            <a:lvl3pPr lvl="2" rtl="0">
              <a:spcBef>
                <a:spcPct val="0"/>
              </a:spcBef>
              <a:spcAft>
                <a:spcPct val="0"/>
              </a:spcAft>
              <a:buSzPts val="2400"/>
              <a:buNone/>
              <a:defRPr sz="2400"/>
            </a:lvl3pPr>
            <a:lvl4pPr lvl="3" rtl="0">
              <a:spcBef>
                <a:spcPct val="0"/>
              </a:spcBef>
              <a:spcAft>
                <a:spcPct val="0"/>
              </a:spcAft>
              <a:buSzPts val="2400"/>
              <a:buNone/>
              <a:defRPr sz="2400"/>
            </a:lvl4pPr>
            <a:lvl5pPr lvl="4" rtl="0">
              <a:spcBef>
                <a:spcPct val="0"/>
              </a:spcBef>
              <a:spcAft>
                <a:spcPct val="0"/>
              </a:spcAft>
              <a:buSzPts val="2400"/>
              <a:buNone/>
              <a:defRPr sz="2400"/>
            </a:lvl5pPr>
            <a:lvl6pPr lvl="5" rtl="0">
              <a:spcBef>
                <a:spcPct val="0"/>
              </a:spcBef>
              <a:spcAft>
                <a:spcPct val="0"/>
              </a:spcAft>
              <a:buSzPts val="2400"/>
              <a:buNone/>
              <a:defRPr sz="2400"/>
            </a:lvl6pPr>
            <a:lvl7pPr lvl="6" rtl="0">
              <a:spcBef>
                <a:spcPct val="0"/>
              </a:spcBef>
              <a:spcAft>
                <a:spcPct val="0"/>
              </a:spcAft>
              <a:buSzPts val="2400"/>
              <a:buNone/>
              <a:defRPr sz="2400"/>
            </a:lvl7pPr>
            <a:lvl8pPr lvl="7" rtl="0">
              <a:spcBef>
                <a:spcPct val="0"/>
              </a:spcBef>
              <a:spcAft>
                <a:spcPct val="0"/>
              </a:spcAft>
              <a:buSzPts val="2400"/>
              <a:buNone/>
              <a:defRPr sz="2400"/>
            </a:lvl8pPr>
            <a:lvl9pPr lvl="8" rtl="0">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ct val="0"/>
              </a:spcBef>
              <a:spcAft>
                <a:spcPct val="0"/>
              </a:spcAft>
              <a:buSzPts val="1200"/>
              <a:buChar char="●"/>
              <a:defRPr sz="1200"/>
            </a:lvl1pPr>
            <a:lvl2pPr marL="914400" lvl="1" indent="-304800" rtl="0">
              <a:spcBef>
                <a:spcPct val="0"/>
              </a:spcBef>
              <a:spcAft>
                <a:spcPct val="0"/>
              </a:spcAft>
              <a:buSzPts val="1200"/>
              <a:buChar char="○"/>
              <a:defRPr sz="1200"/>
            </a:lvl2pPr>
            <a:lvl3pPr marL="1371600" lvl="2" indent="-304800" rtl="0">
              <a:spcBef>
                <a:spcPct val="0"/>
              </a:spcBef>
              <a:spcAft>
                <a:spcPct val="0"/>
              </a:spcAft>
              <a:buSzPts val="1200"/>
              <a:buChar char="■"/>
              <a:defRPr sz="1200"/>
            </a:lvl3pPr>
            <a:lvl4pPr marL="1828800" lvl="3" indent="-304800" rtl="0">
              <a:spcBef>
                <a:spcPct val="0"/>
              </a:spcBef>
              <a:spcAft>
                <a:spcPct val="0"/>
              </a:spcAft>
              <a:buSzPts val="1200"/>
              <a:buChar char="●"/>
              <a:defRPr sz="1200"/>
            </a:lvl4pPr>
            <a:lvl5pPr marL="2286000" lvl="4" indent="-304800" rtl="0">
              <a:spcBef>
                <a:spcPct val="0"/>
              </a:spcBef>
              <a:spcAft>
                <a:spcPct val="0"/>
              </a:spcAft>
              <a:buSzPts val="1200"/>
              <a:buChar char="○"/>
              <a:defRPr sz="1200"/>
            </a:lvl5pPr>
            <a:lvl6pPr marL="2743200" lvl="5" indent="-304800" rtl="0">
              <a:spcBef>
                <a:spcPct val="0"/>
              </a:spcBef>
              <a:spcAft>
                <a:spcPct val="0"/>
              </a:spcAft>
              <a:buSzPts val="1200"/>
              <a:buChar char="■"/>
              <a:defRPr sz="1200"/>
            </a:lvl6pPr>
            <a:lvl7pPr marL="3200400" lvl="6" indent="-304800" rtl="0">
              <a:spcBef>
                <a:spcPct val="0"/>
              </a:spcBef>
              <a:spcAft>
                <a:spcPct val="0"/>
              </a:spcAft>
              <a:buSzPts val="1200"/>
              <a:buChar char="●"/>
              <a:defRPr sz="1200"/>
            </a:lvl7pPr>
            <a:lvl8pPr marL="3657600" lvl="7" indent="-304800" rtl="0">
              <a:spcBef>
                <a:spcPct val="0"/>
              </a:spcBef>
              <a:spcAft>
                <a:spcPct val="0"/>
              </a:spcAft>
              <a:buSzPts val="1200"/>
              <a:buChar char="○"/>
              <a:defRPr sz="1200"/>
            </a:lvl8pPr>
            <a:lvl9pPr marL="4114800" lvl="8" indent="-304800" rtl="0">
              <a:spcBef>
                <a:spcPct val="0"/>
              </a:spcBef>
              <a:spcAft>
                <a:spcPct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Main point">
  <p:cSld name="MAIN_POINT">
    <p:spTree>
      <p:nvGrpSpPr>
        <p:cNvPr id="1" name="Shape 32"/>
        <p:cNvGrpSpPr/>
        <p:nvPr/>
      </p:nvGrpSpPr>
      <p:grpSpPr>
        <a:xfrm>
          <a:off x="0" y="0"/>
          <a: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ct val="0"/>
              </a:spcBef>
              <a:spcAft>
                <a:spcPct val="0"/>
              </a:spcAft>
              <a:buSzPts val="4800"/>
              <a:buNone/>
              <a:defRPr sz="4800"/>
            </a:lvl1pPr>
            <a:lvl2pPr lvl="1" rtl="0">
              <a:spcBef>
                <a:spcPct val="0"/>
              </a:spcBef>
              <a:spcAft>
                <a:spcPct val="0"/>
              </a:spcAft>
              <a:buSzPts val="4800"/>
              <a:buNone/>
              <a:defRPr sz="4800"/>
            </a:lvl2pPr>
            <a:lvl3pPr lvl="2" rtl="0">
              <a:spcBef>
                <a:spcPct val="0"/>
              </a:spcBef>
              <a:spcAft>
                <a:spcPct val="0"/>
              </a:spcAft>
              <a:buSzPts val="4800"/>
              <a:buNone/>
              <a:defRPr sz="4800"/>
            </a:lvl3pPr>
            <a:lvl4pPr lvl="3" rtl="0">
              <a:spcBef>
                <a:spcPct val="0"/>
              </a:spcBef>
              <a:spcAft>
                <a:spcPct val="0"/>
              </a:spcAft>
              <a:buSzPts val="4800"/>
              <a:buNone/>
              <a:defRPr sz="4800"/>
            </a:lvl4pPr>
            <a:lvl5pPr lvl="4" rtl="0">
              <a:spcBef>
                <a:spcPct val="0"/>
              </a:spcBef>
              <a:spcAft>
                <a:spcPct val="0"/>
              </a:spcAft>
              <a:buSzPts val="4800"/>
              <a:buNone/>
              <a:defRPr sz="4800"/>
            </a:lvl5pPr>
            <a:lvl6pPr lvl="5" rtl="0">
              <a:spcBef>
                <a:spcPct val="0"/>
              </a:spcBef>
              <a:spcAft>
                <a:spcPct val="0"/>
              </a:spcAft>
              <a:buSzPts val="4800"/>
              <a:buNone/>
              <a:defRPr sz="4800"/>
            </a:lvl6pPr>
            <a:lvl7pPr lvl="6" rtl="0">
              <a:spcBef>
                <a:spcPct val="0"/>
              </a:spcBef>
              <a:spcAft>
                <a:spcPct val="0"/>
              </a:spcAft>
              <a:buSzPts val="4800"/>
              <a:buNone/>
              <a:defRPr sz="4800"/>
            </a:lvl7pPr>
            <a:lvl8pPr lvl="7" rtl="0">
              <a:spcBef>
                <a:spcPct val="0"/>
              </a:spcBef>
              <a:spcAft>
                <a:spcPct val="0"/>
              </a:spcAft>
              <a:buSzPts val="4800"/>
              <a:buNone/>
              <a:defRPr sz="4800"/>
            </a:lvl8pPr>
            <a:lvl9pPr lvl="8" rtl="0">
              <a:spcBef>
                <a:spcPct val="0"/>
              </a:spcBef>
              <a:spcAft>
                <a:spcPct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Section title and description">
  <p:cSld name="SECTION_TITLE_AND_DESCRIPTION">
    <p:spTree>
      <p:nvGrpSpPr>
        <p:cNvPr id="1" name="Shape 35"/>
        <p:cNvGrpSpPr/>
        <p:nvPr/>
      </p:nvGrpSpPr>
      <p:grpSpPr>
        <a:xfrm>
          <a:off x="0" y="0"/>
          <a: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4200"/>
              <a:buNone/>
              <a:defRPr sz="4200"/>
            </a:lvl1pPr>
            <a:lvl2pPr lvl="1" algn="ctr" rtl="0">
              <a:spcBef>
                <a:spcPct val="0"/>
              </a:spcBef>
              <a:spcAft>
                <a:spcPct val="0"/>
              </a:spcAft>
              <a:buSzPts val="4200"/>
              <a:buNone/>
              <a:defRPr sz="4200"/>
            </a:lvl2pPr>
            <a:lvl3pPr lvl="2" algn="ctr" rtl="0">
              <a:spcBef>
                <a:spcPct val="0"/>
              </a:spcBef>
              <a:spcAft>
                <a:spcPct val="0"/>
              </a:spcAft>
              <a:buSzPts val="4200"/>
              <a:buNone/>
              <a:defRPr sz="4200"/>
            </a:lvl3pPr>
            <a:lvl4pPr lvl="3" algn="ctr" rtl="0">
              <a:spcBef>
                <a:spcPct val="0"/>
              </a:spcBef>
              <a:spcAft>
                <a:spcPct val="0"/>
              </a:spcAft>
              <a:buSzPts val="4200"/>
              <a:buNone/>
              <a:defRPr sz="4200"/>
            </a:lvl4pPr>
            <a:lvl5pPr lvl="4" algn="ctr" rtl="0">
              <a:spcBef>
                <a:spcPct val="0"/>
              </a:spcBef>
              <a:spcAft>
                <a:spcPct val="0"/>
              </a:spcAft>
              <a:buSzPts val="4200"/>
              <a:buNone/>
              <a:defRPr sz="4200"/>
            </a:lvl5pPr>
            <a:lvl6pPr lvl="5" algn="ctr" rtl="0">
              <a:spcBef>
                <a:spcPct val="0"/>
              </a:spcBef>
              <a:spcAft>
                <a:spcPct val="0"/>
              </a:spcAft>
              <a:buSzPts val="4200"/>
              <a:buNone/>
              <a:defRPr sz="4200"/>
            </a:lvl6pPr>
            <a:lvl7pPr lvl="6" algn="ctr" rtl="0">
              <a:spcBef>
                <a:spcPct val="0"/>
              </a:spcBef>
              <a:spcAft>
                <a:spcPct val="0"/>
              </a:spcAft>
              <a:buSzPts val="4200"/>
              <a:buNone/>
              <a:defRPr sz="4200"/>
            </a:lvl7pPr>
            <a:lvl8pPr lvl="7" algn="ctr" rtl="0">
              <a:spcBef>
                <a:spcPct val="0"/>
              </a:spcBef>
              <a:spcAft>
                <a:spcPct val="0"/>
              </a:spcAft>
              <a:buSzPts val="4200"/>
              <a:buNone/>
              <a:defRPr sz="4200"/>
            </a:lvl8pPr>
            <a:lvl9pPr lvl="8" algn="ctr" rtl="0">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ct val="0"/>
              </a:spcBef>
              <a:spcAft>
                <a:spcPct val="0"/>
              </a:spcAft>
              <a:buSzPts val="2100"/>
              <a:buNone/>
              <a:defRPr sz="2100"/>
            </a:lvl1pPr>
            <a:lvl2pPr lvl="1" algn="ctr" rtl="0">
              <a:lnSpc>
                <a:spcPct val="100000"/>
              </a:lnSpc>
              <a:spcBef>
                <a:spcPct val="0"/>
              </a:spcBef>
              <a:spcAft>
                <a:spcPct val="0"/>
              </a:spcAft>
              <a:buSzPts val="2100"/>
              <a:buNone/>
              <a:defRPr sz="2100"/>
            </a:lvl2pPr>
            <a:lvl3pPr lvl="2" algn="ctr" rtl="0">
              <a:lnSpc>
                <a:spcPct val="100000"/>
              </a:lnSpc>
              <a:spcBef>
                <a:spcPct val="0"/>
              </a:spcBef>
              <a:spcAft>
                <a:spcPct val="0"/>
              </a:spcAft>
              <a:buSzPts val="2100"/>
              <a:buNone/>
              <a:defRPr sz="2100"/>
            </a:lvl3pPr>
            <a:lvl4pPr lvl="3" algn="ctr" rtl="0">
              <a:lnSpc>
                <a:spcPct val="100000"/>
              </a:lnSpc>
              <a:spcBef>
                <a:spcPct val="0"/>
              </a:spcBef>
              <a:spcAft>
                <a:spcPct val="0"/>
              </a:spcAft>
              <a:buSzPts val="2100"/>
              <a:buNone/>
              <a:defRPr sz="2100"/>
            </a:lvl4pPr>
            <a:lvl5pPr lvl="4" algn="ctr" rtl="0">
              <a:lnSpc>
                <a:spcPct val="100000"/>
              </a:lnSpc>
              <a:spcBef>
                <a:spcPct val="0"/>
              </a:spcBef>
              <a:spcAft>
                <a:spcPct val="0"/>
              </a:spcAft>
              <a:buSzPts val="2100"/>
              <a:buNone/>
              <a:defRPr sz="2100"/>
            </a:lvl5pPr>
            <a:lvl6pPr lvl="5" algn="ctr" rtl="0">
              <a:lnSpc>
                <a:spcPct val="100000"/>
              </a:lnSpc>
              <a:spcBef>
                <a:spcPct val="0"/>
              </a:spcBef>
              <a:spcAft>
                <a:spcPct val="0"/>
              </a:spcAft>
              <a:buSzPts val="2100"/>
              <a:buNone/>
              <a:defRPr sz="2100"/>
            </a:lvl6pPr>
            <a:lvl7pPr lvl="6" algn="ctr" rtl="0">
              <a:lnSpc>
                <a:spcPct val="100000"/>
              </a:lnSpc>
              <a:spcBef>
                <a:spcPct val="0"/>
              </a:spcBef>
              <a:spcAft>
                <a:spcPct val="0"/>
              </a:spcAft>
              <a:buSzPts val="2100"/>
              <a:buNone/>
              <a:defRPr sz="2100"/>
            </a:lvl7pPr>
            <a:lvl8pPr lvl="7" algn="ctr" rtl="0">
              <a:lnSpc>
                <a:spcPct val="100000"/>
              </a:lnSpc>
              <a:spcBef>
                <a:spcPct val="0"/>
              </a:spcBef>
              <a:spcAft>
                <a:spcPct val="0"/>
              </a:spcAft>
              <a:buSzPts val="2100"/>
              <a:buNone/>
              <a:defRPr sz="2100"/>
            </a:lvl8pPr>
            <a:lvl9pPr lvl="8" algn="ctr" rtl="0">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ct val="0"/>
              </a:spcBef>
              <a:spcAft>
                <a:spcPct val="0"/>
              </a:spcAft>
              <a:buSzPts val="1800"/>
              <a:buChar char="●"/>
              <a:defRPr/>
            </a:lvl1pPr>
            <a:lvl2pPr marL="914400" lvl="1" indent="-317500" rtl="0">
              <a:spcBef>
                <a:spcPct val="0"/>
              </a:spcBef>
              <a:spcAft>
                <a:spcPct val="0"/>
              </a:spcAft>
              <a:buSzPts val="1400"/>
              <a:buChar char="○"/>
              <a:defRPr/>
            </a:lvl2pPr>
            <a:lvl3pPr marL="1371600" lvl="2" indent="-317500" rtl="0">
              <a:spcBef>
                <a:spcPct val="0"/>
              </a:spcBef>
              <a:spcAft>
                <a:spcPct val="0"/>
              </a:spcAft>
              <a:buSzPts val="1400"/>
              <a:buChar char="■"/>
              <a:defRPr/>
            </a:lvl3pPr>
            <a:lvl4pPr marL="1828800" lvl="3" indent="-317500" rtl="0">
              <a:spcBef>
                <a:spcPct val="0"/>
              </a:spcBef>
              <a:spcAft>
                <a:spcPct val="0"/>
              </a:spcAft>
              <a:buSzPts val="1400"/>
              <a:buChar char="●"/>
              <a:defRPr/>
            </a:lvl4pPr>
            <a:lvl5pPr marL="2286000" lvl="4" indent="-317500" rtl="0">
              <a:spcBef>
                <a:spcPct val="0"/>
              </a:spcBef>
              <a:spcAft>
                <a:spcPct val="0"/>
              </a:spcAft>
              <a:buSzPts val="1400"/>
              <a:buChar char="○"/>
              <a:defRPr/>
            </a:lvl5pPr>
            <a:lvl6pPr marL="2743200" lvl="5" indent="-317500" rtl="0">
              <a:spcBef>
                <a:spcPct val="0"/>
              </a:spcBef>
              <a:spcAft>
                <a:spcPct val="0"/>
              </a:spcAft>
              <a:buSzPts val="1400"/>
              <a:buChar char="■"/>
              <a:defRPr/>
            </a:lvl6pPr>
            <a:lvl7pPr marL="3200400" lvl="6" indent="-317500" rtl="0">
              <a:spcBef>
                <a:spcPct val="0"/>
              </a:spcBef>
              <a:spcAft>
                <a:spcPct val="0"/>
              </a:spcAft>
              <a:buSzPts val="1400"/>
              <a:buChar char="●"/>
              <a:defRPr/>
            </a:lvl7pPr>
            <a:lvl8pPr marL="3657600" lvl="7" indent="-317500" rtl="0">
              <a:spcBef>
                <a:spcPct val="0"/>
              </a:spcBef>
              <a:spcAft>
                <a:spcPct val="0"/>
              </a:spcAft>
              <a:buSzPts val="1400"/>
              <a:buChar char="○"/>
              <a:defRPr/>
            </a:lvl8pPr>
            <a:lvl9pPr marL="4114800" lvl="8" indent="-317500" rtl="0">
              <a:spcBef>
                <a:spcPct val="0"/>
              </a:spcBef>
              <a:spcAft>
                <a:spcPct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Caption">
  <p:cSld name="CAPTION_ONLY">
    <p:spTree>
      <p:nvGrpSpPr>
        <p:cNvPr id="1" name="Shape 41"/>
        <p:cNvGrpSpPr/>
        <p:nvPr/>
      </p:nvGrpSpPr>
      <p:grpSpPr>
        <a:xfrm>
          <a:off x="0" y="0"/>
          <a: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ig number">
  <p:cSld name="BIG_NUMBER">
    <p:spTree>
      <p:nvGrpSpPr>
        <p:cNvPr id="1" name="Shape 44"/>
        <p:cNvGrpSpPr/>
        <p:nvPr/>
      </p:nvGrpSpPr>
      <p:grpSpPr>
        <a:xfrm>
          <a:off x="0" y="0"/>
          <a: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ct val="0"/>
              </a:spcBef>
              <a:spcAft>
                <a:spcPct val="0"/>
              </a:spcAft>
              <a:buSzPts val="12000"/>
              <a:buNone/>
              <a:defRPr sz="12000"/>
            </a:lvl1pPr>
            <a:lvl2pPr lvl="1" algn="ctr" rtl="0">
              <a:spcBef>
                <a:spcPct val="0"/>
              </a:spcBef>
              <a:spcAft>
                <a:spcPct val="0"/>
              </a:spcAft>
              <a:buSzPts val="12000"/>
              <a:buNone/>
              <a:defRPr sz="12000"/>
            </a:lvl2pPr>
            <a:lvl3pPr lvl="2" algn="ctr" rtl="0">
              <a:spcBef>
                <a:spcPct val="0"/>
              </a:spcBef>
              <a:spcAft>
                <a:spcPct val="0"/>
              </a:spcAft>
              <a:buSzPts val="12000"/>
              <a:buNone/>
              <a:defRPr sz="12000"/>
            </a:lvl3pPr>
            <a:lvl4pPr lvl="3" algn="ctr" rtl="0">
              <a:spcBef>
                <a:spcPct val="0"/>
              </a:spcBef>
              <a:spcAft>
                <a:spcPct val="0"/>
              </a:spcAft>
              <a:buSzPts val="12000"/>
              <a:buNone/>
              <a:defRPr sz="12000"/>
            </a:lvl4pPr>
            <a:lvl5pPr lvl="4" algn="ctr" rtl="0">
              <a:spcBef>
                <a:spcPct val="0"/>
              </a:spcBef>
              <a:spcAft>
                <a:spcPct val="0"/>
              </a:spcAft>
              <a:buSzPts val="12000"/>
              <a:buNone/>
              <a:defRPr sz="12000"/>
            </a:lvl5pPr>
            <a:lvl6pPr lvl="5" algn="ctr" rtl="0">
              <a:spcBef>
                <a:spcPct val="0"/>
              </a:spcBef>
              <a:spcAft>
                <a:spcPct val="0"/>
              </a:spcAft>
              <a:buSzPts val="12000"/>
              <a:buNone/>
              <a:defRPr sz="12000"/>
            </a:lvl6pPr>
            <a:lvl7pPr lvl="6" algn="ctr" rtl="0">
              <a:spcBef>
                <a:spcPct val="0"/>
              </a:spcBef>
              <a:spcAft>
                <a:spcPct val="0"/>
              </a:spcAft>
              <a:buSzPts val="12000"/>
              <a:buNone/>
              <a:defRPr sz="12000"/>
            </a:lvl7pPr>
            <a:lvl8pPr lvl="7" algn="ctr" rtl="0">
              <a:spcBef>
                <a:spcPct val="0"/>
              </a:spcBef>
              <a:spcAft>
                <a:spcPct val="0"/>
              </a:spcAft>
              <a:buSzPts val="12000"/>
              <a:buNone/>
              <a:defRPr sz="12000"/>
            </a:lvl8pPr>
            <a:lvl9pPr lvl="8" algn="ctr" rtl="0">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ct val="0"/>
              </a:spcBef>
              <a:spcAft>
                <a:spcPct val="0"/>
              </a:spcAft>
              <a:buSzPts val="1800"/>
              <a:buChar char="●"/>
              <a:defRPr/>
            </a:lvl1pPr>
            <a:lvl2pPr marL="914400" lvl="1" indent="-317500" algn="ctr" rtl="0">
              <a:spcBef>
                <a:spcPct val="0"/>
              </a:spcBef>
              <a:spcAft>
                <a:spcPct val="0"/>
              </a:spcAft>
              <a:buSzPts val="1400"/>
              <a:buChar char="○"/>
              <a:defRPr/>
            </a:lvl2pPr>
            <a:lvl3pPr marL="1371600" lvl="2" indent="-317500" algn="ctr" rtl="0">
              <a:spcBef>
                <a:spcPct val="0"/>
              </a:spcBef>
              <a:spcAft>
                <a:spcPct val="0"/>
              </a:spcAft>
              <a:buSzPts val="1400"/>
              <a:buChar char="■"/>
              <a:defRPr/>
            </a:lvl3pPr>
            <a:lvl4pPr marL="1828800" lvl="3" indent="-317500" algn="ctr" rtl="0">
              <a:spcBef>
                <a:spcPct val="0"/>
              </a:spcBef>
              <a:spcAft>
                <a:spcPct val="0"/>
              </a:spcAft>
              <a:buSzPts val="1400"/>
              <a:buChar char="●"/>
              <a:defRPr/>
            </a:lvl4pPr>
            <a:lvl5pPr marL="2286000" lvl="4" indent="-317500" algn="ctr" rtl="0">
              <a:spcBef>
                <a:spcPct val="0"/>
              </a:spcBef>
              <a:spcAft>
                <a:spcPct val="0"/>
              </a:spcAft>
              <a:buSzPts val="1400"/>
              <a:buChar char="○"/>
              <a:defRPr/>
            </a:lvl5pPr>
            <a:lvl6pPr marL="2743200" lvl="5" indent="-317500" algn="ctr" rtl="0">
              <a:spcBef>
                <a:spcPct val="0"/>
              </a:spcBef>
              <a:spcAft>
                <a:spcPct val="0"/>
              </a:spcAft>
              <a:buSzPts val="1400"/>
              <a:buChar char="■"/>
              <a:defRPr/>
            </a:lvl6pPr>
            <a:lvl7pPr marL="3200400" lvl="6" indent="-317500" algn="ctr" rtl="0">
              <a:spcBef>
                <a:spcPct val="0"/>
              </a:spcBef>
              <a:spcAft>
                <a:spcPct val="0"/>
              </a:spcAft>
              <a:buSzPts val="1400"/>
              <a:buChar char="●"/>
              <a:defRPr/>
            </a:lvl7pPr>
            <a:lvl8pPr marL="3657600" lvl="7" indent="-317500" algn="ctr" rtl="0">
              <a:spcBef>
                <a:spcPct val="0"/>
              </a:spcBef>
              <a:spcAft>
                <a:spcPct val="0"/>
              </a:spcAft>
              <a:buSzPts val="1400"/>
              <a:buChar char="○"/>
              <a:defRPr/>
            </a:lvl8pPr>
            <a:lvl9pPr marL="4114800" lvl="8" indent="-317500" algn="ctr" rtl="0">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matchingName="Blank" type="blank">
  <p:cSld name="BLANK">
    <p:spTree>
      <p:nvGrpSpPr>
        <p:cNvPr id="1" name="Shape 48"/>
        <p:cNvGrpSpPr/>
        <p:nvPr/>
      </p:nvGrpSpPr>
      <p:grpSpPr>
        <a:xfrm>
          <a:off x="0" y="0"/>
          <a: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CFCDBF81-9969-47EB-BFC9-E15D9B5C9E9F}"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5000A1E-5FDB-4214-A5D7-69691FB575B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B474D70-CEF2-4287-9166-8F8F751BCDF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3.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image" Target="../media/image2.png" /><Relationship Id="rId13"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image" Target="../media/image2.png" /><Relationship Id="rId13"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image" Target="../media/image2.png"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image" Target="../media/image2.png" /><Relationship Id="rId13"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2800"/>
              <a:buNone/>
              <a:defRPr sz="2800">
                <a:solidFill>
                  <a:schemeClr val="dk1"/>
                </a:solidFill>
              </a:defRPr>
            </a:lvl1pPr>
            <a:lvl2pPr lvl="1">
              <a:spcBef>
                <a:spcPct val="0"/>
              </a:spcBef>
              <a:spcAft>
                <a:spcPct val="0"/>
              </a:spcAft>
              <a:buClr>
                <a:schemeClr val="dk1"/>
              </a:buClr>
              <a:buSzPts val="2800"/>
              <a:buNone/>
              <a:defRPr sz="2800">
                <a:solidFill>
                  <a:schemeClr val="dk1"/>
                </a:solidFill>
              </a:defRPr>
            </a:lvl2pPr>
            <a:lvl3pPr lvl="2">
              <a:spcBef>
                <a:spcPct val="0"/>
              </a:spcBef>
              <a:spcAft>
                <a:spcPct val="0"/>
              </a:spcAft>
              <a:buClr>
                <a:schemeClr val="dk1"/>
              </a:buClr>
              <a:buSzPts val="2800"/>
              <a:buNone/>
              <a:defRPr sz="2800">
                <a:solidFill>
                  <a:schemeClr val="dk1"/>
                </a:solidFill>
              </a:defRPr>
            </a:lvl3pPr>
            <a:lvl4pPr lvl="3">
              <a:spcBef>
                <a:spcPct val="0"/>
              </a:spcBef>
              <a:spcAft>
                <a:spcPct val="0"/>
              </a:spcAft>
              <a:buClr>
                <a:schemeClr val="dk1"/>
              </a:buClr>
              <a:buSzPts val="2800"/>
              <a:buNone/>
              <a:defRPr sz="2800">
                <a:solidFill>
                  <a:schemeClr val="dk1"/>
                </a:solidFill>
              </a:defRPr>
            </a:lvl4pPr>
            <a:lvl5pPr lvl="4">
              <a:spcBef>
                <a:spcPct val="0"/>
              </a:spcBef>
              <a:spcAft>
                <a:spcPct val="0"/>
              </a:spcAft>
              <a:buClr>
                <a:schemeClr val="dk1"/>
              </a:buClr>
              <a:buSzPts val="2800"/>
              <a:buNone/>
              <a:defRPr sz="2800">
                <a:solidFill>
                  <a:schemeClr val="dk1"/>
                </a:solidFill>
              </a:defRPr>
            </a:lvl5pPr>
            <a:lvl6pPr lvl="5">
              <a:spcBef>
                <a:spcPct val="0"/>
              </a:spcBef>
              <a:spcAft>
                <a:spcPct val="0"/>
              </a:spcAft>
              <a:buClr>
                <a:schemeClr val="dk1"/>
              </a:buClr>
              <a:buSzPts val="2800"/>
              <a:buNone/>
              <a:defRPr sz="2800">
                <a:solidFill>
                  <a:schemeClr val="dk1"/>
                </a:solidFill>
              </a:defRPr>
            </a:lvl6pPr>
            <a:lvl7pPr lvl="6">
              <a:spcBef>
                <a:spcPct val="0"/>
              </a:spcBef>
              <a:spcAft>
                <a:spcPct val="0"/>
              </a:spcAft>
              <a:buClr>
                <a:schemeClr val="dk1"/>
              </a:buClr>
              <a:buSzPts val="2800"/>
              <a:buNone/>
              <a:defRPr sz="2800">
                <a:solidFill>
                  <a:schemeClr val="dk1"/>
                </a:solidFill>
              </a:defRPr>
            </a:lvl7pPr>
            <a:lvl8pPr lvl="7">
              <a:spcBef>
                <a:spcPct val="0"/>
              </a:spcBef>
              <a:spcAft>
                <a:spcPct val="0"/>
              </a:spcAft>
              <a:buClr>
                <a:schemeClr val="dk1"/>
              </a:buClr>
              <a:buSzPts val="2800"/>
              <a:buNone/>
              <a:defRPr sz="2800">
                <a:solidFill>
                  <a:schemeClr val="dk1"/>
                </a:solidFill>
              </a:defRPr>
            </a:lvl8pPr>
            <a:lvl9pPr lvl="8">
              <a:spcBef>
                <a:spcPct val="0"/>
              </a:spcBef>
              <a:spcAft>
                <a:spcPct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ct val="0"/>
              </a:spcBef>
              <a:spcAft>
                <a:spcPct val="0"/>
              </a:spcAft>
              <a:buClr>
                <a:schemeClr val="dk2"/>
              </a:buClr>
              <a:buSzPts val="1800"/>
              <a:buChar char="●"/>
              <a:defRPr sz="1800">
                <a:solidFill>
                  <a:schemeClr val="dk2"/>
                </a:solidFill>
              </a:defRPr>
            </a:lvl1pPr>
            <a:lvl2pPr marL="914400" lvl="1" indent="-317500">
              <a:lnSpc>
                <a:spcPct val="115000"/>
              </a:lnSpc>
              <a:spcBef>
                <a:spcPct val="0"/>
              </a:spcBef>
              <a:spcAft>
                <a:spcPct val="0"/>
              </a:spcAft>
              <a:buClr>
                <a:schemeClr val="dk2"/>
              </a:buClr>
              <a:buSzPts val="1400"/>
              <a:buChar char="○"/>
              <a:defRPr>
                <a:solidFill>
                  <a:schemeClr val="dk2"/>
                </a:solidFill>
              </a:defRPr>
            </a:lvl2pPr>
            <a:lvl3pPr marL="1371600" lvl="2" indent="-317500">
              <a:lnSpc>
                <a:spcPct val="115000"/>
              </a:lnSpc>
              <a:spcBef>
                <a:spcPct val="0"/>
              </a:spcBef>
              <a:spcAft>
                <a:spcPct val="0"/>
              </a:spcAft>
              <a:buClr>
                <a:schemeClr val="dk2"/>
              </a:buClr>
              <a:buSzPts val="1400"/>
              <a:buChar char="■"/>
              <a:defRPr>
                <a:solidFill>
                  <a:schemeClr val="dk2"/>
                </a:solidFill>
              </a:defRPr>
            </a:lvl3pPr>
            <a:lvl4pPr marL="1828800" lvl="3" indent="-317500">
              <a:lnSpc>
                <a:spcPct val="115000"/>
              </a:lnSpc>
              <a:spcBef>
                <a:spcPct val="0"/>
              </a:spcBef>
              <a:spcAft>
                <a:spcPct val="0"/>
              </a:spcAft>
              <a:buClr>
                <a:schemeClr val="dk2"/>
              </a:buClr>
              <a:buSzPts val="1400"/>
              <a:buChar char="●"/>
              <a:defRPr>
                <a:solidFill>
                  <a:schemeClr val="dk2"/>
                </a:solidFill>
              </a:defRPr>
            </a:lvl4pPr>
            <a:lvl5pPr marL="2286000" lvl="4" indent="-317500">
              <a:lnSpc>
                <a:spcPct val="115000"/>
              </a:lnSpc>
              <a:spcBef>
                <a:spcPct val="0"/>
              </a:spcBef>
              <a:spcAft>
                <a:spcPct val="0"/>
              </a:spcAft>
              <a:buClr>
                <a:schemeClr val="dk2"/>
              </a:buClr>
              <a:buSzPts val="1400"/>
              <a:buChar char="○"/>
              <a:defRPr>
                <a:solidFill>
                  <a:schemeClr val="dk2"/>
                </a:solidFill>
              </a:defRPr>
            </a:lvl5pPr>
            <a:lvl6pPr marL="2743200" lvl="5" indent="-317500">
              <a:lnSpc>
                <a:spcPct val="115000"/>
              </a:lnSpc>
              <a:spcBef>
                <a:spcPct val="0"/>
              </a:spcBef>
              <a:spcAft>
                <a:spcPct val="0"/>
              </a:spcAft>
              <a:buClr>
                <a:schemeClr val="dk2"/>
              </a:buClr>
              <a:buSzPts val="1400"/>
              <a:buChar char="■"/>
              <a:defRPr>
                <a:solidFill>
                  <a:schemeClr val="dk2"/>
                </a:solidFill>
              </a:defRPr>
            </a:lvl6pPr>
            <a:lvl7pPr marL="3200400" lvl="6" indent="-317500">
              <a:lnSpc>
                <a:spcPct val="115000"/>
              </a:lnSpc>
              <a:spcBef>
                <a:spcPct val="0"/>
              </a:spcBef>
              <a:spcAft>
                <a:spcPct val="0"/>
              </a:spcAft>
              <a:buClr>
                <a:schemeClr val="dk2"/>
              </a:buClr>
              <a:buSzPts val="1400"/>
              <a:buChar char="●"/>
              <a:defRPr>
                <a:solidFill>
                  <a:schemeClr val="dk2"/>
                </a:solidFill>
              </a:defRPr>
            </a:lvl7pPr>
            <a:lvl8pPr marL="3657600" lvl="7" indent="-317500">
              <a:lnSpc>
                <a:spcPct val="115000"/>
              </a:lnSpc>
              <a:spcBef>
                <a:spcPct val="0"/>
              </a:spcBef>
              <a:spcAft>
                <a:spcPct val="0"/>
              </a:spcAft>
              <a:buClr>
                <a:schemeClr val="dk2"/>
              </a:buClr>
              <a:buSzPts val="1400"/>
              <a:buChar char="○"/>
              <a:defRPr>
                <a:solidFill>
                  <a:schemeClr val="dk2"/>
                </a:solidFill>
              </a:defRPr>
            </a:lvl8pPr>
            <a:lvl9pPr marL="4114800" lvl="8" indent="-31750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12">
            <a:alphaModFix/>
          </a:blip>
          <a:stretch>
            <a:fillRect/>
          </a:stretch>
        </a:blipFill>
        <a:effectLst/>
      </p:bgPr>
    </p:bg>
    <p:spTree>
      <p:nvGrpSpPr>
        <p:cNvPr id="1" name="Shape 50"/>
        <p:cNvGrpSpPr/>
        <p:nvPr/>
      </p:nvGrpSpPr>
      <p:grpSpPr>
        <a:xfrm>
          <a:off x="0" y="0"/>
          <a: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ct val="0"/>
              </a:spcBef>
              <a:spcAft>
                <a:spcPct val="0"/>
              </a:spcAft>
              <a:buClr>
                <a:schemeClr val="dk1"/>
              </a:buClr>
              <a:buSzPts val="2800"/>
              <a:buNone/>
              <a:defRPr sz="2800">
                <a:solidFill>
                  <a:schemeClr val="dk1"/>
                </a:solidFill>
              </a:defRPr>
            </a:lvl1pPr>
            <a:lvl2pPr lvl="1" rtl="0">
              <a:spcBef>
                <a:spcPct val="0"/>
              </a:spcBef>
              <a:spcAft>
                <a:spcPct val="0"/>
              </a:spcAft>
              <a:buClr>
                <a:schemeClr val="dk1"/>
              </a:buClr>
              <a:buSzPts val="2800"/>
              <a:buNone/>
              <a:defRPr sz="2800">
                <a:solidFill>
                  <a:schemeClr val="dk1"/>
                </a:solidFill>
              </a:defRPr>
            </a:lvl2pPr>
            <a:lvl3pPr lvl="2" rtl="0">
              <a:spcBef>
                <a:spcPct val="0"/>
              </a:spcBef>
              <a:spcAft>
                <a:spcPct val="0"/>
              </a:spcAft>
              <a:buClr>
                <a:schemeClr val="dk1"/>
              </a:buClr>
              <a:buSzPts val="2800"/>
              <a:buNone/>
              <a:defRPr sz="2800">
                <a:solidFill>
                  <a:schemeClr val="dk1"/>
                </a:solidFill>
              </a:defRPr>
            </a:lvl3pPr>
            <a:lvl4pPr lvl="3" rtl="0">
              <a:spcBef>
                <a:spcPct val="0"/>
              </a:spcBef>
              <a:spcAft>
                <a:spcPct val="0"/>
              </a:spcAft>
              <a:buClr>
                <a:schemeClr val="dk1"/>
              </a:buClr>
              <a:buSzPts val="2800"/>
              <a:buNone/>
              <a:defRPr sz="2800">
                <a:solidFill>
                  <a:schemeClr val="dk1"/>
                </a:solidFill>
              </a:defRPr>
            </a:lvl4pPr>
            <a:lvl5pPr lvl="4" rtl="0">
              <a:spcBef>
                <a:spcPct val="0"/>
              </a:spcBef>
              <a:spcAft>
                <a:spcPct val="0"/>
              </a:spcAft>
              <a:buClr>
                <a:schemeClr val="dk1"/>
              </a:buClr>
              <a:buSzPts val="2800"/>
              <a:buNone/>
              <a:defRPr sz="2800">
                <a:solidFill>
                  <a:schemeClr val="dk1"/>
                </a:solidFill>
              </a:defRPr>
            </a:lvl5pPr>
            <a:lvl6pPr lvl="5" rtl="0">
              <a:spcBef>
                <a:spcPct val="0"/>
              </a:spcBef>
              <a:spcAft>
                <a:spcPct val="0"/>
              </a:spcAft>
              <a:buClr>
                <a:schemeClr val="dk1"/>
              </a:buClr>
              <a:buSzPts val="2800"/>
              <a:buNone/>
              <a:defRPr sz="2800">
                <a:solidFill>
                  <a:schemeClr val="dk1"/>
                </a:solidFill>
              </a:defRPr>
            </a:lvl6pPr>
            <a:lvl7pPr lvl="6" rtl="0">
              <a:spcBef>
                <a:spcPct val="0"/>
              </a:spcBef>
              <a:spcAft>
                <a:spcPct val="0"/>
              </a:spcAft>
              <a:buClr>
                <a:schemeClr val="dk1"/>
              </a:buClr>
              <a:buSzPts val="2800"/>
              <a:buNone/>
              <a:defRPr sz="2800">
                <a:solidFill>
                  <a:schemeClr val="dk1"/>
                </a:solidFill>
              </a:defRPr>
            </a:lvl7pPr>
            <a:lvl8pPr lvl="7" rtl="0">
              <a:spcBef>
                <a:spcPct val="0"/>
              </a:spcBef>
              <a:spcAft>
                <a:spcPct val="0"/>
              </a:spcAft>
              <a:buClr>
                <a:schemeClr val="dk1"/>
              </a:buClr>
              <a:buSzPts val="2800"/>
              <a:buNone/>
              <a:defRPr sz="2800">
                <a:solidFill>
                  <a:schemeClr val="dk1"/>
                </a:solidFill>
              </a:defRPr>
            </a:lvl8pPr>
            <a:lvl9pPr lvl="8" rtl="0">
              <a:spcBef>
                <a:spcPct val="0"/>
              </a:spcBef>
              <a:spcAft>
                <a:spcPct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ct val="0"/>
              </a:spcBef>
              <a:spcAft>
                <a:spcPct val="0"/>
              </a:spcAft>
              <a:buClr>
                <a:schemeClr val="dk2"/>
              </a:buClr>
              <a:buSzPts val="1800"/>
              <a:buChar char="●"/>
              <a:defRPr sz="1800">
                <a:solidFill>
                  <a:schemeClr val="dk2"/>
                </a:solidFill>
              </a:defRPr>
            </a:lvl1pPr>
            <a:lvl2pPr marL="914400" lvl="1" indent="-317500" rtl="0">
              <a:lnSpc>
                <a:spcPct val="115000"/>
              </a:lnSpc>
              <a:spcBef>
                <a:spcPct val="0"/>
              </a:spcBef>
              <a:spcAft>
                <a:spcPct val="0"/>
              </a:spcAft>
              <a:buClr>
                <a:schemeClr val="dk2"/>
              </a:buClr>
              <a:buSzPts val="1400"/>
              <a:buChar char="○"/>
              <a:defRPr>
                <a:solidFill>
                  <a:schemeClr val="dk2"/>
                </a:solidFill>
              </a:defRPr>
            </a:lvl2pPr>
            <a:lvl3pPr marL="1371600" lvl="2" indent="-317500" rtl="0">
              <a:lnSpc>
                <a:spcPct val="115000"/>
              </a:lnSpc>
              <a:spcBef>
                <a:spcPct val="0"/>
              </a:spcBef>
              <a:spcAft>
                <a:spcPct val="0"/>
              </a:spcAft>
              <a:buClr>
                <a:schemeClr val="dk2"/>
              </a:buClr>
              <a:buSzPts val="1400"/>
              <a:buChar char="■"/>
              <a:defRPr>
                <a:solidFill>
                  <a:schemeClr val="dk2"/>
                </a:solidFill>
              </a:defRPr>
            </a:lvl3pPr>
            <a:lvl4pPr marL="1828800" lvl="3" indent="-317500" rtl="0">
              <a:lnSpc>
                <a:spcPct val="115000"/>
              </a:lnSpc>
              <a:spcBef>
                <a:spcPct val="0"/>
              </a:spcBef>
              <a:spcAft>
                <a:spcPct val="0"/>
              </a:spcAft>
              <a:buClr>
                <a:schemeClr val="dk2"/>
              </a:buClr>
              <a:buSzPts val="1400"/>
              <a:buChar char="●"/>
              <a:defRPr>
                <a:solidFill>
                  <a:schemeClr val="dk2"/>
                </a:solidFill>
              </a:defRPr>
            </a:lvl4pPr>
            <a:lvl5pPr marL="2286000" lvl="4" indent="-317500" rtl="0">
              <a:lnSpc>
                <a:spcPct val="115000"/>
              </a:lnSpc>
              <a:spcBef>
                <a:spcPct val="0"/>
              </a:spcBef>
              <a:spcAft>
                <a:spcPct val="0"/>
              </a:spcAft>
              <a:buClr>
                <a:schemeClr val="dk2"/>
              </a:buClr>
              <a:buSzPts val="1400"/>
              <a:buChar char="○"/>
              <a:defRPr>
                <a:solidFill>
                  <a:schemeClr val="dk2"/>
                </a:solidFill>
              </a:defRPr>
            </a:lvl5pPr>
            <a:lvl6pPr marL="2743200" lvl="5" indent="-317500" rtl="0">
              <a:lnSpc>
                <a:spcPct val="115000"/>
              </a:lnSpc>
              <a:spcBef>
                <a:spcPct val="0"/>
              </a:spcBef>
              <a:spcAft>
                <a:spcPct val="0"/>
              </a:spcAft>
              <a:buClr>
                <a:schemeClr val="dk2"/>
              </a:buClr>
              <a:buSzPts val="1400"/>
              <a:buChar char="■"/>
              <a:defRPr>
                <a:solidFill>
                  <a:schemeClr val="dk2"/>
                </a:solidFill>
              </a:defRPr>
            </a:lvl6pPr>
            <a:lvl7pPr marL="3200400" lvl="6" indent="-317500" rtl="0">
              <a:lnSpc>
                <a:spcPct val="115000"/>
              </a:lnSpc>
              <a:spcBef>
                <a:spcPct val="0"/>
              </a:spcBef>
              <a:spcAft>
                <a:spcPct val="0"/>
              </a:spcAft>
              <a:buClr>
                <a:schemeClr val="dk2"/>
              </a:buClr>
              <a:buSzPts val="1400"/>
              <a:buChar char="●"/>
              <a:defRPr>
                <a:solidFill>
                  <a:schemeClr val="dk2"/>
                </a:solidFill>
              </a:defRPr>
            </a:lvl7pPr>
            <a:lvl8pPr marL="3657600" lvl="7" indent="-317500" rtl="0">
              <a:lnSpc>
                <a:spcPct val="115000"/>
              </a:lnSpc>
              <a:spcBef>
                <a:spcPct val="0"/>
              </a:spcBef>
              <a:spcAft>
                <a:spcPct val="0"/>
              </a:spcAft>
              <a:buClr>
                <a:schemeClr val="dk2"/>
              </a:buClr>
              <a:buSzPts val="1400"/>
              <a:buChar char="○"/>
              <a:defRPr>
                <a:solidFill>
                  <a:schemeClr val="dk2"/>
                </a:solidFill>
              </a:defRPr>
            </a:lvl8pPr>
            <a:lvl9pPr marL="4114800" lvl="8" indent="-317500" rtl="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ct val="0"/>
              </a:spcBef>
              <a:spcAft>
                <a:spcPct val="0"/>
              </a:spcAft>
              <a:buClr>
                <a:schemeClr val="dk1"/>
              </a:buClr>
              <a:buSzPts val="2800"/>
              <a:buNone/>
              <a:defRPr sz="2800">
                <a:solidFill>
                  <a:schemeClr val="dk1"/>
                </a:solidFill>
              </a:defRPr>
            </a:lvl1pPr>
            <a:lvl2pPr lvl="1" rtl="0">
              <a:spcBef>
                <a:spcPct val="0"/>
              </a:spcBef>
              <a:spcAft>
                <a:spcPct val="0"/>
              </a:spcAft>
              <a:buClr>
                <a:schemeClr val="dk1"/>
              </a:buClr>
              <a:buSzPts val="2800"/>
              <a:buNone/>
              <a:defRPr sz="2800">
                <a:solidFill>
                  <a:schemeClr val="dk1"/>
                </a:solidFill>
              </a:defRPr>
            </a:lvl2pPr>
            <a:lvl3pPr lvl="2" rtl="0">
              <a:spcBef>
                <a:spcPct val="0"/>
              </a:spcBef>
              <a:spcAft>
                <a:spcPct val="0"/>
              </a:spcAft>
              <a:buClr>
                <a:schemeClr val="dk1"/>
              </a:buClr>
              <a:buSzPts val="2800"/>
              <a:buNone/>
              <a:defRPr sz="2800">
                <a:solidFill>
                  <a:schemeClr val="dk1"/>
                </a:solidFill>
              </a:defRPr>
            </a:lvl3pPr>
            <a:lvl4pPr lvl="3" rtl="0">
              <a:spcBef>
                <a:spcPct val="0"/>
              </a:spcBef>
              <a:spcAft>
                <a:spcPct val="0"/>
              </a:spcAft>
              <a:buClr>
                <a:schemeClr val="dk1"/>
              </a:buClr>
              <a:buSzPts val="2800"/>
              <a:buNone/>
              <a:defRPr sz="2800">
                <a:solidFill>
                  <a:schemeClr val="dk1"/>
                </a:solidFill>
              </a:defRPr>
            </a:lvl4pPr>
            <a:lvl5pPr lvl="4" rtl="0">
              <a:spcBef>
                <a:spcPct val="0"/>
              </a:spcBef>
              <a:spcAft>
                <a:spcPct val="0"/>
              </a:spcAft>
              <a:buClr>
                <a:schemeClr val="dk1"/>
              </a:buClr>
              <a:buSzPts val="2800"/>
              <a:buNone/>
              <a:defRPr sz="2800">
                <a:solidFill>
                  <a:schemeClr val="dk1"/>
                </a:solidFill>
              </a:defRPr>
            </a:lvl5pPr>
            <a:lvl6pPr lvl="5" rtl="0">
              <a:spcBef>
                <a:spcPct val="0"/>
              </a:spcBef>
              <a:spcAft>
                <a:spcPct val="0"/>
              </a:spcAft>
              <a:buClr>
                <a:schemeClr val="dk1"/>
              </a:buClr>
              <a:buSzPts val="2800"/>
              <a:buNone/>
              <a:defRPr sz="2800">
                <a:solidFill>
                  <a:schemeClr val="dk1"/>
                </a:solidFill>
              </a:defRPr>
            </a:lvl6pPr>
            <a:lvl7pPr lvl="6" rtl="0">
              <a:spcBef>
                <a:spcPct val="0"/>
              </a:spcBef>
              <a:spcAft>
                <a:spcPct val="0"/>
              </a:spcAft>
              <a:buClr>
                <a:schemeClr val="dk1"/>
              </a:buClr>
              <a:buSzPts val="2800"/>
              <a:buNone/>
              <a:defRPr sz="2800">
                <a:solidFill>
                  <a:schemeClr val="dk1"/>
                </a:solidFill>
              </a:defRPr>
            </a:lvl7pPr>
            <a:lvl8pPr lvl="7" rtl="0">
              <a:spcBef>
                <a:spcPct val="0"/>
              </a:spcBef>
              <a:spcAft>
                <a:spcPct val="0"/>
              </a:spcAft>
              <a:buClr>
                <a:schemeClr val="dk1"/>
              </a:buClr>
              <a:buSzPts val="2800"/>
              <a:buNone/>
              <a:defRPr sz="2800">
                <a:solidFill>
                  <a:schemeClr val="dk1"/>
                </a:solidFill>
              </a:defRPr>
            </a:lvl8pPr>
            <a:lvl9pPr lvl="8" rtl="0">
              <a:spcBef>
                <a:spcPct val="0"/>
              </a:spcBef>
              <a:spcAft>
                <a:spcPct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ct val="0"/>
              </a:spcBef>
              <a:spcAft>
                <a:spcPct val="0"/>
              </a:spcAft>
              <a:buClr>
                <a:schemeClr val="dk2"/>
              </a:buClr>
              <a:buSzPts val="1800"/>
              <a:buChar char="●"/>
              <a:defRPr sz="1800">
                <a:solidFill>
                  <a:schemeClr val="dk2"/>
                </a:solidFill>
              </a:defRPr>
            </a:lvl1pPr>
            <a:lvl2pPr marL="914400" lvl="1" indent="-317500" rtl="0">
              <a:lnSpc>
                <a:spcPct val="115000"/>
              </a:lnSpc>
              <a:spcBef>
                <a:spcPct val="0"/>
              </a:spcBef>
              <a:spcAft>
                <a:spcPct val="0"/>
              </a:spcAft>
              <a:buClr>
                <a:schemeClr val="dk2"/>
              </a:buClr>
              <a:buSzPts val="1400"/>
              <a:buChar char="○"/>
              <a:defRPr>
                <a:solidFill>
                  <a:schemeClr val="dk2"/>
                </a:solidFill>
              </a:defRPr>
            </a:lvl2pPr>
            <a:lvl3pPr marL="1371600" lvl="2" indent="-317500" rtl="0">
              <a:lnSpc>
                <a:spcPct val="115000"/>
              </a:lnSpc>
              <a:spcBef>
                <a:spcPct val="0"/>
              </a:spcBef>
              <a:spcAft>
                <a:spcPct val="0"/>
              </a:spcAft>
              <a:buClr>
                <a:schemeClr val="dk2"/>
              </a:buClr>
              <a:buSzPts val="1400"/>
              <a:buChar char="■"/>
              <a:defRPr>
                <a:solidFill>
                  <a:schemeClr val="dk2"/>
                </a:solidFill>
              </a:defRPr>
            </a:lvl3pPr>
            <a:lvl4pPr marL="1828800" lvl="3" indent="-317500" rtl="0">
              <a:lnSpc>
                <a:spcPct val="115000"/>
              </a:lnSpc>
              <a:spcBef>
                <a:spcPct val="0"/>
              </a:spcBef>
              <a:spcAft>
                <a:spcPct val="0"/>
              </a:spcAft>
              <a:buClr>
                <a:schemeClr val="dk2"/>
              </a:buClr>
              <a:buSzPts val="1400"/>
              <a:buChar char="●"/>
              <a:defRPr>
                <a:solidFill>
                  <a:schemeClr val="dk2"/>
                </a:solidFill>
              </a:defRPr>
            </a:lvl4pPr>
            <a:lvl5pPr marL="2286000" lvl="4" indent="-317500" rtl="0">
              <a:lnSpc>
                <a:spcPct val="115000"/>
              </a:lnSpc>
              <a:spcBef>
                <a:spcPct val="0"/>
              </a:spcBef>
              <a:spcAft>
                <a:spcPct val="0"/>
              </a:spcAft>
              <a:buClr>
                <a:schemeClr val="dk2"/>
              </a:buClr>
              <a:buSzPts val="1400"/>
              <a:buChar char="○"/>
              <a:defRPr>
                <a:solidFill>
                  <a:schemeClr val="dk2"/>
                </a:solidFill>
              </a:defRPr>
            </a:lvl5pPr>
            <a:lvl6pPr marL="2743200" lvl="5" indent="-317500" rtl="0">
              <a:lnSpc>
                <a:spcPct val="115000"/>
              </a:lnSpc>
              <a:spcBef>
                <a:spcPct val="0"/>
              </a:spcBef>
              <a:spcAft>
                <a:spcPct val="0"/>
              </a:spcAft>
              <a:buClr>
                <a:schemeClr val="dk2"/>
              </a:buClr>
              <a:buSzPts val="1400"/>
              <a:buChar char="■"/>
              <a:defRPr>
                <a:solidFill>
                  <a:schemeClr val="dk2"/>
                </a:solidFill>
              </a:defRPr>
            </a:lvl6pPr>
            <a:lvl7pPr marL="3200400" lvl="6" indent="-317500" rtl="0">
              <a:lnSpc>
                <a:spcPct val="115000"/>
              </a:lnSpc>
              <a:spcBef>
                <a:spcPct val="0"/>
              </a:spcBef>
              <a:spcAft>
                <a:spcPct val="0"/>
              </a:spcAft>
              <a:buClr>
                <a:schemeClr val="dk2"/>
              </a:buClr>
              <a:buSzPts val="1400"/>
              <a:buChar char="●"/>
              <a:defRPr>
                <a:solidFill>
                  <a:schemeClr val="dk2"/>
                </a:solidFill>
              </a:defRPr>
            </a:lvl7pPr>
            <a:lvl8pPr marL="3657600" lvl="7" indent="-317500" rtl="0">
              <a:lnSpc>
                <a:spcPct val="115000"/>
              </a:lnSpc>
              <a:spcBef>
                <a:spcPct val="0"/>
              </a:spcBef>
              <a:spcAft>
                <a:spcPct val="0"/>
              </a:spcAft>
              <a:buClr>
                <a:schemeClr val="dk2"/>
              </a:buClr>
              <a:buSzPts val="1400"/>
              <a:buChar char="○"/>
              <a:defRPr>
                <a:solidFill>
                  <a:schemeClr val="dk2"/>
                </a:solidFill>
              </a:defRPr>
            </a:lvl8pPr>
            <a:lvl9pPr marL="4114800" lvl="8" indent="-317500" rtl="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ct val="0"/>
              </a:spcBef>
              <a:spcAft>
                <a:spcPct val="0"/>
              </a:spcAft>
              <a:buClr>
                <a:schemeClr val="dk1"/>
              </a:buClr>
              <a:buSzPts val="2800"/>
              <a:buNone/>
              <a:defRPr sz="2800">
                <a:solidFill>
                  <a:schemeClr val="dk1"/>
                </a:solidFill>
              </a:defRPr>
            </a:lvl1pPr>
            <a:lvl2pPr lvl="1" rtl="0">
              <a:spcBef>
                <a:spcPct val="0"/>
              </a:spcBef>
              <a:spcAft>
                <a:spcPct val="0"/>
              </a:spcAft>
              <a:buClr>
                <a:schemeClr val="dk1"/>
              </a:buClr>
              <a:buSzPts val="2800"/>
              <a:buNone/>
              <a:defRPr sz="2800">
                <a:solidFill>
                  <a:schemeClr val="dk1"/>
                </a:solidFill>
              </a:defRPr>
            </a:lvl2pPr>
            <a:lvl3pPr lvl="2" rtl="0">
              <a:spcBef>
                <a:spcPct val="0"/>
              </a:spcBef>
              <a:spcAft>
                <a:spcPct val="0"/>
              </a:spcAft>
              <a:buClr>
                <a:schemeClr val="dk1"/>
              </a:buClr>
              <a:buSzPts val="2800"/>
              <a:buNone/>
              <a:defRPr sz="2800">
                <a:solidFill>
                  <a:schemeClr val="dk1"/>
                </a:solidFill>
              </a:defRPr>
            </a:lvl3pPr>
            <a:lvl4pPr lvl="3" rtl="0">
              <a:spcBef>
                <a:spcPct val="0"/>
              </a:spcBef>
              <a:spcAft>
                <a:spcPct val="0"/>
              </a:spcAft>
              <a:buClr>
                <a:schemeClr val="dk1"/>
              </a:buClr>
              <a:buSzPts val="2800"/>
              <a:buNone/>
              <a:defRPr sz="2800">
                <a:solidFill>
                  <a:schemeClr val="dk1"/>
                </a:solidFill>
              </a:defRPr>
            </a:lvl4pPr>
            <a:lvl5pPr lvl="4" rtl="0">
              <a:spcBef>
                <a:spcPct val="0"/>
              </a:spcBef>
              <a:spcAft>
                <a:spcPct val="0"/>
              </a:spcAft>
              <a:buClr>
                <a:schemeClr val="dk1"/>
              </a:buClr>
              <a:buSzPts val="2800"/>
              <a:buNone/>
              <a:defRPr sz="2800">
                <a:solidFill>
                  <a:schemeClr val="dk1"/>
                </a:solidFill>
              </a:defRPr>
            </a:lvl5pPr>
            <a:lvl6pPr lvl="5" rtl="0">
              <a:spcBef>
                <a:spcPct val="0"/>
              </a:spcBef>
              <a:spcAft>
                <a:spcPct val="0"/>
              </a:spcAft>
              <a:buClr>
                <a:schemeClr val="dk1"/>
              </a:buClr>
              <a:buSzPts val="2800"/>
              <a:buNone/>
              <a:defRPr sz="2800">
                <a:solidFill>
                  <a:schemeClr val="dk1"/>
                </a:solidFill>
              </a:defRPr>
            </a:lvl6pPr>
            <a:lvl7pPr lvl="6" rtl="0">
              <a:spcBef>
                <a:spcPct val="0"/>
              </a:spcBef>
              <a:spcAft>
                <a:spcPct val="0"/>
              </a:spcAft>
              <a:buClr>
                <a:schemeClr val="dk1"/>
              </a:buClr>
              <a:buSzPts val="2800"/>
              <a:buNone/>
              <a:defRPr sz="2800">
                <a:solidFill>
                  <a:schemeClr val="dk1"/>
                </a:solidFill>
              </a:defRPr>
            </a:lvl7pPr>
            <a:lvl8pPr lvl="7" rtl="0">
              <a:spcBef>
                <a:spcPct val="0"/>
              </a:spcBef>
              <a:spcAft>
                <a:spcPct val="0"/>
              </a:spcAft>
              <a:buClr>
                <a:schemeClr val="dk1"/>
              </a:buClr>
              <a:buSzPts val="2800"/>
              <a:buNone/>
              <a:defRPr sz="2800">
                <a:solidFill>
                  <a:schemeClr val="dk1"/>
                </a:solidFill>
              </a:defRPr>
            </a:lvl8pPr>
            <a:lvl9pPr lvl="8" rtl="0">
              <a:spcBef>
                <a:spcPct val="0"/>
              </a:spcBef>
              <a:spcAft>
                <a:spcPct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ct val="0"/>
              </a:spcBef>
              <a:spcAft>
                <a:spcPct val="0"/>
              </a:spcAft>
              <a:buClr>
                <a:schemeClr val="dk2"/>
              </a:buClr>
              <a:buSzPts val="1800"/>
              <a:buChar char="●"/>
              <a:defRPr sz="1800">
                <a:solidFill>
                  <a:schemeClr val="dk2"/>
                </a:solidFill>
              </a:defRPr>
            </a:lvl1pPr>
            <a:lvl2pPr marL="914400" lvl="1" indent="-317500" rtl="0">
              <a:lnSpc>
                <a:spcPct val="115000"/>
              </a:lnSpc>
              <a:spcBef>
                <a:spcPct val="0"/>
              </a:spcBef>
              <a:spcAft>
                <a:spcPct val="0"/>
              </a:spcAft>
              <a:buClr>
                <a:schemeClr val="dk2"/>
              </a:buClr>
              <a:buSzPts val="1400"/>
              <a:buChar char="○"/>
              <a:defRPr>
                <a:solidFill>
                  <a:schemeClr val="dk2"/>
                </a:solidFill>
              </a:defRPr>
            </a:lvl2pPr>
            <a:lvl3pPr marL="1371600" lvl="2" indent="-317500" rtl="0">
              <a:lnSpc>
                <a:spcPct val="115000"/>
              </a:lnSpc>
              <a:spcBef>
                <a:spcPct val="0"/>
              </a:spcBef>
              <a:spcAft>
                <a:spcPct val="0"/>
              </a:spcAft>
              <a:buClr>
                <a:schemeClr val="dk2"/>
              </a:buClr>
              <a:buSzPts val="1400"/>
              <a:buChar char="■"/>
              <a:defRPr>
                <a:solidFill>
                  <a:schemeClr val="dk2"/>
                </a:solidFill>
              </a:defRPr>
            </a:lvl3pPr>
            <a:lvl4pPr marL="1828800" lvl="3" indent="-317500" rtl="0">
              <a:lnSpc>
                <a:spcPct val="115000"/>
              </a:lnSpc>
              <a:spcBef>
                <a:spcPct val="0"/>
              </a:spcBef>
              <a:spcAft>
                <a:spcPct val="0"/>
              </a:spcAft>
              <a:buClr>
                <a:schemeClr val="dk2"/>
              </a:buClr>
              <a:buSzPts val="1400"/>
              <a:buChar char="●"/>
              <a:defRPr>
                <a:solidFill>
                  <a:schemeClr val="dk2"/>
                </a:solidFill>
              </a:defRPr>
            </a:lvl4pPr>
            <a:lvl5pPr marL="2286000" lvl="4" indent="-317500" rtl="0">
              <a:lnSpc>
                <a:spcPct val="115000"/>
              </a:lnSpc>
              <a:spcBef>
                <a:spcPct val="0"/>
              </a:spcBef>
              <a:spcAft>
                <a:spcPct val="0"/>
              </a:spcAft>
              <a:buClr>
                <a:schemeClr val="dk2"/>
              </a:buClr>
              <a:buSzPts val="1400"/>
              <a:buChar char="○"/>
              <a:defRPr>
                <a:solidFill>
                  <a:schemeClr val="dk2"/>
                </a:solidFill>
              </a:defRPr>
            </a:lvl5pPr>
            <a:lvl6pPr marL="2743200" lvl="5" indent="-317500" rtl="0">
              <a:lnSpc>
                <a:spcPct val="115000"/>
              </a:lnSpc>
              <a:spcBef>
                <a:spcPct val="0"/>
              </a:spcBef>
              <a:spcAft>
                <a:spcPct val="0"/>
              </a:spcAft>
              <a:buClr>
                <a:schemeClr val="dk2"/>
              </a:buClr>
              <a:buSzPts val="1400"/>
              <a:buChar char="■"/>
              <a:defRPr>
                <a:solidFill>
                  <a:schemeClr val="dk2"/>
                </a:solidFill>
              </a:defRPr>
            </a:lvl6pPr>
            <a:lvl7pPr marL="3200400" lvl="6" indent="-317500" rtl="0">
              <a:lnSpc>
                <a:spcPct val="115000"/>
              </a:lnSpc>
              <a:spcBef>
                <a:spcPct val="0"/>
              </a:spcBef>
              <a:spcAft>
                <a:spcPct val="0"/>
              </a:spcAft>
              <a:buClr>
                <a:schemeClr val="dk2"/>
              </a:buClr>
              <a:buSzPts val="1400"/>
              <a:buChar char="●"/>
              <a:defRPr>
                <a:solidFill>
                  <a:schemeClr val="dk2"/>
                </a:solidFill>
              </a:defRPr>
            </a:lvl7pPr>
            <a:lvl8pPr marL="3657600" lvl="7" indent="-317500" rtl="0">
              <a:lnSpc>
                <a:spcPct val="115000"/>
              </a:lnSpc>
              <a:spcBef>
                <a:spcPct val="0"/>
              </a:spcBef>
              <a:spcAft>
                <a:spcPct val="0"/>
              </a:spcAft>
              <a:buClr>
                <a:schemeClr val="dk2"/>
              </a:buClr>
              <a:buSzPts val="1400"/>
              <a:buChar char="○"/>
              <a:defRPr>
                <a:solidFill>
                  <a:schemeClr val="dk2"/>
                </a:solidFill>
              </a:defRPr>
            </a:lvl8pPr>
            <a:lvl9pPr marL="4114800" lvl="8" indent="-317500" rtl="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ct val="0"/>
              </a:spcBef>
              <a:spcAft>
                <a:spcPct val="0"/>
              </a:spcAft>
              <a:buClr>
                <a:schemeClr val="dk1"/>
              </a:buClr>
              <a:buSzPts val="2800"/>
              <a:buNone/>
              <a:defRPr sz="2800">
                <a:solidFill>
                  <a:schemeClr val="dk1"/>
                </a:solidFill>
              </a:defRPr>
            </a:lvl1pPr>
            <a:lvl2pPr lvl="1" rtl="0">
              <a:spcBef>
                <a:spcPct val="0"/>
              </a:spcBef>
              <a:spcAft>
                <a:spcPct val="0"/>
              </a:spcAft>
              <a:buClr>
                <a:schemeClr val="dk1"/>
              </a:buClr>
              <a:buSzPts val="2800"/>
              <a:buNone/>
              <a:defRPr sz="2800">
                <a:solidFill>
                  <a:schemeClr val="dk1"/>
                </a:solidFill>
              </a:defRPr>
            </a:lvl2pPr>
            <a:lvl3pPr lvl="2" rtl="0">
              <a:spcBef>
                <a:spcPct val="0"/>
              </a:spcBef>
              <a:spcAft>
                <a:spcPct val="0"/>
              </a:spcAft>
              <a:buClr>
                <a:schemeClr val="dk1"/>
              </a:buClr>
              <a:buSzPts val="2800"/>
              <a:buNone/>
              <a:defRPr sz="2800">
                <a:solidFill>
                  <a:schemeClr val="dk1"/>
                </a:solidFill>
              </a:defRPr>
            </a:lvl3pPr>
            <a:lvl4pPr lvl="3" rtl="0">
              <a:spcBef>
                <a:spcPct val="0"/>
              </a:spcBef>
              <a:spcAft>
                <a:spcPct val="0"/>
              </a:spcAft>
              <a:buClr>
                <a:schemeClr val="dk1"/>
              </a:buClr>
              <a:buSzPts val="2800"/>
              <a:buNone/>
              <a:defRPr sz="2800">
                <a:solidFill>
                  <a:schemeClr val="dk1"/>
                </a:solidFill>
              </a:defRPr>
            </a:lvl4pPr>
            <a:lvl5pPr lvl="4" rtl="0">
              <a:spcBef>
                <a:spcPct val="0"/>
              </a:spcBef>
              <a:spcAft>
                <a:spcPct val="0"/>
              </a:spcAft>
              <a:buClr>
                <a:schemeClr val="dk1"/>
              </a:buClr>
              <a:buSzPts val="2800"/>
              <a:buNone/>
              <a:defRPr sz="2800">
                <a:solidFill>
                  <a:schemeClr val="dk1"/>
                </a:solidFill>
              </a:defRPr>
            </a:lvl5pPr>
            <a:lvl6pPr lvl="5" rtl="0">
              <a:spcBef>
                <a:spcPct val="0"/>
              </a:spcBef>
              <a:spcAft>
                <a:spcPct val="0"/>
              </a:spcAft>
              <a:buClr>
                <a:schemeClr val="dk1"/>
              </a:buClr>
              <a:buSzPts val="2800"/>
              <a:buNone/>
              <a:defRPr sz="2800">
                <a:solidFill>
                  <a:schemeClr val="dk1"/>
                </a:solidFill>
              </a:defRPr>
            </a:lvl6pPr>
            <a:lvl7pPr lvl="6" rtl="0">
              <a:spcBef>
                <a:spcPct val="0"/>
              </a:spcBef>
              <a:spcAft>
                <a:spcPct val="0"/>
              </a:spcAft>
              <a:buClr>
                <a:schemeClr val="dk1"/>
              </a:buClr>
              <a:buSzPts val="2800"/>
              <a:buNone/>
              <a:defRPr sz="2800">
                <a:solidFill>
                  <a:schemeClr val="dk1"/>
                </a:solidFill>
              </a:defRPr>
            </a:lvl7pPr>
            <a:lvl8pPr lvl="7" rtl="0">
              <a:spcBef>
                <a:spcPct val="0"/>
              </a:spcBef>
              <a:spcAft>
                <a:spcPct val="0"/>
              </a:spcAft>
              <a:buClr>
                <a:schemeClr val="dk1"/>
              </a:buClr>
              <a:buSzPts val="2800"/>
              <a:buNone/>
              <a:defRPr sz="2800">
                <a:solidFill>
                  <a:schemeClr val="dk1"/>
                </a:solidFill>
              </a:defRPr>
            </a:lvl8pPr>
            <a:lvl9pPr lvl="8" rtl="0">
              <a:spcBef>
                <a:spcPct val="0"/>
              </a:spcBef>
              <a:spcAft>
                <a:spcPct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ct val="0"/>
              </a:spcBef>
              <a:spcAft>
                <a:spcPct val="0"/>
              </a:spcAft>
              <a:buClr>
                <a:schemeClr val="dk2"/>
              </a:buClr>
              <a:buSzPts val="1800"/>
              <a:buChar char="●"/>
              <a:defRPr sz="1800">
                <a:solidFill>
                  <a:schemeClr val="dk2"/>
                </a:solidFill>
              </a:defRPr>
            </a:lvl1pPr>
            <a:lvl2pPr marL="914400" lvl="1" indent="-317500" rtl="0">
              <a:lnSpc>
                <a:spcPct val="115000"/>
              </a:lnSpc>
              <a:spcBef>
                <a:spcPct val="0"/>
              </a:spcBef>
              <a:spcAft>
                <a:spcPct val="0"/>
              </a:spcAft>
              <a:buClr>
                <a:schemeClr val="dk2"/>
              </a:buClr>
              <a:buSzPts val="1400"/>
              <a:buChar char="○"/>
              <a:defRPr>
                <a:solidFill>
                  <a:schemeClr val="dk2"/>
                </a:solidFill>
              </a:defRPr>
            </a:lvl2pPr>
            <a:lvl3pPr marL="1371600" lvl="2" indent="-317500" rtl="0">
              <a:lnSpc>
                <a:spcPct val="115000"/>
              </a:lnSpc>
              <a:spcBef>
                <a:spcPct val="0"/>
              </a:spcBef>
              <a:spcAft>
                <a:spcPct val="0"/>
              </a:spcAft>
              <a:buClr>
                <a:schemeClr val="dk2"/>
              </a:buClr>
              <a:buSzPts val="1400"/>
              <a:buChar char="■"/>
              <a:defRPr>
                <a:solidFill>
                  <a:schemeClr val="dk2"/>
                </a:solidFill>
              </a:defRPr>
            </a:lvl3pPr>
            <a:lvl4pPr marL="1828800" lvl="3" indent="-317500" rtl="0">
              <a:lnSpc>
                <a:spcPct val="115000"/>
              </a:lnSpc>
              <a:spcBef>
                <a:spcPct val="0"/>
              </a:spcBef>
              <a:spcAft>
                <a:spcPct val="0"/>
              </a:spcAft>
              <a:buClr>
                <a:schemeClr val="dk2"/>
              </a:buClr>
              <a:buSzPts val="1400"/>
              <a:buChar char="●"/>
              <a:defRPr>
                <a:solidFill>
                  <a:schemeClr val="dk2"/>
                </a:solidFill>
              </a:defRPr>
            </a:lvl4pPr>
            <a:lvl5pPr marL="2286000" lvl="4" indent="-317500" rtl="0">
              <a:lnSpc>
                <a:spcPct val="115000"/>
              </a:lnSpc>
              <a:spcBef>
                <a:spcPct val="0"/>
              </a:spcBef>
              <a:spcAft>
                <a:spcPct val="0"/>
              </a:spcAft>
              <a:buClr>
                <a:schemeClr val="dk2"/>
              </a:buClr>
              <a:buSzPts val="1400"/>
              <a:buChar char="○"/>
              <a:defRPr>
                <a:solidFill>
                  <a:schemeClr val="dk2"/>
                </a:solidFill>
              </a:defRPr>
            </a:lvl5pPr>
            <a:lvl6pPr marL="2743200" lvl="5" indent="-317500" rtl="0">
              <a:lnSpc>
                <a:spcPct val="115000"/>
              </a:lnSpc>
              <a:spcBef>
                <a:spcPct val="0"/>
              </a:spcBef>
              <a:spcAft>
                <a:spcPct val="0"/>
              </a:spcAft>
              <a:buClr>
                <a:schemeClr val="dk2"/>
              </a:buClr>
              <a:buSzPts val="1400"/>
              <a:buChar char="■"/>
              <a:defRPr>
                <a:solidFill>
                  <a:schemeClr val="dk2"/>
                </a:solidFill>
              </a:defRPr>
            </a:lvl6pPr>
            <a:lvl7pPr marL="3200400" lvl="6" indent="-317500" rtl="0">
              <a:lnSpc>
                <a:spcPct val="115000"/>
              </a:lnSpc>
              <a:spcBef>
                <a:spcPct val="0"/>
              </a:spcBef>
              <a:spcAft>
                <a:spcPct val="0"/>
              </a:spcAft>
              <a:buClr>
                <a:schemeClr val="dk2"/>
              </a:buClr>
              <a:buSzPts val="1400"/>
              <a:buChar char="●"/>
              <a:defRPr>
                <a:solidFill>
                  <a:schemeClr val="dk2"/>
                </a:solidFill>
              </a:defRPr>
            </a:lvl7pPr>
            <a:lvl8pPr marL="3657600" lvl="7" indent="-317500" rtl="0">
              <a:lnSpc>
                <a:spcPct val="115000"/>
              </a:lnSpc>
              <a:spcBef>
                <a:spcPct val="0"/>
              </a:spcBef>
              <a:spcAft>
                <a:spcPct val="0"/>
              </a:spcAft>
              <a:buClr>
                <a:schemeClr val="dk2"/>
              </a:buClr>
              <a:buSzPts val="1400"/>
              <a:buChar char="○"/>
              <a:defRPr>
                <a:solidFill>
                  <a:schemeClr val="dk2"/>
                </a:solidFill>
              </a:defRPr>
            </a:lvl8pPr>
            <a:lvl9pPr marL="4114800" lvl="8" indent="-317500" rtl="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image" Target="../media/image7.png" /><Relationship Id="rId11" Type="http://schemas.openxmlformats.org/officeDocument/2006/relationships/hyperlink" Target="/ppt/media/image5.png" TargetMode="External" /><Relationship Id="rId12" Type="http://schemas.openxmlformats.org/officeDocument/2006/relationships/image" Target="../media/image8.png" /><Relationship Id="rId2" Type="http://schemas.openxmlformats.org/officeDocument/2006/relationships/notesSlide" Target="../notesSlides/notesSlide1.xml" /><Relationship Id="rId3" Type="http://schemas.openxmlformats.org/officeDocument/2006/relationships/hyperlink" Target="mailto:bagusariobimo7@gmail.com" TargetMode="External" /><Relationship Id="rId4" Type="http://schemas.openxmlformats.org/officeDocument/2006/relationships/hyperlink" Target="https://www.linkedin.com/in/bagus-ariobimo" TargetMode="External" /><Relationship Id="rId5" Type="http://schemas.openxmlformats.org/officeDocument/2006/relationships/hyperlink" Target="https://github.com/riyouuyt" TargetMode="External" /><Relationship Id="rId6" Type="http://schemas.openxmlformats.org/officeDocument/2006/relationships/image" Target="../media/image4.png" /><Relationship Id="rId7" Type="http://schemas.openxmlformats.org/officeDocument/2006/relationships/image" Target="../media/image5.jpeg" /><Relationship Id="rId8" Type="http://schemas.openxmlformats.org/officeDocument/2006/relationships/image" Target="../media/image6.png" /><Relationship Id="rId9" Type="http://schemas.openxmlformats.org/officeDocument/2006/relationships/hyperlink" Target="/ppt/media/image4.png" TargetMode="Externa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notesSlide" Target="../notesSlides/notesSlide10.xml"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 Id="rId6" Type="http://schemas.openxmlformats.org/officeDocument/2006/relationships/hyperlink" Target="https://drive.google.com/drive/folders/1nIwIU3H6JRg7v68odeUNgUgq7rbi10M4?usp=drive_link"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1.xml" /><Relationship Id="rId3" Type="http://schemas.openxmlformats.org/officeDocument/2006/relationships/hyperlink" Target="https://drive.google.com/drive/folders/1NUqS6SFerakALoqVRxc_g5F1SR0XR8tA?usp=sharing" TargetMode="External" /><Relationship Id="rId4" Type="http://schemas.openxmlformats.org/officeDocument/2006/relationships/image" Target="../media/image27.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2.xml" /><Relationship Id="rId3" Type="http://schemas.openxmlformats.org/officeDocument/2006/relationships/image" Target="../media/image28.png" /><Relationship Id="rId4" Type="http://schemas.openxmlformats.org/officeDocument/2006/relationships/image" Target="../media/image29.png" /><Relationship Id="rId5" Type="http://schemas.openxmlformats.org/officeDocument/2006/relationships/hyperlink" Target="https://drive.google.com/drive/folders/1NUqS6SFerakALoqVRxc_g5F1SR0XR8tA?usp=sharing"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3.xml" /><Relationship Id="rId3" Type="http://schemas.openxmlformats.org/officeDocument/2006/relationships/image" Target="../media/image30.png" /><Relationship Id="rId4" Type="http://schemas.openxmlformats.org/officeDocument/2006/relationships/hyperlink" Target="https://drive.google.com/drive/folders/1NUqS6SFerakALoqVRxc_g5F1SR0XR8tA?usp=sharing"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notesSlide" Target="../notesSlides/notesSlide2.xml" /><Relationship Id="rId3" Type="http://schemas.openxmlformats.org/officeDocument/2006/relationships/hyperlink" Target="https://drive.google.com/drive/folders/1dWjSI8HfJgllzcUttcK2YDeSWYaM3Aw_?usp=drive_link" TargetMode="External" /><Relationship Id="rId4" Type="http://schemas.openxmlformats.org/officeDocument/2006/relationships/hyperlink" Target="https://drive.google.com/drive/folders/1V2UJmgmIDJRdA3BgV8c9oTY0Xzdfo8aJ?usp=sharing" TargetMode="External" /><Relationship Id="rId5" Type="http://schemas.openxmlformats.org/officeDocument/2006/relationships/image" Target="../media/image9.png" /><Relationship Id="rId6" Type="http://schemas.openxmlformats.org/officeDocument/2006/relationships/image" Target="../media/image10.png" /><Relationship Id="rId7" Type="http://schemas.openxmlformats.org/officeDocument/2006/relationships/image" Target="../media/image11.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5.xml" /><Relationship Id="rId2" Type="http://schemas.openxmlformats.org/officeDocument/2006/relationships/notesSlide" Target="../notesSlides/notesSlide3.xml" /><Relationship Id="rId3" Type="http://schemas.openxmlformats.org/officeDocument/2006/relationships/hyperlink" Target="https://drive.google.com/drive/folders/1owwPU51Q8-vJnJo8MRQBEV9X6ZuZb6Jg?usp=sharing" TargetMode="External" /><Relationship Id="rId4" Type="http://schemas.openxmlformats.org/officeDocument/2006/relationships/image" Target="../media/image12.png" /><Relationship Id="rId5" Type="http://schemas.openxmlformats.org/officeDocument/2006/relationships/image" Target="../media/image1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4.xml" /><Relationship Id="rId2" Type="http://schemas.openxmlformats.org/officeDocument/2006/relationships/notesSlide" Target="../notesSlides/notesSlide4.xml" /><Relationship Id="rId3" Type="http://schemas.openxmlformats.org/officeDocument/2006/relationships/hyperlink" Target="https://drive.google.com/file/d/10Jv9oScS7BMXD7qIN_ti5gCeCASPlleu/view?usp=sharing" TargetMode="External" /><Relationship Id="rId4" Type="http://schemas.openxmlformats.org/officeDocument/2006/relationships/image" Target="../media/image1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notesSlide" Target="../notesSlides/notesSlide5.xml" /><Relationship Id="rId3" Type="http://schemas.openxmlformats.org/officeDocument/2006/relationships/hyperlink" Target="https://drive.google.com/drive/folders/1AWYTqPT8BoKex2A8vWkmErENf1EdPpmd?usp=sharing" TargetMode="External" /><Relationship Id="rId4" Type="http://schemas.openxmlformats.org/officeDocument/2006/relationships/image" Target="../media/image1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notesSlide" Target="../notesSlides/notesSlide6.xml" /><Relationship Id="rId3" Type="http://schemas.openxmlformats.org/officeDocument/2006/relationships/image" Target="../media/image16.png" /><Relationship Id="rId4" Type="http://schemas.openxmlformats.org/officeDocument/2006/relationships/image" Target="../media/image17.png" /><Relationship Id="rId5" Type="http://schemas.openxmlformats.org/officeDocument/2006/relationships/image" Target="../media/image18.png" /><Relationship Id="rId6" Type="http://schemas.openxmlformats.org/officeDocument/2006/relationships/hyperlink" Target="https://drive.google.com/drive/folders/1AWYTqPT8BoKex2A8vWkmErENf1EdPpmd?usp=sharing"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notesSlide" Target="../notesSlides/notesSlide7.xml" /><Relationship Id="rId3" Type="http://schemas.openxmlformats.org/officeDocument/2006/relationships/image" Target="../media/image16.png" /><Relationship Id="rId4" Type="http://schemas.openxmlformats.org/officeDocument/2006/relationships/image" Target="../media/image17.png" /><Relationship Id="rId5" Type="http://schemas.openxmlformats.org/officeDocument/2006/relationships/image" Target="../media/image19.png" /><Relationship Id="rId6" Type="http://schemas.openxmlformats.org/officeDocument/2006/relationships/hyperlink" Target="https://drive.google.com/drive/folders/1AWYTqPT8BoKex2A8vWkmErENf1EdPpmd?usp=sharing"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notesSlide" Target="../notesSlides/notesSlide8.xml" /><Relationship Id="rId3" Type="http://schemas.openxmlformats.org/officeDocument/2006/relationships/hyperlink" Target="https://drive.google.com/drive/folders/1nIwIU3H6JRg7v68odeUNgUgq7rbi10M4?usp=drive_link" TargetMode="External" /><Relationship Id="rId4" Type="http://schemas.openxmlformats.org/officeDocument/2006/relationships/image" Target="../media/image20.png" /><Relationship Id="rId5" Type="http://schemas.openxmlformats.org/officeDocument/2006/relationships/image" Target="../media/image21.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notesSlide" Target="../notesSlides/notesSlide9.xml"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hyperlink" Target="https://drive.google.com/drive/folders/1nIwIU3H6JRg7v68odeUNgUgq7rbi10M4?usp=drive_link"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98"/>
        <p:cNvGrpSpPr/>
        <p:nvPr/>
      </p:nvGrpSpPr>
      <p:grpSpPr>
        <a:xfrm>
          <a:off x="0" y="0"/>
          <a:ext cx="0" cy="0"/>
        </a:xfrm>
      </p:grpSpPr>
      <p:sp>
        <p:nvSpPr>
          <p:cNvPr id="99" name="Google Shape;99;p25"/>
          <p:cNvSpPr txBox="1">
            <a:spLocks noGrp="1"/>
          </p:cNvSpPr>
          <p:nvPr>
            <p:ph type="ctrTitle"/>
          </p:nvPr>
        </p:nvSpPr>
        <p:spPr>
          <a:xfrm>
            <a:off x="311850" y="1470146"/>
            <a:ext cx="3736800" cy="2007900"/>
          </a:xfrm>
          <a:prstGeom prst="rect">
            <a:avLst/>
          </a:prstGeom>
        </p:spPr>
        <p:txBody>
          <a:bodyPr spcFirstLastPara="1" wrap="square" lIns="91425" tIns="91425" rIns="91425" bIns="91425" anchor="b" anchorCtr="0">
            <a:noAutofit/>
          </a:bodyPr>
          <a:lstStyle/>
          <a:p>
            <a:pPr marL="0" lvl="0" indent="0" algn="ctr" rtl="0">
              <a:spcBef>
                <a:spcPct val="0"/>
              </a:spcBef>
              <a:spcAft>
                <a:spcPct val="0"/>
              </a:spcAft>
              <a:buSzPts val="990"/>
              <a:buNone/>
            </a:pPr>
            <a:r>
              <a:rPr lang="en" sz="3080" b="1">
                <a:solidFill>
                  <a:schemeClr val="lt1"/>
                </a:solidFill>
              </a:rPr>
              <a:t>Analyzing eCommerce Business Performance with SQL</a:t>
            </a:r>
            <a:endParaRPr sz="3080">
              <a:latin typeface="Dosis"/>
              <a:ea typeface="Dosis"/>
              <a:cs typeface="Dosis"/>
              <a:sym typeface="Dosis"/>
            </a:endParaRPr>
          </a:p>
        </p:txBody>
      </p:sp>
      <p:sp>
        <p:nvSpPr>
          <p:cNvPr id="100" name="Google Shape;100;p25"/>
          <p:cNvSpPr txBox="1"/>
          <p:nvPr/>
        </p:nvSpPr>
        <p:spPr>
          <a:xfrm>
            <a:off x="5959949" y="908900"/>
            <a:ext cx="3321615" cy="112481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100"/>
              <a:buFont typeface="Arial"/>
              <a:buNone/>
            </a:pPr>
            <a:r>
              <a:rPr lang="en" sz="1200" b="1">
                <a:latin typeface="Dosis"/>
                <a:ea typeface="Dosis"/>
                <a:cs typeface="Dosis"/>
                <a:sym typeface="Dosis"/>
              </a:rPr>
              <a:t>Created by: </a:t>
            </a:r>
            <a:endParaRPr sz="1200" b="1">
              <a:latin typeface="Dosis"/>
              <a:ea typeface="Dosis"/>
              <a:cs typeface="Dosis"/>
              <a:sym typeface="Dosis"/>
            </a:endParaRPr>
          </a:p>
          <a:p>
            <a:pPr marL="0" marR="0" lvl="0" indent="0" algn="l" rtl="0">
              <a:lnSpc>
                <a:spcPct val="100000"/>
              </a:lnSpc>
              <a:spcBef>
                <a:spcPct val="0"/>
              </a:spcBef>
              <a:spcAft>
                <a:spcPct val="0"/>
              </a:spcAft>
              <a:buClr>
                <a:srgbClr val="000000"/>
              </a:buClr>
              <a:buSzPts val="1100"/>
              <a:buFont typeface="Arial"/>
              <a:buNone/>
            </a:pPr>
            <a:r>
              <a:rPr lang="en" sz="1200" b="1">
                <a:latin typeface="Dosis"/>
                <a:ea typeface="Dosis"/>
                <a:cs typeface="Dosis"/>
                <a:sym typeface="Dosis"/>
              </a:rPr>
              <a:t>Bagus Ariobimo</a:t>
            </a:r>
          </a:p>
          <a:p>
            <a:pPr marL="0" marR="0" lvl="0" indent="0" algn="l" rtl="0">
              <a:lnSpc>
                <a:spcPct val="100000"/>
              </a:lnSpc>
              <a:spcBef>
                <a:spcPct val="0"/>
              </a:spcBef>
              <a:spcAft>
                <a:spcPct val="0"/>
              </a:spcAft>
              <a:buClr>
                <a:srgbClr val="000000"/>
              </a:buClr>
              <a:buSzPts val="1100"/>
              <a:buFont typeface="Arial"/>
              <a:buNone/>
            </a:pPr>
            <a:r>
              <a:rPr lang="en-US" sz="1200">
                <a:latin typeface="Dosis"/>
                <a:ea typeface="Dosis"/>
                <a:cs typeface="Dosis"/>
                <a:sym typeface="Dosis"/>
              </a:rPr>
              <a:t>        </a:t>
            </a:r>
            <a:r>
              <a:rPr lang="en-US" sz="1200">
                <a:latin typeface="Dosis"/>
                <a:ea typeface="Dosis"/>
                <a:cs typeface="Dosis"/>
                <a:sym typeface="Dosis"/>
                <a:hlinkClick r:id="rId3"/>
              </a:rPr>
              <a:t>bagusariobimo7@gmail.com</a:t>
            </a:r>
            <a:r>
              <a:rPr lang="en-US" sz="1200">
                <a:latin typeface="Dosis"/>
                <a:ea typeface="Dosis"/>
                <a:cs typeface="Dosis"/>
                <a:sym typeface="Dosis"/>
              </a:rPr>
              <a:t> </a:t>
            </a:r>
            <a:endParaRPr sz="1200">
              <a:latin typeface="Dosis"/>
              <a:ea typeface="Dosis"/>
              <a:cs typeface="Dosis"/>
              <a:sym typeface="Dosis"/>
            </a:endParaRPr>
          </a:p>
          <a:p>
            <a:pPr marL="0" marR="0" lvl="0" indent="0" algn="l" rtl="0">
              <a:lnSpc>
                <a:spcPct val="100000"/>
              </a:lnSpc>
              <a:spcBef>
                <a:spcPct val="0"/>
              </a:spcBef>
              <a:spcAft>
                <a:spcPct val="0"/>
              </a:spcAft>
              <a:buClr>
                <a:srgbClr val="000000"/>
              </a:buClr>
              <a:buSzPts val="1100"/>
              <a:buFont typeface="Arial"/>
              <a:buNone/>
            </a:pPr>
            <a:r>
              <a:rPr lang="en-ID" sz="1200">
                <a:latin typeface="Dosis"/>
                <a:ea typeface="Dosis"/>
                <a:cs typeface="Dosis"/>
                <a:sym typeface="Dosis"/>
              </a:rPr>
              <a:t>        </a:t>
            </a:r>
            <a:r>
              <a:rPr lang="en-ID" sz="1200">
                <a:latin typeface="Dosis"/>
                <a:ea typeface="Dosis"/>
                <a:cs typeface="Dosis"/>
                <a:sym typeface="Dosis"/>
                <a:hlinkClick r:id="rId4"/>
              </a:rPr>
              <a:t>https://www.linkedin.com/in/bagus-ariobimo</a:t>
            </a:r>
            <a:endParaRPr lang="en-ID" sz="1200">
              <a:latin typeface="Dosis"/>
              <a:ea typeface="Dosis"/>
              <a:cs typeface="Dosis"/>
              <a:sym typeface="Dosis"/>
            </a:endParaRPr>
          </a:p>
          <a:p>
            <a:pPr marL="0" marR="0" lvl="0" indent="0" algn="l" rtl="0">
              <a:lnSpc>
                <a:spcPct val="100000"/>
              </a:lnSpc>
              <a:spcBef>
                <a:spcPct val="0"/>
              </a:spcBef>
              <a:spcAft>
                <a:spcPct val="0"/>
              </a:spcAft>
              <a:buClr>
                <a:srgbClr val="000000"/>
              </a:buClr>
              <a:buSzPts val="1100"/>
              <a:buFont typeface="Arial"/>
              <a:buNone/>
            </a:pPr>
            <a:r>
              <a:rPr lang="en-ID" sz="1200">
                <a:latin typeface="Dosis"/>
                <a:ea typeface="Dosis"/>
                <a:cs typeface="Dosis"/>
                <a:sym typeface="Dosis"/>
              </a:rPr>
              <a:t>        </a:t>
            </a:r>
            <a:r>
              <a:rPr lang="en-US" sz="1200">
                <a:latin typeface="Dosis"/>
                <a:ea typeface="Dosis"/>
                <a:cs typeface="Dosis"/>
                <a:sym typeface="Dosis"/>
                <a:hlinkClick r:id="rId5"/>
              </a:rPr>
              <a:t>https://github.com/riyouuyt</a:t>
            </a:r>
            <a:endParaRPr lang="en-US" sz="1200">
              <a:latin typeface="Dosis"/>
              <a:ea typeface="Dosis"/>
              <a:cs typeface="Dosis"/>
              <a:sym typeface="Dosis"/>
            </a:endParaRPr>
          </a:p>
          <a:p>
            <a:pPr marL="0" marR="0" lvl="0" indent="0" algn="l" rtl="0">
              <a:lnSpc>
                <a:spcPct val="100000"/>
              </a:lnSpc>
              <a:spcBef>
                <a:spcPct val="0"/>
              </a:spcBef>
              <a:spcAft>
                <a:spcPct val="0"/>
              </a:spcAft>
              <a:buClr>
                <a:srgbClr val="000000"/>
              </a:buClr>
              <a:buSzPts val="1100"/>
              <a:buFont typeface="Arial"/>
              <a:buNone/>
            </a:pPr>
            <a:endParaRPr sz="1200">
              <a:latin typeface="Dosis"/>
              <a:ea typeface="Dosis"/>
              <a:cs typeface="Dosis"/>
              <a:sym typeface="Dosis"/>
            </a:endParaRPr>
          </a:p>
        </p:txBody>
      </p:sp>
      <p:pic>
        <p:nvPicPr>
          <p:cNvPr id="101" name="Google Shape;101;p25"/>
          <p:cNvPicPr preferRelativeResize="0"/>
          <p:nvPr/>
        </p:nvPicPr>
        <p:blipFill>
          <a:blip r:embed="rId6">
            <a:alphaModFix/>
          </a:blip>
          <a:stretch>
            <a:fillRect/>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ct val="0"/>
              </a:spcBef>
              <a:spcAft>
                <a:spcPts val="1200"/>
              </a:spcAft>
              <a:buSzPts val="1018"/>
              <a:buNone/>
            </a:pPr>
            <a:r>
              <a:rPr lang="en" sz="1217">
                <a:solidFill>
                  <a:schemeClr val="dk1"/>
                </a:solidFill>
                <a:latin typeface="Times New Roman" panose="02020603050405020304" pitchFamily="18" charset="0"/>
                <a:ea typeface="Nunito"/>
                <a:cs typeface="Times New Roman" panose="02020603050405020304" pitchFamily="18" charset="0"/>
                <a:sym typeface="Nunito"/>
              </a:rPr>
              <a:t>“</a:t>
            </a:r>
            <a:r>
              <a:rPr lang="en-US" sz="1217">
                <a:solidFill>
                  <a:schemeClr val="dk1"/>
                </a:solidFill>
                <a:latin typeface="Times New Roman" panose="02020603050405020304" pitchFamily="18" charset="0"/>
                <a:ea typeface="Nunito"/>
                <a:cs typeface="Times New Roman" panose="02020603050405020304" pitchFamily="18" charset="0"/>
                <a:sym typeface="Nunito"/>
              </a:rPr>
              <a:t>A data enthusiast who has completed a course in this field and is ready to start his career. Have a excellent understanding in statistics, programming, and data processing. Proficient in using tools such as Python, R, and SQL. Able to collect, clean and analyze data with the necessary techniques. Have skills in data visualization and simple statistical modeling. Creative problem solver and always thrive for learning. Ready to contribute to data-driven projects and collaborate in teams. Committed to further developing data science skills and achieving significant results in data analysis.</a:t>
            </a:r>
            <a:r>
              <a:rPr lang="en" sz="1217">
                <a:solidFill>
                  <a:schemeClr val="dk1"/>
                </a:solidFill>
                <a:latin typeface="Times New Roman" panose="02020603050405020304" pitchFamily="18" charset="0"/>
                <a:ea typeface="Nunito"/>
                <a:cs typeface="Times New Roman" panose="02020603050405020304" pitchFamily="18" charset="0"/>
                <a:sym typeface="Nunito"/>
              </a:rPr>
              <a:t>”</a:t>
            </a:r>
            <a:endParaRPr sz="279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307887-4BFD-E9EE-504F-EC194D5ECF28}"/>
              </a:ext>
            </a:extLst>
          </p:cNvPr>
          <p:cNvPicPr>
            <a:picLocks noChangeAspect="1"/>
          </p:cNvPicPr>
          <p:nvPr/>
        </p:nvPicPr>
        <p:blipFill>
          <a:blip r:embed="rId7"/>
          <a:srcRect l="29302" t="7216" r="18126" b="-1553"/>
          <a:stretch>
            <a:fillRect/>
          </a:stretch>
        </p:blipFill>
        <p:spPr>
          <a:xfrm>
            <a:off x="4665150" y="694439"/>
            <a:ext cx="1218599" cy="122152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4E9C1DE7-B8CF-005B-F9A0-38C21F518848}"/>
              </a:ext>
            </a:extLst>
          </p:cNvPr>
          <p:cNvPicPr>
            <a:picLocks noChangeAspect="1"/>
          </p:cNvPicPr>
          <p:nvPr/>
        </p:nvPicPr>
        <p:blipFill>
          <a:blip r:embed="rId8">
            <a:extLst>
              <a:ext uri="{837473B0-CC2E-450A-ABE3-18F120FF3D39}">
                <a1611:picAttrSrcUrl xmlns:a1611="http://schemas.microsoft.com/office/drawing/2016/11/main" r:id="rId9" r:embed="rId9"/>
              </a:ext>
            </a:extLst>
          </a:blip>
          <a:srcRect l="37314" t="29723" r="36815" b="27483"/>
          <a:stretch>
            <a:fillRect/>
          </a:stretch>
        </p:blipFill>
        <p:spPr>
          <a:xfrm>
            <a:off x="6017453" y="1325460"/>
            <a:ext cx="179134" cy="144685"/>
          </a:xfrm>
          <a:prstGeom prst="rect">
            <a:avLst/>
          </a:prstGeom>
        </p:spPr>
      </p:pic>
      <p:pic>
        <p:nvPicPr>
          <p:cNvPr id="7" name="Picture 6">
            <a:extLst>
              <a:ext uri="{FF2B5EF4-FFF2-40B4-BE49-F238E27FC236}">
                <a16:creationId xmlns:a16="http://schemas.microsoft.com/office/drawing/2014/main" id="{5D0BF486-C1CD-9B05-B816-0E50A3B4EEC4}"/>
              </a:ext>
            </a:extLst>
          </p:cNvPr>
          <p:cNvPicPr>
            <a:picLocks noChangeAspect="1"/>
          </p:cNvPicPr>
          <p:nvPr/>
        </p:nvPicPr>
        <p:blipFill>
          <a:blip r:embed="rId10">
            <a:extLst>
              <a:ext uri="{837473B0-CC2E-450A-ABE3-18F120FF3D39}">
                <a1611:picAttrSrcUrl xmlns:a1611="http://schemas.microsoft.com/office/drawing/2016/11/main" r:id="rId11" r:embed="rId11"/>
              </a:ext>
            </a:extLst>
          </a:blip>
          <a:srcRect l="15088" t="14458" r="14878" b="15015"/>
          <a:stretch>
            <a:fillRect/>
          </a:stretch>
        </p:blipFill>
        <p:spPr>
          <a:xfrm>
            <a:off x="6017454" y="1499923"/>
            <a:ext cx="182880" cy="184172"/>
          </a:xfrm>
          <a:prstGeom prst="flowChartAlternateProcess">
            <a:avLst/>
          </a:prstGeom>
        </p:spPr>
      </p:pic>
      <p:pic>
        <p:nvPicPr>
          <p:cNvPr id="8" name="Picture 7">
            <a:extLst>
              <a:ext uri="{FF2B5EF4-FFF2-40B4-BE49-F238E27FC236}">
                <a16:creationId xmlns:a16="http://schemas.microsoft.com/office/drawing/2014/main" id="{367878CE-D2E2-EB1D-93B0-06C4E231A75F}"/>
              </a:ext>
            </a:extLst>
          </p:cNvPr>
          <p:cNvPicPr>
            <a:picLocks noChangeAspect="1"/>
          </p:cNvPicPr>
          <p:nvPr/>
        </p:nvPicPr>
        <p:blipFill>
          <a:blip r:embed="rId12"/>
          <a:stretch>
            <a:fillRect/>
          </a:stretch>
        </p:blipFill>
        <p:spPr>
          <a:xfrm>
            <a:off x="6000313" y="1679836"/>
            <a:ext cx="213414" cy="213414"/>
          </a:xfrm>
          <a:prstGeom prst="roundRect">
            <a:avLst/>
          </a:prstGeom>
        </p:spPr>
      </p:pic>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Product Category Quality Analysis</a:t>
            </a:r>
            <a:endParaRPr sz="2220" b="1">
              <a:solidFill>
                <a:schemeClr val="lt1"/>
              </a:solidFill>
            </a:endParaRPr>
          </a:p>
        </p:txBody>
      </p:sp>
      <p:sp>
        <p:nvSpPr>
          <p:cNvPr id="56" name="Google Shape;56;p13"/>
          <p:cNvSpPr txBox="1">
            <a:spLocks noGrp="1"/>
          </p:cNvSpPr>
          <p:nvPr>
            <p:ph type="body" idx="1"/>
          </p:nvPr>
        </p:nvSpPr>
        <p:spPr>
          <a:xfrm>
            <a:off x="-77492" y="338567"/>
            <a:ext cx="4579750" cy="3851329"/>
          </a:xfrm>
          <a:prstGeom prst="rect">
            <a:avLst/>
          </a:prstGeom>
        </p:spPr>
        <p:txBody>
          <a:bodyPr spcFirstLastPara="1" wrap="square" lIns="91425" tIns="91425" rIns="91425" bIns="91425" anchor="t" anchorCtr="0">
            <a:normAutofit lnSpcReduction="10000"/>
          </a:bodyPr>
          <a:lstStyle/>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133350" lvl="0" indent="0" algn="l" rtl="0">
              <a:spcBef>
                <a:spcPct val="0"/>
              </a:spcBef>
              <a:spcAft>
                <a:spcPct val="0"/>
              </a:spcAft>
              <a:buClr>
                <a:schemeClr val="dk1"/>
              </a:buClr>
              <a:buSzPts val="1500"/>
              <a:buNone/>
            </a:pPr>
            <a:r>
              <a:rPr lang="en-US" sz="1200" b="1">
                <a:solidFill>
                  <a:schemeClr val="tx1"/>
                </a:solidFill>
                <a:latin typeface="Dosis" pitchFamily="2" charset="0"/>
              </a:rPr>
              <a:t>Product Category Analysis report</a:t>
            </a:r>
            <a:endParaRPr lang="en-US" sz="1100" b="1">
              <a:solidFill>
                <a:schemeClr val="tx1"/>
              </a:solidFill>
              <a:latin typeface="Dosis" pitchFamily="2" charset="0"/>
            </a:endParaRPr>
          </a:p>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133350" lvl="0" indent="0" algn="l" rtl="0">
              <a:spcBef>
                <a:spcPct val="0"/>
              </a:spcBef>
              <a:spcAft>
                <a:spcPct val="0"/>
              </a:spcAft>
              <a:buClr>
                <a:schemeClr val="dk1"/>
              </a:buClr>
              <a:buSzPts val="1500"/>
              <a:buNone/>
            </a:pPr>
            <a:r>
              <a:rPr lang="en-US" sz="1100">
                <a:solidFill>
                  <a:schemeClr val="tx1"/>
                </a:solidFill>
                <a:latin typeface="Dosis" pitchFamily="2" charset="0"/>
              </a:rPr>
              <a:t>In the years 2016 to 2018, our e-commerce platform displayed promising trends in both revenue and order cancellations:</a:t>
            </a:r>
          </a:p>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a:solidFill>
                  <a:schemeClr val="tx1"/>
                </a:solidFill>
                <a:latin typeface="Dosis" pitchFamily="2" charset="0"/>
              </a:rPr>
              <a:t>Revenue Performance: We observed consistent growth in total revenue, starting at</a:t>
            </a:r>
            <a:r>
              <a:rPr lang="en-US" sz="1100" b="1">
                <a:solidFill>
                  <a:schemeClr val="tx1"/>
                </a:solidFill>
                <a:latin typeface="Dosis" pitchFamily="2" charset="0"/>
              </a:rPr>
              <a:t> $46,653.74</a:t>
            </a:r>
            <a:r>
              <a:rPr lang="en-US" sz="1100">
                <a:solidFill>
                  <a:schemeClr val="tx1"/>
                </a:solidFill>
                <a:latin typeface="Dosis" pitchFamily="2" charset="0"/>
              </a:rPr>
              <a:t> in 2016 and reaching </a:t>
            </a:r>
            <a:r>
              <a:rPr lang="en-US" sz="1100" b="1">
                <a:solidFill>
                  <a:schemeClr val="tx1"/>
                </a:solidFill>
                <a:latin typeface="Dosis" pitchFamily="2" charset="0"/>
              </a:rPr>
              <a:t>$8,451,584.77</a:t>
            </a:r>
            <a:r>
              <a:rPr lang="en-US" sz="1100">
                <a:solidFill>
                  <a:schemeClr val="tx1"/>
                </a:solidFill>
                <a:latin typeface="Dosis" pitchFamily="2" charset="0"/>
              </a:rPr>
              <a:t> in 2018. Notably, the Bed &amp; Bath Table category excelled in revenue in 2017, while the Health &amp; Beauty category took the lead in 2018.</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a:solidFill>
                  <a:schemeClr val="tx1"/>
                </a:solidFill>
                <a:latin typeface="Dosis" pitchFamily="2" charset="0"/>
              </a:rPr>
              <a:t>Cancellation Trends: Order cancellations saw a steady increase over the years, emphasizing the importance of refining our order management processes. In 2016, Toys had the lowest cancellations, and in 2017, the Sports &amp; Leisure category faced the most cancellations.</a:t>
            </a:r>
          </a:p>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133350" lvl="0" indent="0" algn="l" rtl="0">
              <a:spcBef>
                <a:spcPct val="0"/>
              </a:spcBef>
              <a:spcAft>
                <a:spcPct val="0"/>
              </a:spcAft>
              <a:buClr>
                <a:schemeClr val="dk1"/>
              </a:buClr>
              <a:buSzPts val="1500"/>
              <a:buNone/>
            </a:pPr>
            <a:r>
              <a:rPr lang="en-US" sz="1100">
                <a:solidFill>
                  <a:schemeClr val="tx1"/>
                </a:solidFill>
                <a:latin typeface="Dosis" pitchFamily="2" charset="0"/>
              </a:rPr>
              <a:t>These insights guide us toward strengthening our high-performing categories and addressing specific concerns related to cancellations, ultimately fostering growth and enhancing the customer experience.</a:t>
            </a:r>
            <a:endParaRPr lang="en-ID" sz="1100">
              <a:solidFill>
                <a:schemeClr val="tx1"/>
              </a:solidFill>
              <a:latin typeface="Dosis" pitchFamily="2" charset="0"/>
            </a:endParaRPr>
          </a:p>
        </p:txBody>
      </p:sp>
      <p:pic>
        <p:nvPicPr>
          <p:cNvPr id="4" name="Picture 3">
            <a:extLst>
              <a:ext uri="{FF2B5EF4-FFF2-40B4-BE49-F238E27FC236}">
                <a16:creationId xmlns:a16="http://schemas.microsoft.com/office/drawing/2014/main" id="{D0B6A40F-1517-8F69-C8BF-35004727BDA0}"/>
              </a:ext>
            </a:extLst>
          </p:cNvPr>
          <p:cNvPicPr>
            <a:picLocks noChangeAspect="1"/>
          </p:cNvPicPr>
          <p:nvPr/>
        </p:nvPicPr>
        <p:blipFill>
          <a:blip r:embed="rId3"/>
          <a:stretch>
            <a:fillRect/>
          </a:stretch>
        </p:blipFill>
        <p:spPr>
          <a:xfrm>
            <a:off x="5765367" y="2672062"/>
            <a:ext cx="3255887" cy="2049720"/>
          </a:xfrm>
          <a:prstGeom prst="rect">
            <a:avLst/>
          </a:prstGeom>
        </p:spPr>
      </p:pic>
      <p:pic>
        <p:nvPicPr>
          <p:cNvPr id="8" name="Picture 7">
            <a:extLst>
              <a:ext uri="{FF2B5EF4-FFF2-40B4-BE49-F238E27FC236}">
                <a16:creationId xmlns:a16="http://schemas.microsoft.com/office/drawing/2014/main" id="{C1B2D916-35A0-94DC-6508-EE3D204F39F4}"/>
              </a:ext>
            </a:extLst>
          </p:cNvPr>
          <p:cNvPicPr>
            <a:picLocks noChangeAspect="1"/>
          </p:cNvPicPr>
          <p:nvPr/>
        </p:nvPicPr>
        <p:blipFill>
          <a:blip r:embed="rId4"/>
          <a:stretch>
            <a:fillRect/>
          </a:stretch>
        </p:blipFill>
        <p:spPr>
          <a:xfrm>
            <a:off x="4951707" y="638592"/>
            <a:ext cx="3255887" cy="1957908"/>
          </a:xfrm>
          <a:prstGeom prst="rect">
            <a:avLst/>
          </a:prstGeom>
        </p:spPr>
      </p:pic>
      <p:pic>
        <p:nvPicPr>
          <p:cNvPr id="10" name="Picture 9">
            <a:extLst>
              <a:ext uri="{FF2B5EF4-FFF2-40B4-BE49-F238E27FC236}">
                <a16:creationId xmlns:a16="http://schemas.microsoft.com/office/drawing/2014/main" id="{FF0B0DD4-CECB-A6BC-6867-FCBF19800EEA}"/>
              </a:ext>
            </a:extLst>
          </p:cNvPr>
          <p:cNvPicPr>
            <a:picLocks noChangeAspect="1"/>
          </p:cNvPicPr>
          <p:nvPr/>
        </p:nvPicPr>
        <p:blipFill>
          <a:blip r:embed="rId5"/>
          <a:stretch>
            <a:fillRect/>
          </a:stretch>
        </p:blipFill>
        <p:spPr>
          <a:xfrm>
            <a:off x="122746" y="3890914"/>
            <a:ext cx="5432432" cy="789469"/>
          </a:xfrm>
          <a:prstGeom prst="rect">
            <a:avLst/>
          </a:prstGeom>
        </p:spPr>
      </p:pic>
      <p:sp>
        <p:nvSpPr>
          <p:cNvPr id="11" name="Google Shape;55;p13">
            <a:extLst>
              <a:ext uri="{FF2B5EF4-FFF2-40B4-BE49-F238E27FC236}">
                <a16:creationId xmlns:a16="http://schemas.microsoft.com/office/drawing/2014/main" id="{0A08C3B3-6B84-39D9-12E4-25BE8D2FCDD8}"/>
              </a:ext>
            </a:extLst>
          </p:cNvPr>
          <p:cNvSpPr txBox="1"/>
          <p:nvPr/>
        </p:nvSpPr>
        <p:spPr>
          <a:xfrm>
            <a:off x="4656000" y="4721782"/>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a:t>
            </a:r>
            <a:r>
              <a:rPr lang="en-US" sz="1100" b="1">
                <a:solidFill>
                  <a:schemeClr val="dk1"/>
                </a:solidFill>
                <a:hlinkClick r:id="rId6"/>
              </a:rPr>
              <a:t>Click Here</a:t>
            </a:r>
            <a:endParaRPr sz="1100" b="1">
              <a:solidFill>
                <a:schemeClr val="dk1"/>
              </a:solidFill>
            </a:endParaRPr>
          </a:p>
        </p:txBody>
      </p:sp>
    </p:spTree>
    <p:extLst>
      <p:ext uri="{BB962C8B-B14F-4D97-AF65-F5344CB8AC3E}">
        <p14:creationId xmlns:p14="http://schemas.microsoft.com/office/powerpoint/2010/main" val="4123437331"/>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ct val="0"/>
              </a:spcBef>
              <a:spcAft>
                <a:spcPct val="0"/>
              </a:spcAft>
              <a:buSzPct val="44594"/>
              <a:buNone/>
            </a:pPr>
            <a:endParaRPr sz="2220" b="1">
              <a:solidFill>
                <a:schemeClr val="lt1"/>
              </a:solidFill>
            </a:endParaRPr>
          </a:p>
        </p:txBody>
      </p:sp>
      <p:sp>
        <p:nvSpPr>
          <p:cNvPr id="55" name="Google Shape;55;p13"/>
          <p:cNvSpPr txBox="1"/>
          <p:nvPr/>
        </p:nvSpPr>
        <p:spPr>
          <a:xfrm>
            <a:off x="4656000" y="4789587"/>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Click </a:t>
            </a:r>
            <a:r>
              <a:rPr lang="en-US" sz="1100" b="1">
                <a:solidFill>
                  <a:schemeClr val="dk1"/>
                </a:solidFill>
                <a:hlinkClick r:id="rId3"/>
              </a:rPr>
              <a:t>Here</a:t>
            </a:r>
            <a:endParaRPr sz="1100" b="1">
              <a:solidFill>
                <a:schemeClr val="dk1"/>
              </a:solidFill>
            </a:endParaRPr>
          </a:p>
        </p:txBody>
      </p:sp>
      <p:sp>
        <p:nvSpPr>
          <p:cNvPr id="56" name="Google Shape;56;p13"/>
          <p:cNvSpPr txBox="1">
            <a:spLocks noGrp="1"/>
          </p:cNvSpPr>
          <p:nvPr>
            <p:ph type="body" idx="1"/>
          </p:nvPr>
        </p:nvSpPr>
        <p:spPr>
          <a:xfrm>
            <a:off x="311700" y="1088676"/>
            <a:ext cx="3772103" cy="3705000"/>
          </a:xfrm>
          <a:prstGeom prst="rect">
            <a:avLst/>
          </a:prstGeom>
        </p:spPr>
        <p:txBody>
          <a:bodyPr spcFirstLastPara="1" wrap="square" lIns="91425" tIns="91425" rIns="91425" bIns="91425" anchor="t" anchorCtr="0">
            <a:normAutofit/>
          </a:bodyPr>
          <a:lstStyle/>
          <a:p>
            <a:pPr marL="133350" lvl="0" indent="0" algn="l" rtl="0">
              <a:spcBef>
                <a:spcPct val="0"/>
              </a:spcBef>
              <a:spcAft>
                <a:spcPct val="0"/>
              </a:spcAft>
              <a:buClr>
                <a:schemeClr val="dk1"/>
              </a:buClr>
              <a:buSzPts val="1500"/>
              <a:buNone/>
            </a:pPr>
            <a:r>
              <a:rPr lang="en-US" sz="1500" b="1">
                <a:solidFill>
                  <a:schemeClr val="dk1"/>
                </a:solidFill>
                <a:latin typeface="Dosis" pitchFamily="2" charset="0"/>
              </a:rPr>
              <a:t>Total Favorite Payment Types (All Time)</a:t>
            </a:r>
          </a:p>
          <a:p>
            <a:pPr marL="133350" lvl="0" indent="0" algn="l" rtl="0">
              <a:spcBef>
                <a:spcPct val="0"/>
              </a:spcBef>
              <a:spcAft>
                <a:spcPct val="0"/>
              </a:spcAft>
              <a:buClr>
                <a:schemeClr val="dk1"/>
              </a:buClr>
              <a:buSzPts val="1500"/>
              <a:buNone/>
            </a:pPr>
            <a:endParaRPr lang="en-US" sz="1500">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500">
                <a:solidFill>
                  <a:schemeClr val="dk1"/>
                </a:solidFill>
                <a:latin typeface="Dosis" pitchFamily="2" charset="0"/>
              </a:rPr>
              <a:t>The data reveals the distribution of payment types used across all transactions. The most favored payment type is </a:t>
            </a:r>
            <a:r>
              <a:rPr lang="en-US" sz="1500" b="1">
                <a:solidFill>
                  <a:schemeClr val="dk1"/>
                </a:solidFill>
                <a:latin typeface="Dosis" pitchFamily="2" charset="0"/>
              </a:rPr>
              <a:t>"credit card," </a:t>
            </a:r>
            <a:r>
              <a:rPr lang="en-US" sz="1500">
                <a:solidFill>
                  <a:schemeClr val="dk1"/>
                </a:solidFill>
                <a:latin typeface="Dosis" pitchFamily="2" charset="0"/>
              </a:rPr>
              <a:t>with a substantial total of 76,795 uses. Following closely is </a:t>
            </a:r>
            <a:r>
              <a:rPr lang="en-US" sz="1500" b="1">
                <a:solidFill>
                  <a:schemeClr val="dk1"/>
                </a:solidFill>
                <a:latin typeface="Dosis" pitchFamily="2" charset="0"/>
              </a:rPr>
              <a:t>"boleto"</a:t>
            </a:r>
            <a:r>
              <a:rPr lang="en-US" sz="1500">
                <a:solidFill>
                  <a:schemeClr val="dk1"/>
                </a:solidFill>
                <a:latin typeface="Dosis" pitchFamily="2" charset="0"/>
              </a:rPr>
              <a:t> with 19,784 uses, </a:t>
            </a:r>
            <a:r>
              <a:rPr lang="en-US" sz="1500" b="1">
                <a:solidFill>
                  <a:schemeClr val="dk1"/>
                </a:solidFill>
                <a:latin typeface="Dosis" pitchFamily="2" charset="0"/>
              </a:rPr>
              <a:t>"voucher"</a:t>
            </a:r>
            <a:r>
              <a:rPr lang="en-US" sz="1500">
                <a:solidFill>
                  <a:schemeClr val="dk1"/>
                </a:solidFill>
                <a:latin typeface="Dosis" pitchFamily="2" charset="0"/>
              </a:rPr>
              <a:t> with 5,775 uses, </a:t>
            </a:r>
            <a:r>
              <a:rPr lang="en-US" sz="1500" b="1">
                <a:solidFill>
                  <a:schemeClr val="dk1"/>
                </a:solidFill>
                <a:latin typeface="Dosis" pitchFamily="2" charset="0"/>
              </a:rPr>
              <a:t>"debit card"</a:t>
            </a:r>
            <a:r>
              <a:rPr lang="en-US" sz="1500">
                <a:solidFill>
                  <a:schemeClr val="dk1"/>
                </a:solidFill>
                <a:latin typeface="Dosis" pitchFamily="2" charset="0"/>
              </a:rPr>
              <a:t> with 1,529 uses, and </a:t>
            </a:r>
            <a:r>
              <a:rPr lang="en-US" sz="1500" b="1">
                <a:solidFill>
                  <a:schemeClr val="dk1"/>
                </a:solidFill>
                <a:latin typeface="Dosis" pitchFamily="2" charset="0"/>
              </a:rPr>
              <a:t>"not defined"</a:t>
            </a:r>
            <a:r>
              <a:rPr lang="en-US" sz="1500">
                <a:solidFill>
                  <a:schemeClr val="dk1"/>
                </a:solidFill>
                <a:latin typeface="Dosis" pitchFamily="2" charset="0"/>
              </a:rPr>
              <a:t> with 3 uses. These insights provide valuable information about customer payment preferences.</a:t>
            </a:r>
            <a:endParaRPr lang="en-ID" sz="1500">
              <a:solidFill>
                <a:schemeClr val="dk1"/>
              </a:solidFill>
              <a:latin typeface="Dosis" pitchFamily="2" charset="0"/>
            </a:endParaRPr>
          </a:p>
        </p:txBody>
      </p:sp>
      <p:pic>
        <p:nvPicPr>
          <p:cNvPr id="3" name="Picture 2">
            <a:extLst>
              <a:ext uri="{FF2B5EF4-FFF2-40B4-BE49-F238E27FC236}">
                <a16:creationId xmlns:a16="http://schemas.microsoft.com/office/drawing/2014/main" id="{FD8B1617-A89F-22AD-60D8-C5DE77E956AD}"/>
              </a:ext>
            </a:extLst>
          </p:cNvPr>
          <p:cNvPicPr>
            <a:picLocks noChangeAspect="1"/>
          </p:cNvPicPr>
          <p:nvPr/>
        </p:nvPicPr>
        <p:blipFill>
          <a:blip r:embed="rId4"/>
          <a:stretch>
            <a:fillRect/>
          </a:stretch>
        </p:blipFill>
        <p:spPr>
          <a:xfrm>
            <a:off x="4192291" y="1252761"/>
            <a:ext cx="4859122" cy="2927377"/>
          </a:xfrm>
          <a:prstGeom prst="rect">
            <a:avLst/>
          </a:prstGeom>
        </p:spPr>
      </p:pic>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ct val="0"/>
              </a:spcBef>
              <a:spcAft>
                <a:spcPct val="0"/>
              </a:spcAft>
              <a:buSzPct val="44594"/>
              <a:buNone/>
            </a:pPr>
            <a:endParaRPr sz="2220" b="1">
              <a:solidFill>
                <a:schemeClr val="lt1"/>
              </a:solidFill>
            </a:endParaRPr>
          </a:p>
        </p:txBody>
      </p:sp>
      <p:sp>
        <p:nvSpPr>
          <p:cNvPr id="56" name="Google Shape;56;p13"/>
          <p:cNvSpPr txBox="1">
            <a:spLocks noGrp="1"/>
          </p:cNvSpPr>
          <p:nvPr>
            <p:ph type="body" idx="1"/>
          </p:nvPr>
        </p:nvSpPr>
        <p:spPr>
          <a:xfrm>
            <a:off x="0" y="560525"/>
            <a:ext cx="4130298" cy="4582975"/>
          </a:xfrm>
          <a:prstGeom prst="rect">
            <a:avLst/>
          </a:prstGeom>
        </p:spPr>
        <p:txBody>
          <a:bodyPr spcFirstLastPara="1" wrap="square" lIns="91425" tIns="91425" rIns="91425" bIns="91425" anchor="t" anchorCtr="0">
            <a:normAutofit/>
          </a:bodyPr>
          <a:lstStyle/>
          <a:p>
            <a:pPr marL="133350" lvl="0" indent="0" algn="l" rtl="0">
              <a:spcBef>
                <a:spcPct val="0"/>
              </a:spcBef>
              <a:spcAft>
                <a:spcPct val="0"/>
              </a:spcAft>
              <a:buClr>
                <a:schemeClr val="dk1"/>
              </a:buClr>
              <a:buSzPts val="1500"/>
              <a:buNone/>
            </a:pPr>
            <a:r>
              <a:rPr lang="en-US" sz="1100" b="1">
                <a:solidFill>
                  <a:schemeClr val="dk1"/>
                </a:solidFill>
                <a:latin typeface="Dosis" pitchFamily="2" charset="0"/>
              </a:rPr>
              <a:t>Total Favorite Payment Types by Year</a:t>
            </a:r>
          </a:p>
          <a:p>
            <a:pPr marL="133350" lvl="0" indent="0" algn="just" rtl="0">
              <a:spcBef>
                <a:spcPct val="0"/>
              </a:spcBef>
              <a:spcAft>
                <a:spcPct val="0"/>
              </a:spcAft>
              <a:buClr>
                <a:schemeClr val="dk1"/>
              </a:buClr>
              <a:buSzPts val="1500"/>
              <a:buNone/>
            </a:pPr>
            <a:r>
              <a:rPr lang="en-US" sz="1100">
                <a:solidFill>
                  <a:schemeClr val="dk1"/>
                </a:solidFill>
                <a:latin typeface="Dosis" pitchFamily="2" charset="0"/>
              </a:rPr>
              <a:t>Analyzing payment preferences year by year provides a more detailed perspective:</a:t>
            </a:r>
          </a:p>
          <a:p>
            <a:pPr marL="133350" lvl="0" indent="0" algn="just" rtl="0">
              <a:spcBef>
                <a:spcPct val="0"/>
              </a:spcBef>
              <a:spcAft>
                <a:spcPct val="0"/>
              </a:spcAft>
              <a:buClr>
                <a:schemeClr val="dk1"/>
              </a:buClr>
              <a:buSzPts val="1500"/>
              <a:buNone/>
            </a:pPr>
            <a:endParaRPr lang="en-US" sz="1100">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100">
                <a:solidFill>
                  <a:schemeClr val="dk1"/>
                </a:solidFill>
                <a:latin typeface="Dosis" pitchFamily="2" charset="0"/>
              </a:rPr>
              <a:t>In 2016, "credit card" was the most preferred payment type with 258 uses, followed by "boleto" with 63 uses, "voucher" with 23 uses, and "debit card" with 2 uses.</a:t>
            </a:r>
          </a:p>
          <a:p>
            <a:pPr marL="133350" lvl="0" indent="0" algn="just" rtl="0">
              <a:spcBef>
                <a:spcPct val="0"/>
              </a:spcBef>
              <a:spcAft>
                <a:spcPct val="0"/>
              </a:spcAft>
              <a:buClr>
                <a:schemeClr val="dk1"/>
              </a:buClr>
              <a:buSzPts val="1500"/>
              <a:buNone/>
            </a:pPr>
            <a:endParaRPr lang="en-US" sz="900">
              <a:solidFill>
                <a:schemeClr val="dk1"/>
              </a:solidFill>
              <a:latin typeface="Dosis" pitchFamily="2" charset="0"/>
            </a:endParaRPr>
          </a:p>
          <a:p>
            <a:pPr marL="133350" lvl="0" indent="0" algn="just" rtl="0">
              <a:spcBef>
                <a:spcPct val="0"/>
              </a:spcBef>
              <a:spcAft>
                <a:spcPct val="0"/>
              </a:spcAft>
              <a:buClr>
                <a:schemeClr val="dk1"/>
              </a:buClr>
              <a:buSzPts val="1500"/>
              <a:buNone/>
            </a:pPr>
            <a:endParaRPr lang="en-US" sz="900">
              <a:solidFill>
                <a:schemeClr val="dk1"/>
              </a:solidFill>
              <a:latin typeface="Dosis" pitchFamily="2" charset="0"/>
            </a:endParaRPr>
          </a:p>
        </p:txBody>
      </p:sp>
      <p:pic>
        <p:nvPicPr>
          <p:cNvPr id="4" name="Picture 3">
            <a:extLst>
              <a:ext uri="{FF2B5EF4-FFF2-40B4-BE49-F238E27FC236}">
                <a16:creationId xmlns:a16="http://schemas.microsoft.com/office/drawing/2014/main" id="{F514CBCA-3036-5EAD-98EE-5D2B690E6801}"/>
              </a:ext>
            </a:extLst>
          </p:cNvPr>
          <p:cNvPicPr>
            <a:picLocks noChangeAspect="1"/>
          </p:cNvPicPr>
          <p:nvPr/>
        </p:nvPicPr>
        <p:blipFill>
          <a:blip r:embed="rId3"/>
          <a:srcRect l="813"/>
          <a:stretch>
            <a:fillRect/>
          </a:stretch>
        </p:blipFill>
        <p:spPr>
          <a:xfrm>
            <a:off x="4572000" y="640164"/>
            <a:ext cx="3696346" cy="2360722"/>
          </a:xfrm>
          <a:prstGeom prst="rect">
            <a:avLst/>
          </a:prstGeom>
        </p:spPr>
      </p:pic>
      <p:pic>
        <p:nvPicPr>
          <p:cNvPr id="8" name="Picture 7">
            <a:extLst>
              <a:ext uri="{FF2B5EF4-FFF2-40B4-BE49-F238E27FC236}">
                <a16:creationId xmlns:a16="http://schemas.microsoft.com/office/drawing/2014/main" id="{D7180565-1AE1-B19E-709E-4657CE4077AA}"/>
              </a:ext>
            </a:extLst>
          </p:cNvPr>
          <p:cNvPicPr>
            <a:picLocks noChangeAspect="1"/>
          </p:cNvPicPr>
          <p:nvPr/>
        </p:nvPicPr>
        <p:blipFill>
          <a:blip r:embed="rId4"/>
          <a:stretch>
            <a:fillRect/>
          </a:stretch>
        </p:blipFill>
        <p:spPr>
          <a:xfrm>
            <a:off x="306068" y="2571750"/>
            <a:ext cx="3747980" cy="2348963"/>
          </a:xfrm>
          <a:prstGeom prst="rect">
            <a:avLst/>
          </a:prstGeom>
        </p:spPr>
      </p:pic>
      <p:sp>
        <p:nvSpPr>
          <p:cNvPr id="9" name="Google Shape;56;p13">
            <a:extLst>
              <a:ext uri="{FF2B5EF4-FFF2-40B4-BE49-F238E27FC236}">
                <a16:creationId xmlns:a16="http://schemas.microsoft.com/office/drawing/2014/main" id="{79EF0E60-3279-22F8-9F2F-50E0B4474CB2}"/>
              </a:ext>
            </a:extLst>
          </p:cNvPr>
          <p:cNvSpPr txBox="1"/>
          <p:nvPr/>
        </p:nvSpPr>
        <p:spPr>
          <a:xfrm>
            <a:off x="4656000" y="560525"/>
            <a:ext cx="4130298" cy="45829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ct val="0"/>
              </a:spcBef>
              <a:spcAft>
                <a:spcPct val="0"/>
              </a:spcAft>
            </a:defPPr>
            <a:lvl1pPr marL="457200" marR="0" lvl="0" indent="-342900" algn="l" rtl="0">
              <a:lnSpc>
                <a:spcPct val="115000"/>
              </a:lnSpc>
              <a:spcBef>
                <a:spcPct val="0"/>
              </a:spcBef>
              <a:spcAft>
                <a:spcPct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ct val="0"/>
              </a:spcBef>
              <a:spcAft>
                <a:spcPct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endParaRPr lang="en-US" sz="1200">
              <a:solidFill>
                <a:schemeClr val="dk1"/>
              </a:solidFill>
              <a:latin typeface="Dosis" pitchFamily="2" charset="0"/>
            </a:endParaRPr>
          </a:p>
          <a:p>
            <a:pPr marL="133350" indent="0" algn="just">
              <a:buClr>
                <a:schemeClr val="dk1"/>
              </a:buClr>
              <a:buSzPts val="1500"/>
              <a:buFont typeface="Arial"/>
              <a:buNone/>
            </a:pPr>
            <a:r>
              <a:rPr lang="en-US" sz="1200">
                <a:solidFill>
                  <a:schemeClr val="dk1"/>
                </a:solidFill>
                <a:latin typeface="Dosis" pitchFamily="2" charset="0"/>
              </a:rPr>
              <a:t>In 2017, "credit card" continued to lead with 34,568 uses, followed by "boleto" with 9,508 uses, "voucher" with 3,027 uses, and "debit card" with 422 uses.</a:t>
            </a:r>
          </a:p>
        </p:txBody>
      </p:sp>
      <p:sp>
        <p:nvSpPr>
          <p:cNvPr id="2" name="Google Shape;55;p13">
            <a:extLst>
              <a:ext uri="{FF2B5EF4-FFF2-40B4-BE49-F238E27FC236}">
                <a16:creationId xmlns:a16="http://schemas.microsoft.com/office/drawing/2014/main" id="{251A38E4-867C-849E-057B-FADDDFDAB2C2}"/>
              </a:ext>
            </a:extLst>
          </p:cNvPr>
          <p:cNvSpPr txBox="1"/>
          <p:nvPr/>
        </p:nvSpPr>
        <p:spPr>
          <a:xfrm>
            <a:off x="4656000" y="4789587"/>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Click </a:t>
            </a:r>
            <a:r>
              <a:rPr lang="en-US" sz="1100" b="1">
                <a:solidFill>
                  <a:schemeClr val="dk1"/>
                </a:solidFill>
                <a:hlinkClick r:id="rId5"/>
              </a:rPr>
              <a:t>Here</a:t>
            </a:r>
            <a:endParaRPr sz="1100" b="1">
              <a:solidFill>
                <a:schemeClr val="dk1"/>
              </a:solidFill>
            </a:endParaRPr>
          </a:p>
        </p:txBody>
      </p:sp>
    </p:spTree>
    <p:extLst>
      <p:ext uri="{BB962C8B-B14F-4D97-AF65-F5344CB8AC3E}">
        <p14:creationId xmlns:p14="http://schemas.microsoft.com/office/powerpoint/2010/main" val="128031497"/>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ct val="0"/>
              </a:spcBef>
              <a:spcAft>
                <a:spcPct val="0"/>
              </a:spcAft>
              <a:buSzPct val="44594"/>
              <a:buNone/>
            </a:pPr>
            <a:endParaRPr sz="2220" b="1">
              <a:solidFill>
                <a:schemeClr val="lt1"/>
              </a:solidFill>
            </a:endParaRPr>
          </a:p>
        </p:txBody>
      </p:sp>
      <p:sp>
        <p:nvSpPr>
          <p:cNvPr id="56" name="Google Shape;56;p13"/>
          <p:cNvSpPr txBox="1">
            <a:spLocks noGrp="1"/>
          </p:cNvSpPr>
          <p:nvPr>
            <p:ph type="body" idx="1"/>
          </p:nvPr>
        </p:nvSpPr>
        <p:spPr>
          <a:xfrm>
            <a:off x="311698" y="1003436"/>
            <a:ext cx="3772103" cy="3705000"/>
          </a:xfrm>
          <a:prstGeom prst="rect">
            <a:avLst/>
          </a:prstGeom>
        </p:spPr>
        <p:txBody>
          <a:bodyPr spcFirstLastPara="1" wrap="square" lIns="91425" tIns="91425" rIns="91425" bIns="91425" anchor="t" anchorCtr="0">
            <a:normAutofit/>
          </a:bodyPr>
          <a:lstStyle/>
          <a:p>
            <a:pPr marL="133350" lvl="0" indent="0" algn="just" rtl="0">
              <a:spcBef>
                <a:spcPct val="0"/>
              </a:spcBef>
              <a:spcAft>
                <a:spcPct val="0"/>
              </a:spcAft>
              <a:buClr>
                <a:schemeClr val="dk1"/>
              </a:buClr>
              <a:buSzPts val="1500"/>
              <a:buNone/>
            </a:pPr>
            <a:r>
              <a:rPr lang="en-US" sz="1500">
                <a:solidFill>
                  <a:schemeClr val="dk1"/>
                </a:solidFill>
                <a:latin typeface="Dosis" pitchFamily="2" charset="0"/>
              </a:rPr>
              <a:t>In 2018</a:t>
            </a:r>
            <a:r>
              <a:rPr lang="en-US" sz="1500" b="1">
                <a:solidFill>
                  <a:schemeClr val="dk1"/>
                </a:solidFill>
                <a:latin typeface="Dosis" pitchFamily="2" charset="0"/>
              </a:rPr>
              <a:t>, "credit card" </a:t>
            </a:r>
            <a:r>
              <a:rPr lang="en-US" sz="1500">
                <a:solidFill>
                  <a:schemeClr val="dk1"/>
                </a:solidFill>
                <a:latin typeface="Dosis" pitchFamily="2" charset="0"/>
              </a:rPr>
              <a:t>remained dominant with 41,969 uses, followed by </a:t>
            </a:r>
            <a:r>
              <a:rPr lang="en-US" sz="1500" b="1">
                <a:solidFill>
                  <a:schemeClr val="dk1"/>
                </a:solidFill>
                <a:latin typeface="Dosis" pitchFamily="2" charset="0"/>
              </a:rPr>
              <a:t>"boleto" </a:t>
            </a:r>
            <a:r>
              <a:rPr lang="en-US" sz="1500">
                <a:solidFill>
                  <a:schemeClr val="dk1"/>
                </a:solidFill>
                <a:latin typeface="Dosis" pitchFamily="2" charset="0"/>
              </a:rPr>
              <a:t>with 10,213 uses, </a:t>
            </a:r>
            <a:r>
              <a:rPr lang="en-US" sz="1500" b="1">
                <a:solidFill>
                  <a:schemeClr val="dk1"/>
                </a:solidFill>
                <a:latin typeface="Dosis" pitchFamily="2" charset="0"/>
              </a:rPr>
              <a:t>"voucher"</a:t>
            </a:r>
            <a:r>
              <a:rPr lang="en-US" sz="1500">
                <a:solidFill>
                  <a:schemeClr val="dk1"/>
                </a:solidFill>
                <a:latin typeface="Dosis" pitchFamily="2" charset="0"/>
              </a:rPr>
              <a:t> with 2,725 uses, </a:t>
            </a:r>
            <a:r>
              <a:rPr lang="en-US" sz="1500" b="1">
                <a:solidFill>
                  <a:schemeClr val="dk1"/>
                </a:solidFill>
                <a:latin typeface="Dosis" pitchFamily="2" charset="0"/>
              </a:rPr>
              <a:t>"debit card" </a:t>
            </a:r>
            <a:r>
              <a:rPr lang="en-US" sz="1500">
                <a:solidFill>
                  <a:schemeClr val="dk1"/>
                </a:solidFill>
                <a:latin typeface="Dosis" pitchFamily="2" charset="0"/>
              </a:rPr>
              <a:t>with 1,105 uses, and "not defined" with 3 uses.</a:t>
            </a:r>
          </a:p>
          <a:p>
            <a:pPr marL="133350" lvl="0" indent="0" algn="just" rtl="0">
              <a:spcBef>
                <a:spcPct val="0"/>
              </a:spcBef>
              <a:spcAft>
                <a:spcPct val="0"/>
              </a:spcAft>
              <a:buClr>
                <a:schemeClr val="dk1"/>
              </a:buClr>
              <a:buSzPts val="1500"/>
              <a:buNone/>
            </a:pPr>
            <a:endParaRPr lang="en-US" sz="1500">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500">
                <a:solidFill>
                  <a:schemeClr val="dk1"/>
                </a:solidFill>
                <a:latin typeface="Dosis" pitchFamily="2" charset="0"/>
              </a:rPr>
              <a:t>These insights highlight shifting payment preferences over the years, with </a:t>
            </a:r>
            <a:r>
              <a:rPr lang="en-US" sz="1500" b="1">
                <a:solidFill>
                  <a:schemeClr val="dk1"/>
                </a:solidFill>
                <a:latin typeface="Dosis" pitchFamily="2" charset="0"/>
              </a:rPr>
              <a:t>"credit card" </a:t>
            </a:r>
            <a:r>
              <a:rPr lang="en-US" sz="1500">
                <a:solidFill>
                  <a:schemeClr val="dk1"/>
                </a:solidFill>
                <a:latin typeface="Dosis" pitchFamily="2" charset="0"/>
              </a:rPr>
              <a:t>consistently favored as the primary payment method, closely followed by </a:t>
            </a:r>
            <a:r>
              <a:rPr lang="en-US" sz="1500" b="1">
                <a:solidFill>
                  <a:schemeClr val="dk1"/>
                </a:solidFill>
                <a:latin typeface="Dosis" pitchFamily="2" charset="0"/>
              </a:rPr>
              <a:t>"boleto." </a:t>
            </a:r>
            <a:r>
              <a:rPr lang="en-US" sz="1500">
                <a:solidFill>
                  <a:schemeClr val="dk1"/>
                </a:solidFill>
                <a:latin typeface="Dosis" pitchFamily="2" charset="0"/>
              </a:rPr>
              <a:t>Understanding these trends can help businesses tailor their payment options to meet customer needs and expectations.</a:t>
            </a:r>
            <a:endParaRPr lang="en-ID" sz="1500">
              <a:solidFill>
                <a:schemeClr val="dk1"/>
              </a:solidFill>
              <a:latin typeface="Dosis" pitchFamily="2" charset="0"/>
            </a:endParaRPr>
          </a:p>
        </p:txBody>
      </p:sp>
      <p:pic>
        <p:nvPicPr>
          <p:cNvPr id="2" name="Picture 1">
            <a:extLst>
              <a:ext uri="{FF2B5EF4-FFF2-40B4-BE49-F238E27FC236}">
                <a16:creationId xmlns:a16="http://schemas.microsoft.com/office/drawing/2014/main" id="{8AE57AA8-DEEC-BAD5-E5EE-C14F1E4A4598}"/>
              </a:ext>
            </a:extLst>
          </p:cNvPr>
          <p:cNvPicPr>
            <a:picLocks noChangeAspect="1"/>
          </p:cNvPicPr>
          <p:nvPr/>
        </p:nvPicPr>
        <p:blipFill>
          <a:blip r:embed="rId3"/>
          <a:stretch>
            <a:fillRect/>
          </a:stretch>
        </p:blipFill>
        <p:spPr>
          <a:xfrm>
            <a:off x="4819199" y="1387945"/>
            <a:ext cx="4013103" cy="2528434"/>
          </a:xfrm>
          <a:prstGeom prst="rect">
            <a:avLst/>
          </a:prstGeom>
        </p:spPr>
      </p:pic>
      <p:sp>
        <p:nvSpPr>
          <p:cNvPr id="3" name="Google Shape;55;p13">
            <a:extLst>
              <a:ext uri="{FF2B5EF4-FFF2-40B4-BE49-F238E27FC236}">
                <a16:creationId xmlns:a16="http://schemas.microsoft.com/office/drawing/2014/main" id="{2BCA0C9B-55EF-BA03-2CA8-1142FCE13781}"/>
              </a:ext>
            </a:extLst>
          </p:cNvPr>
          <p:cNvSpPr txBox="1"/>
          <p:nvPr/>
        </p:nvSpPr>
        <p:spPr>
          <a:xfrm>
            <a:off x="4656000" y="4789587"/>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Click </a:t>
            </a:r>
            <a:r>
              <a:rPr lang="en-US" sz="1100" b="1">
                <a:solidFill>
                  <a:schemeClr val="dk1"/>
                </a:solidFill>
                <a:hlinkClick r:id="rId4"/>
              </a:rPr>
              <a:t>Here</a:t>
            </a:r>
            <a:endParaRPr sz="1100" b="1">
              <a:solidFill>
                <a:schemeClr val="dk1"/>
              </a:solidFill>
            </a:endParaRPr>
          </a:p>
        </p:txBody>
      </p:sp>
    </p:spTree>
    <p:extLst>
      <p:ext uri="{BB962C8B-B14F-4D97-AF65-F5344CB8AC3E}">
        <p14:creationId xmlns:p14="http://schemas.microsoft.com/office/powerpoint/2010/main" val="2377188042"/>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Clr>
                <a:schemeClr val="dk1"/>
              </a:buClr>
              <a:buSzPct val="44594"/>
              <a:buFont typeface="Arial"/>
              <a:buNone/>
            </a:pPr>
            <a:r>
              <a:rPr lang="en-US" sz="2220" b="1">
                <a:solidFill>
                  <a:schemeClr val="lt1"/>
                </a:solidFill>
              </a:rPr>
              <a:t>Business Recommendation</a:t>
            </a:r>
            <a:endParaRPr sz="2220" b="1">
              <a:solidFill>
                <a:schemeClr val="lt1"/>
              </a:solidFill>
            </a:endParaRPr>
          </a:p>
        </p:txBody>
      </p:sp>
      <p:sp>
        <p:nvSpPr>
          <p:cNvPr id="56" name="Google Shape;56;p13"/>
          <p:cNvSpPr txBox="1">
            <a:spLocks noGrp="1"/>
          </p:cNvSpPr>
          <p:nvPr>
            <p:ph type="body" idx="1"/>
          </p:nvPr>
        </p:nvSpPr>
        <p:spPr>
          <a:xfrm>
            <a:off x="0" y="707759"/>
            <a:ext cx="8832300" cy="4582975"/>
          </a:xfrm>
          <a:prstGeom prst="rect">
            <a:avLst/>
          </a:prstGeom>
        </p:spPr>
        <p:txBody>
          <a:bodyPr spcFirstLastPara="1" wrap="square" lIns="91425" tIns="91425" rIns="91425" bIns="91425" anchor="t" anchorCtr="0">
            <a:noAutofit/>
          </a:bodyPr>
          <a:lstStyle/>
          <a:p>
            <a:pPr marL="133350" lvl="0" indent="0" algn="just" rtl="0">
              <a:spcBef>
                <a:spcPct val="0"/>
              </a:spcBef>
              <a:spcAft>
                <a:spcPct val="0"/>
              </a:spcAft>
              <a:buClr>
                <a:schemeClr val="dk1"/>
              </a:buClr>
              <a:buSzPts val="1500"/>
              <a:buNone/>
            </a:pPr>
            <a:r>
              <a:rPr lang="en-US" sz="1200" b="1">
                <a:solidFill>
                  <a:schemeClr val="dk1"/>
                </a:solidFill>
                <a:latin typeface="Dosis" pitchFamily="2" charset="0"/>
              </a:rPr>
              <a:t>1. Focus on High-Revenue Categories:</a:t>
            </a:r>
          </a:p>
          <a:p>
            <a:pPr marL="133350" lvl="0" indent="0" algn="just" rtl="0">
              <a:spcBef>
                <a:spcPct val="0"/>
              </a:spcBef>
              <a:spcAft>
                <a:spcPct val="0"/>
              </a:spcAft>
              <a:buClr>
                <a:schemeClr val="dk1"/>
              </a:buClr>
              <a:buSzPts val="1500"/>
              <a:buNone/>
            </a:pPr>
            <a:r>
              <a:rPr lang="en-US" sz="1200">
                <a:solidFill>
                  <a:schemeClr val="dk1"/>
                </a:solidFill>
                <a:latin typeface="Dosis" pitchFamily="2" charset="0"/>
              </a:rPr>
              <a:t>The consistent revenue contribution of the "health and beauty" category makes it crucial to prioritize. By expanding the range of products and strategically marketing within this category, the company can effectively capitalize on its popularity, driving further revenue growth.</a:t>
            </a:r>
          </a:p>
          <a:p>
            <a:pPr marL="133350" lvl="0" indent="0" algn="just" rtl="0">
              <a:spcBef>
                <a:spcPct val="0"/>
              </a:spcBef>
              <a:spcAft>
                <a:spcPct val="0"/>
              </a:spcAft>
              <a:buClr>
                <a:schemeClr val="dk1"/>
              </a:buClr>
              <a:buSzPts val="1500"/>
              <a:buNone/>
            </a:pPr>
            <a:endParaRPr lang="en-US" sz="1200">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200" b="1">
                <a:solidFill>
                  <a:schemeClr val="dk1"/>
                </a:solidFill>
                <a:latin typeface="Dosis" pitchFamily="2" charset="0"/>
              </a:rPr>
              <a:t>2. Enhance Customer Engagement:</a:t>
            </a:r>
          </a:p>
          <a:p>
            <a:pPr marL="133350" lvl="0" indent="0" algn="just" rtl="0">
              <a:spcBef>
                <a:spcPct val="0"/>
              </a:spcBef>
              <a:spcAft>
                <a:spcPct val="0"/>
              </a:spcAft>
              <a:buClr>
                <a:schemeClr val="dk1"/>
              </a:buClr>
              <a:buSzPts val="1500"/>
              <a:buNone/>
            </a:pPr>
            <a:r>
              <a:rPr lang="en-US" sz="1200">
                <a:solidFill>
                  <a:schemeClr val="dk1"/>
                </a:solidFill>
                <a:latin typeface="Dosis" pitchFamily="2" charset="0"/>
              </a:rPr>
              <a:t>While the total revenue is growing, customer engagement remains a challenge due to low average order frequency. To address this, the company should develop targeted marketing campaigns and loyalty programs. These efforts will encourage repeat purchases, ultimately increasing the average number of orders per customer and boosting revenue.</a:t>
            </a: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200" b="1">
                <a:solidFill>
                  <a:schemeClr val="dk1"/>
                </a:solidFill>
                <a:latin typeface="Dosis" pitchFamily="2" charset="0"/>
              </a:rPr>
              <a:t>3. Optimize Payment Methods:</a:t>
            </a:r>
          </a:p>
          <a:p>
            <a:pPr marL="133350" lvl="0" indent="0" algn="just" rtl="0">
              <a:spcBef>
                <a:spcPct val="0"/>
              </a:spcBef>
              <a:spcAft>
                <a:spcPct val="0"/>
              </a:spcAft>
              <a:buClr>
                <a:schemeClr val="dk1"/>
              </a:buClr>
              <a:buSzPts val="1500"/>
              <a:buNone/>
            </a:pPr>
            <a:r>
              <a:rPr lang="en-US" sz="1200">
                <a:solidFill>
                  <a:schemeClr val="dk1"/>
                </a:solidFill>
                <a:latin typeface="Dosis" pitchFamily="2" charset="0"/>
              </a:rPr>
              <a:t>Credit cards are the preferred payment method, indicating customer preference. To maintain customer trust, the company should ensure the security and reliability of credit card transactions. At the same time, it should continue to accept alternative payment methods like boleto and vouchers to cater to diverse customer preferences.</a:t>
            </a: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a:p>
            <a:pPr marL="133350" lvl="0" indent="0" algn="just" rtl="0">
              <a:spcBef>
                <a:spcPct val="0"/>
              </a:spcBef>
              <a:spcAft>
                <a:spcPct val="0"/>
              </a:spcAft>
              <a:buClr>
                <a:schemeClr val="dk1"/>
              </a:buClr>
              <a:buSzPts val="1500"/>
              <a:buNone/>
            </a:pPr>
            <a:r>
              <a:rPr lang="en-US" sz="1200" b="1">
                <a:solidFill>
                  <a:schemeClr val="dk1"/>
                </a:solidFill>
                <a:latin typeface="Dosis" pitchFamily="2" charset="0"/>
              </a:rPr>
              <a:t>4. Proactive Cancellation Management:</a:t>
            </a:r>
          </a:p>
          <a:p>
            <a:pPr marL="133350" lvl="0" indent="0" algn="just" rtl="0">
              <a:spcBef>
                <a:spcPct val="0"/>
              </a:spcBef>
              <a:spcAft>
                <a:spcPct val="0"/>
              </a:spcAft>
              <a:buClr>
                <a:schemeClr val="dk1"/>
              </a:buClr>
              <a:buSzPts val="1500"/>
              <a:buNone/>
            </a:pPr>
            <a:r>
              <a:rPr lang="en-US" sz="1200">
                <a:solidFill>
                  <a:schemeClr val="dk1"/>
                </a:solidFill>
                <a:latin typeface="Dosis" pitchFamily="2" charset="0"/>
              </a:rPr>
              <a:t>With an increase in cancellations over the years, it's essential to mitigate this risk. To do so, the company should identify the top cancellation category products, address customer concerns or product issues in these categories, and implement feedback mechanisms to enhance product quality. This proactive approach will reduce cancellations and safeguard revenue.</a:t>
            </a: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a:p>
            <a:pPr marL="133350" lvl="0" indent="0" algn="just" rtl="0">
              <a:spcBef>
                <a:spcPct val="0"/>
              </a:spcBef>
              <a:spcAft>
                <a:spcPct val="0"/>
              </a:spcAft>
              <a:buClr>
                <a:schemeClr val="dk1"/>
              </a:buClr>
              <a:buSzPts val="1500"/>
              <a:buNone/>
            </a:pPr>
            <a:endParaRPr lang="en-US" sz="1200" b="1">
              <a:solidFill>
                <a:schemeClr val="dk1"/>
              </a:solidFill>
              <a:latin typeface="Dosis" pitchFamily="2" charset="0"/>
            </a:endParaRPr>
          </a:p>
        </p:txBody>
      </p:sp>
    </p:spTree>
    <p:extLst>
      <p:ext uri="{BB962C8B-B14F-4D97-AF65-F5344CB8AC3E}">
        <p14:creationId xmlns:p14="http://schemas.microsoft.com/office/powerpoint/2010/main" val="1956139931"/>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06"/>
        <p:cNvGrpSpPr/>
        <p:nvPr/>
      </p:nvGrpSpPr>
      <p:grpSpPr>
        <a:xfrm>
          <a:off x="0" y="0"/>
          <a: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Overview</a:t>
            </a:r>
            <a:endParaRPr sz="2220" b="1">
              <a:solidFill>
                <a:schemeClr val="lt1"/>
              </a:solidFill>
            </a:endParaRPr>
          </a:p>
        </p:txBody>
      </p:sp>
      <p:sp>
        <p:nvSpPr>
          <p:cNvPr id="108" name="Google Shape;108;p26"/>
          <p:cNvSpPr txBox="1">
            <a:spLocks noGrp="1"/>
          </p:cNvSpPr>
          <p:nvPr>
            <p:ph type="body" idx="1"/>
          </p:nvPr>
        </p:nvSpPr>
        <p:spPr>
          <a:xfrm>
            <a:off x="0" y="560526"/>
            <a:ext cx="9143999" cy="4582974"/>
          </a:xfrm>
          <a:prstGeom prst="rect">
            <a:avLst/>
          </a:prstGeom>
        </p:spPr>
        <p:txBody>
          <a:bodyPr spcFirstLastPara="1" wrap="square" lIns="91425" tIns="91425" rIns="91425" bIns="91425" anchor="t" anchorCtr="0">
            <a:noAutofit/>
          </a:bodyPr>
          <a:lstStyle/>
          <a:p>
            <a:pPr marL="0" lvl="0" indent="0" algn="just" rtl="0">
              <a:spcBef>
                <a:spcPct val="0"/>
              </a:spcBef>
              <a:spcAft>
                <a:spcPts val="1200"/>
              </a:spcAft>
              <a:buNone/>
            </a:pPr>
            <a:r>
              <a:rPr lang="en-US" sz="1400" b="1">
                <a:solidFill>
                  <a:schemeClr val="dk1"/>
                </a:solidFill>
                <a:latin typeface="Dosis"/>
                <a:ea typeface="Dosis"/>
                <a:cs typeface="Dosis"/>
                <a:sym typeface="Dosis"/>
              </a:rPr>
              <a:t>Project Objective:</a:t>
            </a:r>
          </a:p>
          <a:p>
            <a:pPr marL="0" lvl="0" indent="0" algn="just" rtl="0">
              <a:spcBef>
                <a:spcPct val="0"/>
              </a:spcBef>
              <a:spcAft>
                <a:spcPts val="1200"/>
              </a:spcAft>
              <a:buNone/>
            </a:pPr>
            <a:r>
              <a:rPr lang="en-US" sz="1400">
                <a:solidFill>
                  <a:schemeClr val="dk1"/>
                </a:solidFill>
                <a:latin typeface="Dosis"/>
                <a:ea typeface="Dosis"/>
                <a:cs typeface="Dosis"/>
                <a:sym typeface="Dosis"/>
              </a:rPr>
              <a:t>“In a company, measuring business performance is very important to track, combine and assess the success or failure of various business processes. "Therefore, this paper will analyze business performance for an eCommerce company, taking into account several business metrics, namely customer growth, product quality, and payment type."</a:t>
            </a:r>
          </a:p>
          <a:p>
            <a:pPr marL="0" lvl="0" indent="0" algn="just" rtl="0">
              <a:spcBef>
                <a:spcPct val="0"/>
              </a:spcBef>
              <a:spcAft>
                <a:spcPts val="1200"/>
              </a:spcAft>
              <a:buNone/>
            </a:pPr>
            <a:r>
              <a:rPr lang="en-US" sz="1400" b="1">
                <a:solidFill>
                  <a:schemeClr val="dk1"/>
                </a:solidFill>
                <a:latin typeface="Dosis"/>
                <a:ea typeface="Dosis"/>
                <a:cs typeface="Dosis"/>
                <a:sym typeface="Dosis"/>
              </a:rPr>
              <a:t>Tools:</a:t>
            </a:r>
          </a:p>
          <a:p>
            <a:pPr marL="0" indent="0" algn="just">
              <a:spcAft>
                <a:spcPts val="1200"/>
              </a:spcAft>
              <a:buNone/>
            </a:pPr>
            <a:r>
              <a:rPr lang="en-US" sz="1400" b="1">
                <a:solidFill>
                  <a:schemeClr val="dk1"/>
                </a:solidFill>
                <a:latin typeface="Dosis"/>
                <a:ea typeface="Dosis"/>
                <a:cs typeface="Dosis"/>
                <a:sym typeface="Dosis"/>
              </a:rPr>
              <a:t>PostgreSQL (RDBMS)            :  Database Analysis</a:t>
            </a:r>
          </a:p>
          <a:p>
            <a:pPr marL="171450" indent="-171450" algn="just">
              <a:spcAft>
                <a:spcPts val="1200"/>
              </a:spcAft>
            </a:pPr>
            <a:r>
              <a:rPr lang="en-US" sz="1400" b="1">
                <a:solidFill>
                  <a:schemeClr val="dk1"/>
                </a:solidFill>
                <a:latin typeface="Dosis"/>
                <a:ea typeface="Dosis"/>
                <a:cs typeface="Dosis"/>
                <a:sym typeface="Dosis"/>
              </a:rPr>
              <a:t>Excel           : For Visualization</a:t>
            </a:r>
          </a:p>
          <a:p>
            <a:pPr marL="171450" indent="-171450" algn="just">
              <a:spcAft>
                <a:spcPts val="1200"/>
              </a:spcAft>
            </a:pPr>
            <a:r>
              <a:rPr lang="en-US" sz="1400" b="1">
                <a:solidFill>
                  <a:schemeClr val="dk1"/>
                </a:solidFill>
                <a:latin typeface="Dosis"/>
                <a:ea typeface="Dosis"/>
                <a:cs typeface="Dosis"/>
                <a:sym typeface="Dosis"/>
              </a:rPr>
              <a:t>Google Drive            : Query Documentation</a:t>
            </a:r>
          </a:p>
          <a:p>
            <a:pPr marL="0" lvl="0" indent="0" algn="just" rtl="0">
              <a:spcBef>
                <a:spcPct val="0"/>
              </a:spcBef>
              <a:spcAft>
                <a:spcPts val="1200"/>
              </a:spcAft>
              <a:buNone/>
            </a:pPr>
            <a:r>
              <a:rPr lang="en-US" sz="1400" b="1">
                <a:solidFill>
                  <a:schemeClr val="dk1"/>
                </a:solidFill>
                <a:latin typeface="Dosis"/>
                <a:ea typeface="Dosis"/>
                <a:cs typeface="Dosis"/>
                <a:sym typeface="Dosis"/>
              </a:rPr>
              <a:t>Dataset Information:</a:t>
            </a:r>
          </a:p>
          <a:p>
            <a:pPr marL="0" lvl="0" indent="0" algn="just" rtl="0">
              <a:spcBef>
                <a:spcPct val="0"/>
              </a:spcBef>
              <a:spcAft>
                <a:spcPts val="1200"/>
              </a:spcAft>
              <a:buNone/>
            </a:pPr>
            <a:r>
              <a:rPr lang="en-US" sz="1400">
                <a:solidFill>
                  <a:schemeClr val="dk1"/>
                </a:solidFill>
                <a:latin typeface="Dosis"/>
                <a:ea typeface="Dosis"/>
                <a:cs typeface="Dosis"/>
                <a:sym typeface="Dosis"/>
              </a:rPr>
              <a:t>This Datasets are from the rakamin itself comes with a zip file, if you want to know more about the dataset </a:t>
            </a:r>
            <a:r>
              <a:rPr lang="en-US" sz="1400">
                <a:solidFill>
                  <a:schemeClr val="dk1"/>
                </a:solidFill>
                <a:latin typeface="Dosis"/>
                <a:ea typeface="Dosis"/>
                <a:cs typeface="Dosis"/>
                <a:sym typeface="Dosis"/>
                <a:hlinkClick r:id="rId3"/>
              </a:rPr>
              <a:t>Click Here</a:t>
            </a:r>
            <a:r>
              <a:rPr lang="en-US" sz="1400">
                <a:solidFill>
                  <a:schemeClr val="dk1"/>
                </a:solidFill>
                <a:latin typeface="Dosis"/>
                <a:ea typeface="Dosis"/>
                <a:cs typeface="Dosis"/>
                <a:sym typeface="Dosis"/>
                <a:hlinkClick r:id="rId4"/>
              </a:rPr>
              <a:t>.</a:t>
            </a:r>
            <a:endParaRPr lang="en-US" sz="1400">
              <a:solidFill>
                <a:schemeClr val="dk1"/>
              </a:solidFill>
              <a:latin typeface="Dosis"/>
              <a:ea typeface="Dosis"/>
              <a:cs typeface="Dosis"/>
              <a:sym typeface="Dosis"/>
            </a:endParaRPr>
          </a:p>
          <a:p>
            <a:pPr marL="0" lvl="0" indent="0" algn="just" rtl="0">
              <a:spcBef>
                <a:spcPct val="0"/>
              </a:spcBef>
              <a:spcAft>
                <a:spcPts val="1200"/>
              </a:spcAft>
              <a:buNone/>
            </a:pPr>
            <a:r>
              <a:rPr lang="en-US" sz="1400">
                <a:solidFill>
                  <a:schemeClr val="dk1"/>
                </a:solidFill>
                <a:latin typeface="Dosis"/>
                <a:ea typeface="Dosis"/>
                <a:cs typeface="Dosis"/>
                <a:sym typeface="Dosis"/>
              </a:rPr>
              <a:t>By systematically using these tools to analyze the datasets stored in PostgreSQL, this project will provide valuable insights into the eCommerce business's performance. These insights will guide strategic decisions to optimize customer growth, product quality, and payment processes, ultimately contributing to the company's overall success and competitiveness in the digital marketplace.</a:t>
            </a:r>
          </a:p>
        </p:txBody>
      </p:sp>
      <p:pic>
        <p:nvPicPr>
          <p:cNvPr id="2" name="Picture 1">
            <a:extLst>
              <a:ext uri="{FF2B5EF4-FFF2-40B4-BE49-F238E27FC236}">
                <a16:creationId xmlns:a16="http://schemas.microsoft.com/office/drawing/2014/main" id="{C386068B-2701-E2BA-296E-870FADD9BD80}"/>
              </a:ext>
            </a:extLst>
          </p:cNvPr>
          <p:cNvPicPr>
            <a:picLocks noChangeAspect="1"/>
          </p:cNvPicPr>
          <p:nvPr/>
        </p:nvPicPr>
        <p:blipFill>
          <a:blip r:embed="rId5"/>
          <a:srcRect l="10574" t="18375" r="10913" b="10539"/>
          <a:stretch>
            <a:fillRect/>
          </a:stretch>
        </p:blipFill>
        <p:spPr>
          <a:xfrm>
            <a:off x="700903" y="2731885"/>
            <a:ext cx="265356" cy="240255"/>
          </a:xfrm>
          <a:prstGeom prst="roundRect">
            <a:avLst/>
          </a:prstGeom>
        </p:spPr>
      </p:pic>
      <p:pic>
        <p:nvPicPr>
          <p:cNvPr id="3" name="Picture 2">
            <a:extLst>
              <a:ext uri="{FF2B5EF4-FFF2-40B4-BE49-F238E27FC236}">
                <a16:creationId xmlns:a16="http://schemas.microsoft.com/office/drawing/2014/main" id="{49B54065-040D-D336-39F8-FAA319BBC9E2}"/>
              </a:ext>
            </a:extLst>
          </p:cNvPr>
          <p:cNvPicPr>
            <a:picLocks noChangeAspect="1"/>
          </p:cNvPicPr>
          <p:nvPr/>
        </p:nvPicPr>
        <p:blipFill>
          <a:blip r:embed="rId6"/>
          <a:stretch>
            <a:fillRect/>
          </a:stretch>
        </p:blipFill>
        <p:spPr>
          <a:xfrm>
            <a:off x="1234186" y="3124491"/>
            <a:ext cx="265176" cy="265176"/>
          </a:xfrm>
          <a:prstGeom prst="rect">
            <a:avLst/>
          </a:prstGeom>
        </p:spPr>
      </p:pic>
      <p:pic>
        <p:nvPicPr>
          <p:cNvPr id="4" name="Picture 3">
            <a:extLst>
              <a:ext uri="{FF2B5EF4-FFF2-40B4-BE49-F238E27FC236}">
                <a16:creationId xmlns:a16="http://schemas.microsoft.com/office/drawing/2014/main" id="{E3D0FF79-2652-7A21-8D57-C1E1A11DD5E3}"/>
              </a:ext>
            </a:extLst>
          </p:cNvPr>
          <p:cNvPicPr>
            <a:picLocks noChangeAspect="1"/>
          </p:cNvPicPr>
          <p:nvPr/>
        </p:nvPicPr>
        <p:blipFill>
          <a:blip r:embed="rId7"/>
          <a:srcRect l="11435" t="11080" r="8207" b="8724"/>
          <a:stretch>
            <a:fillRect/>
          </a:stretch>
        </p:blipFill>
        <p:spPr>
          <a:xfrm>
            <a:off x="1650442" y="2297653"/>
            <a:ext cx="339131" cy="330991"/>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12"/>
        <p:cNvGrpSpPr/>
        <p:nvPr/>
      </p:nvGrpSpPr>
      <p:grpSpPr>
        <a:xfrm>
          <a:off x="0" y="0"/>
          <a: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fontScale="90000"/>
          </a:bodyPr>
          <a:lstStyle/>
          <a:p>
            <a:pPr marL="0" lvl="0" indent="0" algn="ctr" rtl="0">
              <a:spcBef>
                <a:spcPct val="0"/>
              </a:spcBef>
              <a:spcAft>
                <a:spcPct val="0"/>
              </a:spcAft>
              <a:buNone/>
            </a:pPr>
            <a:r>
              <a:rPr lang="en" b="1">
                <a:solidFill>
                  <a:schemeClr val="bg1"/>
                </a:solidFill>
              </a:rPr>
              <a:t>Data Preparation</a:t>
            </a:r>
            <a:endParaRPr b="1">
              <a:solidFill>
                <a:schemeClr val="bg1"/>
              </a:solidFill>
            </a:endParaRPr>
          </a:p>
        </p:txBody>
      </p:sp>
      <p:sp>
        <p:nvSpPr>
          <p:cNvPr id="114" name="Google Shape;114;p27"/>
          <p:cNvSpPr txBox="1">
            <a:spLocks noGrp="1"/>
          </p:cNvSpPr>
          <p:nvPr>
            <p:ph type="body" idx="1"/>
          </p:nvPr>
        </p:nvSpPr>
        <p:spPr>
          <a:xfrm>
            <a:off x="198347" y="783300"/>
            <a:ext cx="4488000" cy="4098600"/>
          </a:xfrm>
          <a:prstGeom prst="rect">
            <a:avLst/>
          </a:prstGeom>
        </p:spPr>
        <p:txBody>
          <a:bodyPr spcFirstLastPara="1" wrap="square" lIns="91425" tIns="91425" rIns="91425" bIns="91425" anchor="t" anchorCtr="0">
            <a:normAutofit lnSpcReduction="10000"/>
          </a:bodyPr>
          <a:lstStyle/>
          <a:p>
            <a:pPr marL="133350" lvl="0" indent="0" algn="l" rtl="0">
              <a:spcBef>
                <a:spcPct val="0"/>
              </a:spcBef>
              <a:spcAft>
                <a:spcPct val="0"/>
              </a:spcAft>
              <a:buClr>
                <a:schemeClr val="dk1"/>
              </a:buClr>
              <a:buSzPts val="1500"/>
              <a:buNone/>
            </a:pPr>
            <a:r>
              <a:rPr lang="en-US" sz="1500">
                <a:solidFill>
                  <a:schemeClr val="dk1"/>
                </a:solidFill>
                <a:latin typeface="Dosis" pitchFamily="2" charset="0"/>
              </a:rPr>
              <a:t>For the data Preparation phase, we took two crucial steps:</a:t>
            </a:r>
          </a:p>
          <a:p>
            <a:pPr marL="133350" lvl="0" indent="0" algn="l" rtl="0">
              <a:spcBef>
                <a:spcPct val="0"/>
              </a:spcBef>
              <a:spcAft>
                <a:spcPct val="0"/>
              </a:spcAft>
              <a:buClr>
                <a:schemeClr val="dk1"/>
              </a:buClr>
              <a:buSzPts val="1500"/>
              <a:buNone/>
            </a:pPr>
            <a:endParaRPr lang="en-US" sz="1500">
              <a:solidFill>
                <a:schemeClr val="dk1"/>
              </a:solidFill>
              <a:latin typeface="Dosis" pitchFamily="2" charset="0"/>
            </a:endParaRPr>
          </a:p>
          <a:p>
            <a:pPr marL="419100" lvl="0" indent="-285750" algn="l" rtl="0">
              <a:spcBef>
                <a:spcPct val="0"/>
              </a:spcBef>
              <a:spcAft>
                <a:spcPct val="0"/>
              </a:spcAft>
              <a:buClr>
                <a:schemeClr val="dk1"/>
              </a:buClr>
              <a:buSzPts val="1500"/>
              <a:buFont typeface="Arial" pitchFamily="34" charset="0"/>
              <a:buChar char="•"/>
            </a:pPr>
            <a:r>
              <a:rPr lang="en-US" sz="1500">
                <a:solidFill>
                  <a:schemeClr val="dk1"/>
                </a:solidFill>
                <a:latin typeface="Dosis" pitchFamily="2" charset="0"/>
              </a:rPr>
              <a:t>Table Creation: We created the required tables using SQL queries to structure the data.</a:t>
            </a:r>
          </a:p>
          <a:p>
            <a:pPr marL="419100" lvl="0" indent="-285750" algn="l" rtl="0">
              <a:spcBef>
                <a:spcPct val="0"/>
              </a:spcBef>
              <a:spcAft>
                <a:spcPct val="0"/>
              </a:spcAft>
              <a:buClr>
                <a:schemeClr val="dk1"/>
              </a:buClr>
              <a:buSzPts val="1500"/>
              <a:buFont typeface="Arial" pitchFamily="34" charset="0"/>
              <a:buChar char="•"/>
            </a:pPr>
            <a:endParaRPr lang="en-US" sz="1500">
              <a:solidFill>
                <a:schemeClr val="dk1"/>
              </a:solidFill>
              <a:latin typeface="Dosis" pitchFamily="2" charset="0"/>
            </a:endParaRPr>
          </a:p>
          <a:p>
            <a:pPr marL="419100" lvl="0" indent="-285750" algn="l" rtl="0">
              <a:spcBef>
                <a:spcPct val="0"/>
              </a:spcBef>
              <a:spcAft>
                <a:spcPct val="0"/>
              </a:spcAft>
              <a:buClr>
                <a:schemeClr val="dk1"/>
              </a:buClr>
              <a:buSzPts val="1500"/>
              <a:buFont typeface="Arial" pitchFamily="34" charset="0"/>
              <a:buChar char="•"/>
            </a:pPr>
            <a:r>
              <a:rPr lang="en-US" sz="1500">
                <a:solidFill>
                  <a:schemeClr val="dk1"/>
                </a:solidFill>
                <a:latin typeface="Dosis" pitchFamily="2" charset="0"/>
              </a:rPr>
              <a:t>Data Import: We imported data into these tables using the COPY command within PostgreSQL's psql tool. We organized and assembled vital datasets, including</a:t>
            </a:r>
            <a:r>
              <a:rPr lang="en-US" sz="1500" b="1">
                <a:solidFill>
                  <a:schemeClr val="dk1"/>
                </a:solidFill>
                <a:latin typeface="Dosis" pitchFamily="2" charset="0"/>
              </a:rPr>
              <a:t> Seller, Customer, Order Items, Order Payment, Geolocation, Product, Order Review, </a:t>
            </a:r>
            <a:r>
              <a:rPr lang="en-US" sz="1500">
                <a:solidFill>
                  <a:schemeClr val="dk1"/>
                </a:solidFill>
                <a:latin typeface="Dosis" pitchFamily="2" charset="0"/>
              </a:rPr>
              <a:t>and</a:t>
            </a:r>
            <a:r>
              <a:rPr lang="en-US" sz="1500" b="1">
                <a:solidFill>
                  <a:schemeClr val="dk1"/>
                </a:solidFill>
                <a:latin typeface="Dosis" pitchFamily="2" charset="0"/>
              </a:rPr>
              <a:t> Order datasets.</a:t>
            </a:r>
          </a:p>
          <a:p>
            <a:pPr marL="133350" lvl="0" indent="0" algn="l" rtl="0">
              <a:spcBef>
                <a:spcPct val="0"/>
              </a:spcBef>
              <a:spcAft>
                <a:spcPct val="0"/>
              </a:spcAft>
              <a:buClr>
                <a:schemeClr val="dk1"/>
              </a:buClr>
              <a:buSzPts val="1500"/>
              <a:buNone/>
            </a:pPr>
            <a:endParaRPr lang="en-US" sz="1500">
              <a:solidFill>
                <a:schemeClr val="dk1"/>
              </a:solidFill>
              <a:latin typeface="Dosis" pitchFamily="2" charset="0"/>
            </a:endParaRPr>
          </a:p>
          <a:p>
            <a:pPr marL="133350" lvl="0" indent="0" algn="l" rtl="0">
              <a:spcBef>
                <a:spcPct val="0"/>
              </a:spcBef>
              <a:spcAft>
                <a:spcPct val="0"/>
              </a:spcAft>
              <a:buClr>
                <a:schemeClr val="dk1"/>
              </a:buClr>
              <a:buSzPts val="1500"/>
              <a:buNone/>
            </a:pPr>
            <a:r>
              <a:rPr lang="en-US" sz="1500">
                <a:solidFill>
                  <a:schemeClr val="dk1"/>
                </a:solidFill>
                <a:latin typeface="Dosis" pitchFamily="2" charset="0"/>
              </a:rPr>
              <a:t>This meticulous data preparation lays the foundation for our comprehensive analysis of eCommerce business performance, enabling us to derive actionable insights from the collected information.</a:t>
            </a:r>
            <a:endParaRPr sz="1500">
              <a:solidFill>
                <a:schemeClr val="dk1"/>
              </a:solidFill>
              <a:latin typeface="Dosis" pitchFamily="2" charset="0"/>
            </a:endParaRPr>
          </a:p>
        </p:txBody>
      </p:sp>
      <p:sp>
        <p:nvSpPr>
          <p:cNvPr id="115" name="Google Shape;115;p27"/>
          <p:cNvSpPr txBox="1"/>
          <p:nvPr/>
        </p:nvSpPr>
        <p:spPr>
          <a:xfrm>
            <a:off x="4656000" y="4750762"/>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ID" sz="1100" b="1"/>
              <a:t>F</a:t>
            </a:r>
            <a:r>
              <a:rPr lang="en" sz="1100" b="1"/>
              <a:t>or more information about the query, </a:t>
            </a:r>
            <a:r>
              <a:rPr lang="en" sz="1100" b="1">
                <a:hlinkClick r:id="rId3"/>
              </a:rPr>
              <a:t>Click Here</a:t>
            </a:r>
            <a:endParaRPr sz="1100" b="1">
              <a:solidFill>
                <a:srgbClr val="000000"/>
              </a:solidFill>
            </a:endParaRPr>
          </a:p>
        </p:txBody>
      </p:sp>
      <p:pic>
        <p:nvPicPr>
          <p:cNvPr id="4" name="Picture 3">
            <a:extLst>
              <a:ext uri="{FF2B5EF4-FFF2-40B4-BE49-F238E27FC236}">
                <a16:creationId xmlns:a16="http://schemas.microsoft.com/office/drawing/2014/main" id="{F47595D8-0857-7665-BCFB-F27DFD252583}"/>
              </a:ext>
            </a:extLst>
          </p:cNvPr>
          <p:cNvPicPr>
            <a:picLocks noChangeAspect="1"/>
          </p:cNvPicPr>
          <p:nvPr/>
        </p:nvPicPr>
        <p:blipFill>
          <a:blip r:embed="rId4"/>
          <a:stretch>
            <a:fillRect/>
          </a:stretch>
        </p:blipFill>
        <p:spPr>
          <a:xfrm>
            <a:off x="5486069" y="3703507"/>
            <a:ext cx="2982604" cy="715572"/>
          </a:xfrm>
          <a:prstGeom prst="rect">
            <a:avLst/>
          </a:prstGeom>
          <a:ln>
            <a:solidFill>
              <a:schemeClr val="tx1"/>
            </a:solidFill>
          </a:ln>
        </p:spPr>
      </p:pic>
      <p:pic>
        <p:nvPicPr>
          <p:cNvPr id="6" name="Picture 5">
            <a:extLst>
              <a:ext uri="{FF2B5EF4-FFF2-40B4-BE49-F238E27FC236}">
                <a16:creationId xmlns:a16="http://schemas.microsoft.com/office/drawing/2014/main" id="{63EE0CDA-DFFE-900E-EED7-4E45D37820C7}"/>
              </a:ext>
            </a:extLst>
          </p:cNvPr>
          <p:cNvPicPr>
            <a:picLocks noChangeAspect="1"/>
          </p:cNvPicPr>
          <p:nvPr/>
        </p:nvPicPr>
        <p:blipFill>
          <a:blip r:embed="rId5"/>
          <a:stretch>
            <a:fillRect/>
          </a:stretch>
        </p:blipFill>
        <p:spPr>
          <a:xfrm>
            <a:off x="5442919" y="1132534"/>
            <a:ext cx="3068904" cy="1998963"/>
          </a:xfrm>
          <a:prstGeom prst="rect">
            <a:avLst/>
          </a:prstGeom>
          <a:ln>
            <a:solidFill>
              <a:schemeClr val="tx1"/>
            </a:solidFill>
          </a:ln>
        </p:spPr>
      </p:pic>
    </p:spTree>
    <p:extLst>
      <p:ext uri="{BB962C8B-B14F-4D97-AF65-F5344CB8AC3E}">
        <p14:creationId xmlns:p14="http://schemas.microsoft.com/office/powerpoint/2010/main" val="1697714291"/>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112"/>
        <p:cNvGrpSpPr/>
        <p:nvPr/>
      </p:nvGrpSpPr>
      <p:grpSpPr>
        <a:xfrm>
          <a:off x="0" y="0"/>
          <a: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None/>
            </a:pPr>
            <a:r>
              <a:rPr lang="en" b="1"/>
              <a:t>Data Preparation</a:t>
            </a:r>
            <a:endParaRPr b="1"/>
          </a:p>
        </p:txBody>
      </p:sp>
      <p:sp>
        <p:nvSpPr>
          <p:cNvPr id="114" name="Google Shape;114;p27"/>
          <p:cNvSpPr txBox="1">
            <a:spLocks noGrp="1"/>
          </p:cNvSpPr>
          <p:nvPr>
            <p:ph type="body" idx="1"/>
          </p:nvPr>
        </p:nvSpPr>
        <p:spPr>
          <a:xfrm>
            <a:off x="5125838" y="952708"/>
            <a:ext cx="3744624" cy="3796525"/>
          </a:xfrm>
          <a:prstGeom prst="rect">
            <a:avLst/>
          </a:prstGeom>
        </p:spPr>
        <p:txBody>
          <a:bodyPr spcFirstLastPara="1" wrap="square" lIns="91425" tIns="91425" rIns="91425" bIns="91425" anchor="t" anchorCtr="0">
            <a:normAutofit lnSpcReduction="10000"/>
          </a:bodyPr>
          <a:lstStyle/>
          <a:p>
            <a:pPr marL="133350" lvl="0" indent="0" algn="l" rtl="0">
              <a:spcBef>
                <a:spcPct val="0"/>
              </a:spcBef>
              <a:spcAft>
                <a:spcPct val="0"/>
              </a:spcAft>
              <a:buClr>
                <a:schemeClr val="dk1"/>
              </a:buClr>
              <a:buSzPts val="1500"/>
              <a:buNone/>
            </a:pPr>
            <a:r>
              <a:rPr lang="en-US" sz="1500">
                <a:solidFill>
                  <a:schemeClr val="dk1"/>
                </a:solidFill>
                <a:latin typeface="Dosis" pitchFamily="2" charset="0"/>
              </a:rPr>
              <a:t>With our data organized, we're now moving on to the next critical step:</a:t>
            </a:r>
          </a:p>
          <a:p>
            <a:pPr marL="133350" lvl="0" indent="0" algn="l" rtl="0">
              <a:spcBef>
                <a:spcPct val="0"/>
              </a:spcBef>
              <a:spcAft>
                <a:spcPct val="0"/>
              </a:spcAft>
              <a:buClr>
                <a:schemeClr val="dk1"/>
              </a:buClr>
              <a:buSzPts val="1500"/>
              <a:buNone/>
            </a:pPr>
            <a:endParaRPr lang="en-US" sz="1500">
              <a:solidFill>
                <a:schemeClr val="dk1"/>
              </a:solidFill>
              <a:latin typeface="Dosis" pitchFamily="2" charset="0"/>
            </a:endParaRPr>
          </a:p>
          <a:p>
            <a:pPr marL="133350" lvl="0" indent="0" algn="l" rtl="0">
              <a:spcBef>
                <a:spcPct val="0"/>
              </a:spcBef>
              <a:spcAft>
                <a:spcPct val="0"/>
              </a:spcAft>
              <a:buClr>
                <a:schemeClr val="dk1"/>
              </a:buClr>
              <a:buSzPts val="1500"/>
              <a:buNone/>
            </a:pPr>
            <a:r>
              <a:rPr lang="en-US" sz="1500" b="1">
                <a:solidFill>
                  <a:schemeClr val="dk1"/>
                </a:solidFill>
                <a:latin typeface="Dosis" pitchFamily="2" charset="0"/>
              </a:rPr>
              <a:t>creating an Entity-Relationship Diagram (ERD)</a:t>
            </a:r>
          </a:p>
          <a:p>
            <a:pPr marL="133350" lvl="0" indent="0" algn="l" rtl="0">
              <a:spcBef>
                <a:spcPct val="0"/>
              </a:spcBef>
              <a:spcAft>
                <a:spcPct val="0"/>
              </a:spcAft>
              <a:buClr>
                <a:schemeClr val="dk1"/>
              </a:buClr>
              <a:buSzPts val="1500"/>
              <a:buNone/>
            </a:pPr>
            <a:endParaRPr lang="en-US" sz="1500">
              <a:solidFill>
                <a:schemeClr val="dk1"/>
              </a:solidFill>
              <a:latin typeface="Dosis" pitchFamily="2" charset="0"/>
            </a:endParaRPr>
          </a:p>
          <a:p>
            <a:pPr marL="133350" lvl="0" indent="0" algn="l" rtl="0">
              <a:spcBef>
                <a:spcPct val="0"/>
              </a:spcBef>
              <a:spcAft>
                <a:spcPct val="0"/>
              </a:spcAft>
              <a:buClr>
                <a:schemeClr val="dk1"/>
              </a:buClr>
              <a:buSzPts val="1500"/>
              <a:buNone/>
            </a:pPr>
            <a:r>
              <a:rPr lang="en-US" sz="1500">
                <a:solidFill>
                  <a:schemeClr val="dk1"/>
                </a:solidFill>
                <a:latin typeface="Dosis" pitchFamily="2" charset="0"/>
              </a:rPr>
              <a:t>The ERD will serve as a visual representation of how the tables are interconnected, enabling us to gain a deeper understanding of the relationships between different aspects of our eCommerce business data. This step will facilitate comprehensive data analysis and decision-making in the subsequent stages of our project.</a:t>
            </a:r>
            <a:endParaRPr sz="1500">
              <a:solidFill>
                <a:schemeClr val="dk1"/>
              </a:solidFill>
              <a:latin typeface="Dosis" pitchFamily="2" charset="0"/>
            </a:endParaRPr>
          </a:p>
        </p:txBody>
      </p:sp>
      <p:sp>
        <p:nvSpPr>
          <p:cNvPr id="115" name="Google Shape;115;p27"/>
          <p:cNvSpPr txBox="1"/>
          <p:nvPr/>
        </p:nvSpPr>
        <p:spPr>
          <a:xfrm>
            <a:off x="4656000" y="4706593"/>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 sz="1100" b="1"/>
              <a:t>For the ERD, </a:t>
            </a:r>
            <a:r>
              <a:rPr lang="en" sz="1100" b="1">
                <a:hlinkClick r:id="rId3"/>
              </a:rPr>
              <a:t>click Here</a:t>
            </a:r>
            <a:endParaRPr sz="1100" b="1">
              <a:solidFill>
                <a:srgbClr val="000000"/>
              </a:solidFill>
            </a:endParaRPr>
          </a:p>
        </p:txBody>
      </p:sp>
      <p:pic>
        <p:nvPicPr>
          <p:cNvPr id="3" name="Picture 2">
            <a:extLst>
              <a:ext uri="{FF2B5EF4-FFF2-40B4-BE49-F238E27FC236}">
                <a16:creationId xmlns:a16="http://schemas.microsoft.com/office/drawing/2014/main" id="{6AE45526-307F-1134-F299-1362AF9575EF}"/>
              </a:ext>
            </a:extLst>
          </p:cNvPr>
          <p:cNvPicPr>
            <a:picLocks noChangeAspect="1"/>
          </p:cNvPicPr>
          <p:nvPr/>
        </p:nvPicPr>
        <p:blipFill>
          <a:blip r:embed="rId4"/>
          <a:stretch>
            <a:fillRect/>
          </a:stretch>
        </p:blipFill>
        <p:spPr>
          <a:xfrm>
            <a:off x="78617" y="768256"/>
            <a:ext cx="4876336" cy="4008513"/>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Customer Activity Growth Analysis</a:t>
            </a:r>
            <a:endParaRPr sz="2220" b="1">
              <a:solidFill>
                <a:schemeClr val="lt1"/>
              </a:solidFill>
            </a:endParaRPr>
          </a:p>
        </p:txBody>
      </p:sp>
      <p:sp>
        <p:nvSpPr>
          <p:cNvPr id="55" name="Google Shape;55;p13"/>
          <p:cNvSpPr txBox="1"/>
          <p:nvPr/>
        </p:nvSpPr>
        <p:spPr>
          <a:xfrm>
            <a:off x="4656000" y="4752436"/>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latin typeface="Dosis" pitchFamily="2" charset="0"/>
              </a:rPr>
              <a:t>For Full Query Information, </a:t>
            </a:r>
            <a:r>
              <a:rPr lang="en-US" sz="1100" b="1">
                <a:solidFill>
                  <a:schemeClr val="dk1"/>
                </a:solidFill>
                <a:latin typeface="Dosis" pitchFamily="2" charset="0"/>
                <a:hlinkClick r:id="rId3"/>
              </a:rPr>
              <a:t>Click Here</a:t>
            </a:r>
            <a:endParaRPr sz="1100" b="1">
              <a:solidFill>
                <a:schemeClr val="dk1"/>
              </a:solidFill>
              <a:latin typeface="Dosis" pitchFamily="2" charset="0"/>
            </a:endParaRPr>
          </a:p>
        </p:txBody>
      </p:sp>
      <p:sp>
        <p:nvSpPr>
          <p:cNvPr id="56" name="Google Shape;56;p13"/>
          <p:cNvSpPr txBox="1">
            <a:spLocks noGrp="1"/>
          </p:cNvSpPr>
          <p:nvPr>
            <p:ph type="body" idx="1"/>
          </p:nvPr>
        </p:nvSpPr>
        <p:spPr>
          <a:xfrm>
            <a:off x="311700" y="719250"/>
            <a:ext cx="8520600" cy="3705000"/>
          </a:xfrm>
          <a:prstGeom prst="rect">
            <a:avLst/>
          </a:prstGeom>
        </p:spPr>
        <p:txBody>
          <a:bodyPr spcFirstLastPara="1" wrap="square" lIns="91425" tIns="91425" rIns="91425" bIns="91425" anchor="t" anchorCtr="0">
            <a:normAutofit/>
          </a:bodyPr>
          <a:lstStyle/>
          <a:p>
            <a:pPr marL="133350" lvl="0" indent="0" algn="l" rtl="0">
              <a:spcBef>
                <a:spcPct val="0"/>
              </a:spcBef>
              <a:spcAft>
                <a:spcPct val="0"/>
              </a:spcAft>
              <a:buClr>
                <a:schemeClr val="dk1"/>
              </a:buClr>
              <a:buSzPts val="1500"/>
              <a:buNone/>
            </a:pPr>
            <a:r>
              <a:rPr lang="en-US" sz="1500" b="1">
                <a:solidFill>
                  <a:schemeClr val="tx1"/>
                </a:solidFill>
                <a:latin typeface="Dosis" pitchFamily="2" charset="0"/>
              </a:rPr>
              <a:t>Annual Report:</a:t>
            </a:r>
          </a:p>
          <a:p>
            <a:pPr marL="133350" lvl="0" indent="0" algn="l" rtl="0">
              <a:spcBef>
                <a:spcPct val="0"/>
              </a:spcBef>
              <a:spcAft>
                <a:spcPct val="0"/>
              </a:spcAft>
              <a:buClr>
                <a:schemeClr val="dk1"/>
              </a:buClr>
              <a:buSzPts val="1500"/>
              <a:buNone/>
            </a:pPr>
            <a:endParaRPr lang="en-US" sz="1500" b="1">
              <a:solidFill>
                <a:schemeClr val="tx1"/>
              </a:solidFill>
              <a:latin typeface="Dosis" pitchFamily="2" charset="0"/>
            </a:endParaRPr>
          </a:p>
          <a:p>
            <a:pPr marL="114300" indent="0" algn="l">
              <a:buNone/>
            </a:pPr>
            <a:r>
              <a:rPr lang="en-US" sz="1400" b="0" i="0">
                <a:solidFill>
                  <a:schemeClr val="tx1"/>
                </a:solidFill>
                <a:effectLst/>
                <a:latin typeface="Dosis" pitchFamily="2" charset="0"/>
              </a:rPr>
              <a:t>Over the three-year analysis of this eCommerce business, it is evident that the platform has achieved substantial growth and customer retention. In 2017, there was a remarkable surge in the number of monthly active users, averaging 3,758. This growth was mirrored in the influx of new customers, which reached an impressive 43,708. Equally noteworthy was the retention of 1,256 repeat customers.</a:t>
            </a:r>
          </a:p>
          <a:p>
            <a:pPr marL="114300" indent="0" algn="l">
              <a:buNone/>
            </a:pPr>
            <a:endParaRPr lang="en-US" sz="1400" b="0" i="0">
              <a:solidFill>
                <a:schemeClr val="tx1"/>
              </a:solidFill>
              <a:effectLst/>
              <a:latin typeface="Dosis" pitchFamily="2" charset="0"/>
            </a:endParaRPr>
          </a:p>
          <a:p>
            <a:pPr marL="114300" indent="0" algn="l">
              <a:buNone/>
            </a:pPr>
            <a:r>
              <a:rPr lang="en-US" sz="1400" b="0" i="0">
                <a:solidFill>
                  <a:schemeClr val="tx1"/>
                </a:solidFill>
                <a:effectLst/>
                <a:latin typeface="Dosis" pitchFamily="2" charset="0"/>
              </a:rPr>
              <a:t>The following year, 2018, continued to display positive trends. The average number of monthly active users remained robust at 5,401, indicating sustained user engagement. New customer acquisition remained strong with 52,062 new sign-ups, while 1,167 loyal customers continued to place repeat orders.</a:t>
            </a:r>
          </a:p>
          <a:p>
            <a:pPr marL="133350" lvl="0" indent="0" algn="l" rtl="0">
              <a:spcBef>
                <a:spcPct val="0"/>
              </a:spcBef>
              <a:spcAft>
                <a:spcPct val="0"/>
              </a:spcAft>
              <a:buClr>
                <a:schemeClr val="dk1"/>
              </a:buClr>
              <a:buSzPts val="1500"/>
              <a:buNone/>
            </a:pPr>
            <a:endParaRPr sz="1500">
              <a:solidFill>
                <a:schemeClr val="tx1"/>
              </a:solidFill>
              <a:latin typeface="Dosis" pitchFamily="2" charset="0"/>
            </a:endParaRPr>
          </a:p>
        </p:txBody>
      </p:sp>
      <p:pic>
        <p:nvPicPr>
          <p:cNvPr id="3" name="Picture 2">
            <a:extLst>
              <a:ext uri="{FF2B5EF4-FFF2-40B4-BE49-F238E27FC236}">
                <a16:creationId xmlns:a16="http://schemas.microsoft.com/office/drawing/2014/main" id="{40083FA2-91C7-63AD-F837-78D4F46F696D}"/>
              </a:ext>
            </a:extLst>
          </p:cNvPr>
          <p:cNvPicPr>
            <a:picLocks noChangeAspect="1"/>
          </p:cNvPicPr>
          <p:nvPr/>
        </p:nvPicPr>
        <p:blipFill>
          <a:blip r:embed="rId4"/>
          <a:srcRect l="6391"/>
          <a:stretch>
            <a:fillRect/>
          </a:stretch>
        </p:blipFill>
        <p:spPr>
          <a:xfrm>
            <a:off x="1226712" y="3409659"/>
            <a:ext cx="6311663" cy="1173316"/>
          </a:xfrm>
          <a:prstGeom prst="rect">
            <a:avLst/>
          </a:prstGeom>
        </p:spPr>
      </p:pic>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Customer Activity Growth Analysis</a:t>
            </a:r>
            <a:endParaRPr sz="2220" b="1">
              <a:solidFill>
                <a:schemeClr val="lt1"/>
              </a:solidFill>
            </a:endParaRPr>
          </a:p>
        </p:txBody>
      </p:sp>
      <p:sp>
        <p:nvSpPr>
          <p:cNvPr id="56" name="Google Shape;56;p13"/>
          <p:cNvSpPr txBox="1">
            <a:spLocks noGrp="1"/>
          </p:cNvSpPr>
          <p:nvPr>
            <p:ph type="body" idx="1"/>
          </p:nvPr>
        </p:nvSpPr>
        <p:spPr>
          <a:xfrm>
            <a:off x="1" y="560525"/>
            <a:ext cx="4571999" cy="4228043"/>
          </a:xfrm>
          <a:prstGeom prst="rect">
            <a:avLst/>
          </a:prstGeom>
        </p:spPr>
        <p:txBody>
          <a:bodyPr spcFirstLastPara="1" wrap="square" lIns="91425" tIns="91425" rIns="91425" bIns="91425" anchor="t" anchorCtr="0">
            <a:normAutofit/>
          </a:bodyPr>
          <a:lstStyle/>
          <a:p>
            <a:pPr marL="133350" lvl="0" indent="0" algn="l" rtl="0">
              <a:spcBef>
                <a:spcPct val="0"/>
              </a:spcBef>
              <a:spcAft>
                <a:spcPct val="0"/>
              </a:spcAft>
              <a:buClr>
                <a:schemeClr val="dk1"/>
              </a:buClr>
              <a:buSzPts val="1500"/>
              <a:buNone/>
            </a:pPr>
            <a:r>
              <a:rPr lang="en-US" sz="1500" b="1">
                <a:solidFill>
                  <a:schemeClr val="tx1"/>
                </a:solidFill>
                <a:latin typeface="Dosis" pitchFamily="2" charset="0"/>
              </a:rPr>
              <a:t>Monthly Average Users (MAU) and Average Orders</a:t>
            </a:r>
          </a:p>
          <a:p>
            <a:pPr marL="133350" indent="0">
              <a:buClr>
                <a:schemeClr val="dk1"/>
              </a:buClr>
              <a:buSzPts val="1500"/>
              <a:buNone/>
            </a:pPr>
            <a:endParaRPr lang="en-US" sz="1500" b="1">
              <a:solidFill>
                <a:schemeClr val="tx1"/>
              </a:solidFill>
              <a:latin typeface="Dosis" pitchFamily="2" charset="0"/>
            </a:endParaRPr>
          </a:p>
          <a:p>
            <a:pPr marL="133350" indent="0">
              <a:buClr>
                <a:schemeClr val="dk1"/>
              </a:buClr>
              <a:buSzPts val="1500"/>
              <a:buNone/>
            </a:pPr>
            <a:r>
              <a:rPr lang="en-US" sz="1200" b="1">
                <a:solidFill>
                  <a:schemeClr val="tx1"/>
                </a:solidFill>
                <a:latin typeface="Dosis" pitchFamily="2" charset="0"/>
              </a:rPr>
              <a:t>MAU: The analysis reveals the following MAU trends:</a:t>
            </a:r>
          </a:p>
          <a:p>
            <a:pPr marL="569913" indent="-285750">
              <a:buClr>
                <a:schemeClr val="dk1"/>
              </a:buClr>
              <a:buSzPts val="1500"/>
              <a:buFont typeface="Wingdings" panose="05000000000000000000" pitchFamily="2" charset="2"/>
              <a:buChar char="§"/>
            </a:pPr>
            <a:r>
              <a:rPr lang="en-US" sz="1200">
                <a:solidFill>
                  <a:schemeClr val="tx1"/>
                </a:solidFill>
                <a:latin typeface="Dosis" pitchFamily="2" charset="0"/>
              </a:rPr>
              <a:t>In 2016, we had 110 average monthly active users.</a:t>
            </a:r>
          </a:p>
          <a:p>
            <a:pPr marL="569913" indent="-285750">
              <a:buClr>
                <a:schemeClr val="dk1"/>
              </a:buClr>
              <a:buSzPts val="1500"/>
              <a:buFont typeface="Wingdings" panose="05000000000000000000" pitchFamily="2" charset="2"/>
              <a:buChar char="§"/>
            </a:pPr>
            <a:r>
              <a:rPr lang="en-US" sz="1200">
                <a:solidFill>
                  <a:schemeClr val="tx1"/>
                </a:solidFill>
                <a:latin typeface="Dosis" pitchFamily="2" charset="0"/>
              </a:rPr>
              <a:t>This number saw a significant surge in 2017, reaching 3,758 MAU.</a:t>
            </a:r>
          </a:p>
          <a:p>
            <a:pPr marL="569913" indent="-285750">
              <a:buClr>
                <a:schemeClr val="dk1"/>
              </a:buClr>
              <a:buSzPts val="1500"/>
              <a:buFont typeface="Wingdings" panose="05000000000000000000" pitchFamily="2" charset="2"/>
              <a:buChar char="§"/>
            </a:pPr>
            <a:r>
              <a:rPr lang="en-US" sz="1200">
                <a:solidFill>
                  <a:schemeClr val="tx1"/>
                </a:solidFill>
                <a:latin typeface="Dosis" pitchFamily="2" charset="0"/>
              </a:rPr>
              <a:t>In 2018, the upward trend continued with 5,401 MAU.</a:t>
            </a: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112713" indent="0">
              <a:buClr>
                <a:schemeClr val="dk1"/>
              </a:buClr>
              <a:buSzPts val="1500"/>
              <a:buNone/>
            </a:pPr>
            <a:r>
              <a:rPr lang="en-US" sz="1200" b="1">
                <a:solidFill>
                  <a:schemeClr val="tx1"/>
                </a:solidFill>
                <a:latin typeface="Dosis" pitchFamily="2" charset="0"/>
              </a:rPr>
              <a:t>Customer Order Behavior</a:t>
            </a:r>
          </a:p>
          <a:p>
            <a:pPr marL="112713" indent="0">
              <a:buClr>
                <a:schemeClr val="dk1"/>
              </a:buClr>
              <a:buSzPts val="1500"/>
              <a:buNone/>
            </a:pPr>
            <a:r>
              <a:rPr lang="en-US" sz="1200">
                <a:solidFill>
                  <a:schemeClr val="tx1"/>
                </a:solidFill>
                <a:latin typeface="Dosis" pitchFamily="2" charset="0"/>
              </a:rPr>
              <a:t>On average, customers placed approximately 1 order each year throughout the analyzed period, reflecting the consistency in customer order behavior.</a:t>
            </a:r>
          </a:p>
        </p:txBody>
      </p:sp>
      <p:pic>
        <p:nvPicPr>
          <p:cNvPr id="4" name="Picture 3">
            <a:extLst>
              <a:ext uri="{FF2B5EF4-FFF2-40B4-BE49-F238E27FC236}">
                <a16:creationId xmlns:a16="http://schemas.microsoft.com/office/drawing/2014/main" id="{C467B95E-B10A-7A0C-5B6B-DD72666FF57D}"/>
              </a:ext>
            </a:extLst>
          </p:cNvPr>
          <p:cNvPicPr>
            <a:picLocks noChangeAspect="1"/>
          </p:cNvPicPr>
          <p:nvPr/>
        </p:nvPicPr>
        <p:blipFill>
          <a:blip r:embed="rId3"/>
          <a:srcRect l="16959"/>
          <a:stretch>
            <a:fillRect/>
          </a:stretch>
        </p:blipFill>
        <p:spPr>
          <a:xfrm>
            <a:off x="1392951" y="4088763"/>
            <a:ext cx="1786098" cy="988424"/>
          </a:xfrm>
          <a:prstGeom prst="rect">
            <a:avLst/>
          </a:prstGeom>
        </p:spPr>
      </p:pic>
      <p:pic>
        <p:nvPicPr>
          <p:cNvPr id="6" name="Picture 5">
            <a:extLst>
              <a:ext uri="{FF2B5EF4-FFF2-40B4-BE49-F238E27FC236}">
                <a16:creationId xmlns:a16="http://schemas.microsoft.com/office/drawing/2014/main" id="{C0EAE28D-BC49-DF96-A74D-D1D5B57966C7}"/>
              </a:ext>
            </a:extLst>
          </p:cNvPr>
          <p:cNvPicPr>
            <a:picLocks noChangeAspect="1"/>
          </p:cNvPicPr>
          <p:nvPr/>
        </p:nvPicPr>
        <p:blipFill>
          <a:blip r:embed="rId4"/>
          <a:stretch>
            <a:fillRect/>
          </a:stretch>
        </p:blipFill>
        <p:spPr>
          <a:xfrm>
            <a:off x="962526" y="2180334"/>
            <a:ext cx="2600747" cy="988424"/>
          </a:xfrm>
          <a:prstGeom prst="rect">
            <a:avLst/>
          </a:prstGeom>
        </p:spPr>
      </p:pic>
      <p:pic>
        <p:nvPicPr>
          <p:cNvPr id="10" name="Picture 9">
            <a:extLst>
              <a:ext uri="{FF2B5EF4-FFF2-40B4-BE49-F238E27FC236}">
                <a16:creationId xmlns:a16="http://schemas.microsoft.com/office/drawing/2014/main" id="{6BCA40D9-D3D6-480C-15C3-F52A2F27ED8A}"/>
              </a:ext>
            </a:extLst>
          </p:cNvPr>
          <p:cNvPicPr>
            <a:picLocks noChangeAspect="1"/>
          </p:cNvPicPr>
          <p:nvPr/>
        </p:nvPicPr>
        <p:blipFill>
          <a:blip r:embed="rId5"/>
          <a:stretch>
            <a:fillRect/>
          </a:stretch>
        </p:blipFill>
        <p:spPr>
          <a:xfrm>
            <a:off x="4636815" y="1804737"/>
            <a:ext cx="4507186" cy="2076574"/>
          </a:xfrm>
          <a:prstGeom prst="rect">
            <a:avLst/>
          </a:prstGeom>
        </p:spPr>
      </p:pic>
      <p:sp>
        <p:nvSpPr>
          <p:cNvPr id="12" name="Google Shape;55;p13">
            <a:extLst>
              <a:ext uri="{FF2B5EF4-FFF2-40B4-BE49-F238E27FC236}">
                <a16:creationId xmlns:a16="http://schemas.microsoft.com/office/drawing/2014/main" id="{7C0D92AA-5091-304E-6F57-2384545BB802}"/>
              </a:ext>
            </a:extLst>
          </p:cNvPr>
          <p:cNvSpPr txBox="1"/>
          <p:nvPr/>
        </p:nvSpPr>
        <p:spPr>
          <a:xfrm>
            <a:off x="4656000" y="4752436"/>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latin typeface="Dosis" pitchFamily="2" charset="0"/>
              </a:rPr>
              <a:t>For Full Query Information, </a:t>
            </a:r>
            <a:r>
              <a:rPr lang="en-US" sz="1100" b="1">
                <a:solidFill>
                  <a:schemeClr val="dk1"/>
                </a:solidFill>
                <a:latin typeface="Dosis" pitchFamily="2" charset="0"/>
                <a:hlinkClick r:id="rId6"/>
              </a:rPr>
              <a:t>Click Here</a:t>
            </a:r>
            <a:endParaRPr sz="1100" b="1">
              <a:solidFill>
                <a:schemeClr val="dk1"/>
              </a:solidFill>
              <a:latin typeface="Dosis" pitchFamily="2" charset="0"/>
            </a:endParaRPr>
          </a:p>
        </p:txBody>
      </p:sp>
    </p:spTree>
    <p:extLst>
      <p:ext uri="{BB962C8B-B14F-4D97-AF65-F5344CB8AC3E}">
        <p14:creationId xmlns:p14="http://schemas.microsoft.com/office/powerpoint/2010/main" val="1393977113"/>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Customer Activity Growth Analysis</a:t>
            </a:r>
            <a:endParaRPr sz="2220" b="1">
              <a:solidFill>
                <a:schemeClr val="lt1"/>
              </a:solidFill>
            </a:endParaRPr>
          </a:p>
        </p:txBody>
      </p:sp>
      <p:sp>
        <p:nvSpPr>
          <p:cNvPr id="56" name="Google Shape;56;p13"/>
          <p:cNvSpPr txBox="1">
            <a:spLocks noGrp="1"/>
          </p:cNvSpPr>
          <p:nvPr>
            <p:ph type="body" idx="1"/>
          </p:nvPr>
        </p:nvSpPr>
        <p:spPr>
          <a:xfrm>
            <a:off x="1" y="560525"/>
            <a:ext cx="4571999" cy="4228043"/>
          </a:xfrm>
          <a:prstGeom prst="rect">
            <a:avLst/>
          </a:prstGeom>
        </p:spPr>
        <p:txBody>
          <a:bodyPr spcFirstLastPara="1" wrap="square" lIns="91425" tIns="91425" rIns="91425" bIns="91425" anchor="t" anchorCtr="0">
            <a:normAutofit/>
          </a:bodyPr>
          <a:lstStyle/>
          <a:p>
            <a:pPr marL="133350" lvl="0" indent="0" algn="l" rtl="0">
              <a:spcBef>
                <a:spcPct val="0"/>
              </a:spcBef>
              <a:spcAft>
                <a:spcPct val="0"/>
              </a:spcAft>
              <a:buClr>
                <a:schemeClr val="dk1"/>
              </a:buClr>
              <a:buSzPts val="1500"/>
              <a:buNone/>
            </a:pPr>
            <a:r>
              <a:rPr lang="en-US" sz="1500" b="1">
                <a:solidFill>
                  <a:schemeClr val="tx1"/>
                </a:solidFill>
                <a:latin typeface="Dosis" pitchFamily="2" charset="0"/>
              </a:rPr>
              <a:t>New and Repeat Customer Comparison</a:t>
            </a:r>
          </a:p>
          <a:p>
            <a:pPr marL="133350" indent="0">
              <a:buClr>
                <a:schemeClr val="dk1"/>
              </a:buClr>
              <a:buSzPts val="1500"/>
              <a:buNone/>
            </a:pPr>
            <a:endParaRPr lang="en-US" sz="1500" b="1">
              <a:solidFill>
                <a:schemeClr val="tx1"/>
              </a:solidFill>
              <a:latin typeface="Dosis" pitchFamily="2" charset="0"/>
            </a:endParaRPr>
          </a:p>
          <a:p>
            <a:pPr marL="133350" indent="0">
              <a:buClr>
                <a:schemeClr val="dk1"/>
              </a:buClr>
              <a:buSzPts val="1500"/>
              <a:buNone/>
            </a:pPr>
            <a:r>
              <a:rPr lang="en-US" sz="1200" b="1">
                <a:solidFill>
                  <a:schemeClr val="tx1"/>
                </a:solidFill>
                <a:latin typeface="Dosis" pitchFamily="2" charset="0"/>
              </a:rPr>
              <a:t>The analysis highlights of trends in acquiring new customers:</a:t>
            </a: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284163" indent="0">
              <a:buClr>
                <a:schemeClr val="dk1"/>
              </a:buClr>
              <a:buSzPts val="1500"/>
              <a:buNone/>
            </a:pPr>
            <a:endParaRPr lang="en-US" sz="1200">
              <a:solidFill>
                <a:schemeClr val="tx1"/>
              </a:solidFill>
              <a:latin typeface="Dosis" pitchFamily="2" charset="0"/>
            </a:endParaRPr>
          </a:p>
          <a:p>
            <a:pPr marL="112713" indent="0">
              <a:buClr>
                <a:schemeClr val="dk1"/>
              </a:buClr>
              <a:buSzPts val="1500"/>
              <a:buNone/>
            </a:pPr>
            <a:endParaRPr lang="en-US" sz="1200" b="1">
              <a:solidFill>
                <a:schemeClr val="tx1"/>
              </a:solidFill>
              <a:latin typeface="Dosis" pitchFamily="2" charset="0"/>
            </a:endParaRPr>
          </a:p>
          <a:p>
            <a:pPr marL="112713" indent="0">
              <a:buClr>
                <a:schemeClr val="dk1"/>
              </a:buClr>
              <a:buSzPts val="1500"/>
              <a:buNone/>
            </a:pPr>
            <a:endParaRPr lang="en-US" sz="1200" b="1">
              <a:solidFill>
                <a:schemeClr val="tx1"/>
              </a:solidFill>
              <a:latin typeface="Dosis" pitchFamily="2" charset="0"/>
            </a:endParaRPr>
          </a:p>
          <a:p>
            <a:pPr marL="112713" indent="0">
              <a:buClr>
                <a:schemeClr val="dk1"/>
              </a:buClr>
              <a:buSzPts val="1500"/>
              <a:buNone/>
            </a:pPr>
            <a:r>
              <a:rPr lang="en-US" sz="1200" b="1">
                <a:solidFill>
                  <a:schemeClr val="tx1"/>
                </a:solidFill>
                <a:latin typeface="Dosis" pitchFamily="2" charset="0"/>
              </a:rPr>
              <a:t>Repeat Customer Retention:</a:t>
            </a:r>
          </a:p>
          <a:p>
            <a:pPr marL="112713" indent="0">
              <a:buClr>
                <a:schemeClr val="dk1"/>
              </a:buClr>
              <a:buSzPts val="1500"/>
              <a:buNone/>
            </a:pPr>
            <a:endParaRPr lang="en-US" sz="1200" b="1">
              <a:solidFill>
                <a:schemeClr val="tx1"/>
              </a:solidFill>
              <a:latin typeface="Dosis" pitchFamily="2" charset="0"/>
            </a:endParaRPr>
          </a:p>
        </p:txBody>
      </p:sp>
      <p:pic>
        <p:nvPicPr>
          <p:cNvPr id="4" name="Picture 3">
            <a:extLst>
              <a:ext uri="{FF2B5EF4-FFF2-40B4-BE49-F238E27FC236}">
                <a16:creationId xmlns:a16="http://schemas.microsoft.com/office/drawing/2014/main" id="{C467B95E-B10A-7A0C-5B6B-DD72666FF57D}"/>
              </a:ext>
            </a:extLst>
          </p:cNvPr>
          <p:cNvPicPr>
            <a:picLocks noChangeAspect="1"/>
          </p:cNvPicPr>
          <p:nvPr/>
        </p:nvPicPr>
        <p:blipFill>
          <a:blip r:embed="rId3"/>
          <a:srcRect l="16959"/>
          <a:stretch>
            <a:fillRect/>
          </a:stretch>
        </p:blipFill>
        <p:spPr>
          <a:xfrm>
            <a:off x="1004993" y="3219756"/>
            <a:ext cx="1786098" cy="988424"/>
          </a:xfrm>
          <a:prstGeom prst="rect">
            <a:avLst/>
          </a:prstGeom>
        </p:spPr>
      </p:pic>
      <p:pic>
        <p:nvPicPr>
          <p:cNvPr id="6" name="Picture 5">
            <a:extLst>
              <a:ext uri="{FF2B5EF4-FFF2-40B4-BE49-F238E27FC236}">
                <a16:creationId xmlns:a16="http://schemas.microsoft.com/office/drawing/2014/main" id="{C0EAE28D-BC49-DF96-A74D-D1D5B57966C7}"/>
              </a:ext>
            </a:extLst>
          </p:cNvPr>
          <p:cNvPicPr>
            <a:picLocks noChangeAspect="1"/>
          </p:cNvPicPr>
          <p:nvPr/>
        </p:nvPicPr>
        <p:blipFill>
          <a:blip r:embed="rId4"/>
          <a:stretch>
            <a:fillRect/>
          </a:stretch>
        </p:blipFill>
        <p:spPr>
          <a:xfrm>
            <a:off x="597669" y="1490524"/>
            <a:ext cx="2600747" cy="988424"/>
          </a:xfrm>
          <a:prstGeom prst="rect">
            <a:avLst/>
          </a:prstGeom>
        </p:spPr>
      </p:pic>
      <p:pic>
        <p:nvPicPr>
          <p:cNvPr id="10" name="Picture 9">
            <a:extLst>
              <a:ext uri="{FF2B5EF4-FFF2-40B4-BE49-F238E27FC236}">
                <a16:creationId xmlns:a16="http://schemas.microsoft.com/office/drawing/2014/main" id="{6BCA40D9-D3D6-480C-15C3-F52A2F27ED8A}"/>
              </a:ext>
            </a:extLst>
          </p:cNvPr>
          <p:cNvPicPr>
            <a:picLocks noChangeAspect="1"/>
          </p:cNvPicPr>
          <p:nvPr/>
        </p:nvPicPr>
        <p:blipFill>
          <a:blip r:embed="rId5"/>
          <a:stretch>
            <a:fillRect/>
          </a:stretch>
        </p:blipFill>
        <p:spPr>
          <a:xfrm>
            <a:off x="4589024" y="671318"/>
            <a:ext cx="4473134" cy="2076574"/>
          </a:xfrm>
          <a:prstGeom prst="rect">
            <a:avLst/>
          </a:prstGeom>
        </p:spPr>
      </p:pic>
      <p:sp>
        <p:nvSpPr>
          <p:cNvPr id="3" name="TextBox 2">
            <a:extLst>
              <a:ext uri="{FF2B5EF4-FFF2-40B4-BE49-F238E27FC236}">
                <a16:creationId xmlns:a16="http://schemas.microsoft.com/office/drawing/2014/main" id="{368A96F2-9A52-0D57-322E-E653E2814E42}"/>
              </a:ext>
            </a:extLst>
          </p:cNvPr>
          <p:cNvSpPr txBox="1"/>
          <p:nvPr/>
        </p:nvSpPr>
        <p:spPr>
          <a:xfrm>
            <a:off x="4571998" y="2858685"/>
            <a:ext cx="4344299" cy="1892826"/>
          </a:xfrm>
          <a:prstGeom prst="rect">
            <a:avLst/>
          </a:prstGeom>
          <a:noFill/>
        </p:spPr>
        <p:txBody>
          <a:bodyPr wrap="square">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b="1">
                <a:latin typeface="Dosis" pitchFamily="2" charset="0"/>
              </a:rPr>
              <a:t>New Customers result</a:t>
            </a:r>
          </a:p>
          <a:p>
            <a:endParaRPr lang="en-US" sz="900">
              <a:latin typeface="Dosis" pitchFamily="2" charset="0"/>
            </a:endParaRPr>
          </a:p>
          <a:p>
            <a:pPr marL="171450" indent="-171450">
              <a:buFont typeface="Arial" pitchFamily="34" charset="0"/>
              <a:buChar char="•"/>
            </a:pPr>
            <a:r>
              <a:rPr lang="en-US" sz="900">
                <a:latin typeface="Dosis" pitchFamily="2" charset="0"/>
              </a:rPr>
              <a:t>In 2016, we successfully acquired 326 new customers.</a:t>
            </a:r>
          </a:p>
          <a:p>
            <a:pPr marL="171450" indent="-171450">
              <a:buFont typeface="Arial" pitchFamily="34" charset="0"/>
              <a:buChar char="•"/>
            </a:pPr>
            <a:r>
              <a:rPr lang="en-US" sz="900">
                <a:latin typeface="Dosis" pitchFamily="2" charset="0"/>
              </a:rPr>
              <a:t>The number of new customers saw an impressive growth in 2017, with 43,708 new customers.</a:t>
            </a:r>
          </a:p>
          <a:p>
            <a:pPr marL="171450" indent="-171450">
              <a:buFont typeface="Arial" pitchFamily="34" charset="0"/>
              <a:buChar char="•"/>
            </a:pPr>
            <a:r>
              <a:rPr lang="en-US" sz="900">
                <a:latin typeface="Dosis" pitchFamily="2" charset="0"/>
              </a:rPr>
              <a:t>In 2018, we added 52,062 new customers to our platform.</a:t>
            </a:r>
          </a:p>
          <a:p>
            <a:endParaRPr lang="en-US" sz="900">
              <a:latin typeface="Dosis" pitchFamily="2" charset="0"/>
            </a:endParaRPr>
          </a:p>
          <a:p>
            <a:r>
              <a:rPr lang="en-US" sz="900" b="1">
                <a:latin typeface="Dosis" pitchFamily="2" charset="0"/>
              </a:rPr>
              <a:t>Repeat Customer Retention:</a:t>
            </a:r>
          </a:p>
          <a:p>
            <a:endParaRPr lang="en-US" sz="900">
              <a:latin typeface="Dosis" pitchFamily="2" charset="0"/>
            </a:endParaRPr>
          </a:p>
          <a:p>
            <a:pPr marL="171450" indent="-171450">
              <a:buFont typeface="Arial" pitchFamily="34" charset="0"/>
              <a:buChar char="•"/>
            </a:pPr>
            <a:r>
              <a:rPr lang="en-US" sz="900">
                <a:latin typeface="Dosis" pitchFamily="2" charset="0"/>
              </a:rPr>
              <a:t>In 2016, we had 3 repeat customers.</a:t>
            </a:r>
          </a:p>
          <a:p>
            <a:pPr marL="171450" indent="-171450">
              <a:buFont typeface="Arial" pitchFamily="34" charset="0"/>
              <a:buChar char="•"/>
            </a:pPr>
            <a:r>
              <a:rPr lang="en-US" sz="900">
                <a:latin typeface="Dosis" pitchFamily="2" charset="0"/>
              </a:rPr>
              <a:t>By 2017, this number substantially increased to 1,256 repeat customers.</a:t>
            </a:r>
          </a:p>
          <a:p>
            <a:pPr marL="171450" indent="-171450">
              <a:buFont typeface="Arial" pitchFamily="34" charset="0"/>
              <a:buChar char="•"/>
            </a:pPr>
            <a:r>
              <a:rPr lang="en-US" sz="900">
                <a:latin typeface="Dosis" pitchFamily="2" charset="0"/>
              </a:rPr>
              <a:t>In 2018, we retained 1,167 repeat customers, showcasing our commitment to customer loyalty.</a:t>
            </a:r>
            <a:endParaRPr lang="en-ID" sz="900">
              <a:latin typeface="Dosis" pitchFamily="2" charset="0"/>
            </a:endParaRPr>
          </a:p>
        </p:txBody>
      </p:sp>
      <p:sp>
        <p:nvSpPr>
          <p:cNvPr id="5" name="Google Shape;55;p13">
            <a:extLst>
              <a:ext uri="{FF2B5EF4-FFF2-40B4-BE49-F238E27FC236}">
                <a16:creationId xmlns:a16="http://schemas.microsoft.com/office/drawing/2014/main" id="{69786A5A-F14B-473B-AA93-49EA1F4DCDDD}"/>
              </a:ext>
            </a:extLst>
          </p:cNvPr>
          <p:cNvSpPr txBox="1"/>
          <p:nvPr/>
        </p:nvSpPr>
        <p:spPr>
          <a:xfrm>
            <a:off x="4656000" y="4752436"/>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latin typeface="Dosis" pitchFamily="2" charset="0"/>
              </a:rPr>
              <a:t>For Full Query Information, </a:t>
            </a:r>
            <a:r>
              <a:rPr lang="en-US" sz="1100" b="1">
                <a:solidFill>
                  <a:schemeClr val="dk1"/>
                </a:solidFill>
                <a:latin typeface="Dosis" pitchFamily="2" charset="0"/>
                <a:hlinkClick r:id="rId6"/>
              </a:rPr>
              <a:t>Click Here</a:t>
            </a:r>
            <a:endParaRPr sz="1100" b="1">
              <a:solidFill>
                <a:schemeClr val="dk1"/>
              </a:solidFill>
              <a:latin typeface="Dosis" pitchFamily="2" charset="0"/>
            </a:endParaRPr>
          </a:p>
        </p:txBody>
      </p:sp>
    </p:spTree>
    <p:extLst>
      <p:ext uri="{BB962C8B-B14F-4D97-AF65-F5344CB8AC3E}">
        <p14:creationId xmlns:p14="http://schemas.microsoft.com/office/powerpoint/2010/main" val="2936374690"/>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Product Category Quality Analysis</a:t>
            </a:r>
            <a:endParaRPr sz="2220" b="1">
              <a:solidFill>
                <a:schemeClr val="lt1"/>
              </a:solidFill>
            </a:endParaRPr>
          </a:p>
        </p:txBody>
      </p:sp>
      <p:sp>
        <p:nvSpPr>
          <p:cNvPr id="55" name="Google Shape;55;p13"/>
          <p:cNvSpPr txBox="1"/>
          <p:nvPr/>
        </p:nvSpPr>
        <p:spPr>
          <a:xfrm>
            <a:off x="4656000" y="4721782"/>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a:t>
            </a:r>
            <a:r>
              <a:rPr lang="en-US" sz="1100" b="1">
                <a:solidFill>
                  <a:schemeClr val="dk1"/>
                </a:solidFill>
                <a:hlinkClick r:id="rId3"/>
              </a:rPr>
              <a:t>Click Here</a:t>
            </a:r>
            <a:endParaRPr sz="1100" b="1">
              <a:solidFill>
                <a:schemeClr val="dk1"/>
              </a:solidFill>
            </a:endParaRPr>
          </a:p>
        </p:txBody>
      </p:sp>
      <p:sp>
        <p:nvSpPr>
          <p:cNvPr id="56" name="Google Shape;56;p13"/>
          <p:cNvSpPr txBox="1">
            <a:spLocks noGrp="1"/>
          </p:cNvSpPr>
          <p:nvPr>
            <p:ph type="body" idx="1"/>
          </p:nvPr>
        </p:nvSpPr>
        <p:spPr>
          <a:xfrm>
            <a:off x="0" y="560525"/>
            <a:ext cx="4858719" cy="4515170"/>
          </a:xfrm>
          <a:prstGeom prst="rect">
            <a:avLst/>
          </a:prstGeom>
        </p:spPr>
        <p:txBody>
          <a:bodyPr spcFirstLastPara="1" wrap="square" lIns="91425" tIns="91425" rIns="91425" bIns="91425" anchor="t" anchorCtr="0">
            <a:normAutofit fontScale="92500" lnSpcReduction="20000"/>
          </a:bodyPr>
          <a:lstStyle/>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indent="0">
              <a:buClr>
                <a:schemeClr val="dk1"/>
              </a:buClr>
              <a:buSzPts val="1500"/>
              <a:buNone/>
            </a:pPr>
            <a:r>
              <a:rPr lang="en-US" sz="1400" b="1">
                <a:solidFill>
                  <a:schemeClr val="dk1"/>
                </a:solidFill>
                <a:latin typeface="Dosis" pitchFamily="2" charset="0"/>
              </a:rPr>
              <a:t>Revenue Report</a:t>
            </a: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r>
              <a:rPr lang="en-US" sz="1100">
                <a:solidFill>
                  <a:schemeClr val="tx1"/>
                </a:solidFill>
                <a:latin typeface="Dosis" pitchFamily="2" charset="0"/>
              </a:rPr>
              <a:t> In our analysis of the e-commerce business performance from 2016 to 2018, several key observations have emerged regarding revenue. These observations shed light on our business's financial growth and trends:</a:t>
            </a:r>
          </a:p>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Steady Revenue Growth</a:t>
            </a:r>
            <a:r>
              <a:rPr lang="en-US" sz="1100">
                <a:solidFill>
                  <a:schemeClr val="tx1"/>
                </a:solidFill>
                <a:latin typeface="Dosis" pitchFamily="2" charset="0"/>
              </a:rPr>
              <a:t>: Over the three-year period, our total revenue demonstrated steady growth. We started in 2016 with $46,653.74 in total revenue, which increased significantly to $6,921,535.24 in 2017 and further to $8,451,584.77 in 2018. This upward trajectory indicates the increasing popularity of our platform and the potential for further growth.</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Significant Revenue Leap</a:t>
            </a:r>
            <a:r>
              <a:rPr lang="en-US" sz="1100">
                <a:solidFill>
                  <a:schemeClr val="tx1"/>
                </a:solidFill>
                <a:latin typeface="Dosis" pitchFamily="2" charset="0"/>
              </a:rPr>
              <a:t>: The year 2017 saw a remarkable leap in revenue, reaching $6,921,535.24. This spike </a:t>
            </a:r>
            <a:r>
              <a:rPr lang="en-US" sz="1200">
                <a:solidFill>
                  <a:schemeClr val="tx1"/>
                </a:solidFill>
                <a:latin typeface="Dosis" pitchFamily="2" charset="0"/>
              </a:rPr>
              <a:t>indicates</a:t>
            </a:r>
            <a:r>
              <a:rPr lang="en-US" sz="1100">
                <a:solidFill>
                  <a:schemeClr val="tx1"/>
                </a:solidFill>
                <a:latin typeface="Dosis" pitchFamily="2" charset="0"/>
              </a:rPr>
              <a:t> a substantial increase in customer engagement and purchases on our platform, reflecting the effectiveness of our marketing and sales efforts during that year.</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Sustained Growth in 2018</a:t>
            </a:r>
            <a:r>
              <a:rPr lang="en-US" sz="1100">
                <a:solidFill>
                  <a:schemeClr val="tx1"/>
                </a:solidFill>
                <a:latin typeface="Dosis" pitchFamily="2" charset="0"/>
              </a:rPr>
              <a:t>: It is noteworthy that our revenue continued to grow in 2018, reaching $8,451,584.77. This sustained growth reaffirms our platform's ability to maintain and build on the gains achieved in the previous year.</a:t>
            </a:r>
            <a:endParaRPr sz="1100">
              <a:solidFill>
                <a:schemeClr val="tx1"/>
              </a:solidFill>
              <a:latin typeface="Dosis" pitchFamily="2" charset="0"/>
            </a:endParaRPr>
          </a:p>
        </p:txBody>
      </p:sp>
      <p:pic>
        <p:nvPicPr>
          <p:cNvPr id="3" name="Picture 2">
            <a:extLst>
              <a:ext uri="{FF2B5EF4-FFF2-40B4-BE49-F238E27FC236}">
                <a16:creationId xmlns:a16="http://schemas.microsoft.com/office/drawing/2014/main" id="{BE404C06-AFEA-CC90-1A2F-C41C3C4F9D18}"/>
              </a:ext>
            </a:extLst>
          </p:cNvPr>
          <p:cNvPicPr>
            <a:picLocks noChangeAspect="1"/>
          </p:cNvPicPr>
          <p:nvPr/>
        </p:nvPicPr>
        <p:blipFill>
          <a:blip r:embed="rId4"/>
          <a:stretch>
            <a:fillRect/>
          </a:stretch>
        </p:blipFill>
        <p:spPr>
          <a:xfrm>
            <a:off x="4904121" y="1109760"/>
            <a:ext cx="4030351" cy="2923979"/>
          </a:xfrm>
          <a:prstGeom prst="rect">
            <a:avLst/>
          </a:prstGeom>
        </p:spPr>
      </p:pic>
      <p:pic>
        <p:nvPicPr>
          <p:cNvPr id="7" name="Picture 6">
            <a:extLst>
              <a:ext uri="{FF2B5EF4-FFF2-40B4-BE49-F238E27FC236}">
                <a16:creationId xmlns:a16="http://schemas.microsoft.com/office/drawing/2014/main" id="{421F21F9-746F-1635-44FB-273DE5E127FD}"/>
              </a:ext>
            </a:extLst>
          </p:cNvPr>
          <p:cNvPicPr>
            <a:picLocks noChangeAspect="1"/>
          </p:cNvPicPr>
          <p:nvPr/>
        </p:nvPicPr>
        <p:blipFill>
          <a:blip r:embed="rId5"/>
          <a:stretch>
            <a:fillRect/>
          </a:stretch>
        </p:blipFill>
        <p:spPr>
          <a:xfrm>
            <a:off x="209528" y="658966"/>
            <a:ext cx="2156647" cy="1135478"/>
          </a:xfrm>
          <a:prstGeom prst="rect">
            <a:avLst/>
          </a:prstGeom>
        </p:spPr>
      </p:pic>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Shape 53"/>
        <p:cNvGrpSpPr/>
        <p:nvPr/>
      </p:nvGrpSpPr>
      <p:grpSpPr>
        <a:xfrm>
          <a:off x="0" y="0"/>
          <a: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ct val="0"/>
              </a:spcBef>
              <a:spcAft>
                <a:spcPct val="0"/>
              </a:spcAft>
              <a:buSzPts val="990"/>
              <a:buNone/>
            </a:pPr>
            <a:r>
              <a:rPr lang="en" sz="2220" b="1">
                <a:solidFill>
                  <a:schemeClr val="lt1"/>
                </a:solidFill>
              </a:rPr>
              <a:t>Annual Product Category Quality Analysis</a:t>
            </a:r>
            <a:endParaRPr sz="2220" b="1">
              <a:solidFill>
                <a:schemeClr val="lt1"/>
              </a:solidFill>
            </a:endParaRPr>
          </a:p>
        </p:txBody>
      </p:sp>
      <p:sp>
        <p:nvSpPr>
          <p:cNvPr id="56" name="Google Shape;56;p13"/>
          <p:cNvSpPr txBox="1">
            <a:spLocks noGrp="1"/>
          </p:cNvSpPr>
          <p:nvPr>
            <p:ph type="body" idx="1"/>
          </p:nvPr>
        </p:nvSpPr>
        <p:spPr>
          <a:xfrm>
            <a:off x="0" y="560525"/>
            <a:ext cx="4711485" cy="4515170"/>
          </a:xfrm>
          <a:prstGeom prst="rect">
            <a:avLst/>
          </a:prstGeom>
        </p:spPr>
        <p:txBody>
          <a:bodyPr spcFirstLastPara="1" wrap="square" lIns="91425" tIns="91425" rIns="91425" bIns="91425" anchor="t" anchorCtr="0">
            <a:normAutofit fontScale="92500" lnSpcReduction="20000"/>
          </a:bodyPr>
          <a:lstStyle/>
          <a:p>
            <a:pPr marL="133350" lvl="0" indent="0" algn="l" rtl="0">
              <a:spcBef>
                <a:spcPct val="0"/>
              </a:spcBef>
              <a:spcAft>
                <a:spcPct val="0"/>
              </a:spcAft>
              <a:buClr>
                <a:schemeClr val="dk1"/>
              </a:buClr>
              <a:buSzPts val="1500"/>
              <a:buNone/>
            </a:pPr>
            <a:r>
              <a:rPr lang="en-US" sz="1400" b="1">
                <a:solidFill>
                  <a:schemeClr val="dk1"/>
                </a:solidFill>
                <a:latin typeface="Dosis" pitchFamily="2" charset="0"/>
              </a:rPr>
              <a:t>Cancellation Report</a:t>
            </a:r>
          </a:p>
          <a:p>
            <a:pPr marL="133350" lvl="0" indent="0" algn="l" rtl="0">
              <a:spcBef>
                <a:spcPct val="0"/>
              </a:spcBef>
              <a:spcAft>
                <a:spcPct val="0"/>
              </a:spcAft>
              <a:buClr>
                <a:schemeClr val="dk1"/>
              </a:buClr>
              <a:buSzPts val="1500"/>
              <a:buNone/>
            </a:pPr>
            <a:endParaRPr lang="en-US" sz="1400" b="1">
              <a:solidFill>
                <a:schemeClr val="dk1"/>
              </a:solidFill>
              <a:latin typeface="Dosis" pitchFamily="2" charset="0"/>
            </a:endParaRPr>
          </a:p>
          <a:p>
            <a:pPr marL="133350" lvl="0" indent="0" algn="l" rtl="0">
              <a:spcBef>
                <a:spcPct val="0"/>
              </a:spcBef>
              <a:spcAft>
                <a:spcPct val="0"/>
              </a:spcAft>
              <a:buClr>
                <a:schemeClr val="dk1"/>
              </a:buClr>
              <a:buSzPts val="1500"/>
              <a:buNone/>
            </a:pPr>
            <a:r>
              <a:rPr lang="en-US" sz="1100">
                <a:solidFill>
                  <a:schemeClr val="tx1"/>
                </a:solidFill>
                <a:latin typeface="Dosis" pitchFamily="2" charset="0"/>
              </a:rPr>
              <a:t> Our analysis of order cancellations for the years 2016 to 2018 has unveiled important insights into customer behavior and order management. These observations shed light on the impact of cancellations on our business and provide an opportunity for improvement:</a:t>
            </a:r>
          </a:p>
          <a:p>
            <a:pPr marL="133350" lvl="0" indent="0" algn="l" rtl="0">
              <a:spcBef>
                <a:spcPct val="0"/>
              </a:spcBef>
              <a:spcAft>
                <a:spcPct val="0"/>
              </a:spcAft>
              <a:buClr>
                <a:schemeClr val="dk1"/>
              </a:buClr>
              <a:buSzPts val="1500"/>
              <a:buNone/>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Consistent Growth in Cancellation</a:t>
            </a:r>
            <a:r>
              <a:rPr lang="en-US" sz="1100">
                <a:solidFill>
                  <a:schemeClr val="tx1"/>
                </a:solidFill>
                <a:latin typeface="Dosis" pitchFamily="2" charset="0"/>
              </a:rPr>
              <a:t>s: The data shows a consistent increase in the number of order cancellations across the three years analyzed. In 2016, there were 26 cancellations, which rose to 265 in 2017, and further increased to 334 in 2018. This upward trend indicates a need for a closer examination of our order fulfillment processes and customer experience.</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Identification of Cancellation Trends</a:t>
            </a:r>
            <a:r>
              <a:rPr lang="en-US" sz="1100">
                <a:solidFill>
                  <a:schemeClr val="tx1"/>
                </a:solidFill>
                <a:latin typeface="Dosis" pitchFamily="2" charset="0"/>
              </a:rPr>
              <a:t>: While the overall cancellations increased, there is also an opportunity to identify specific categories that may be more prone to cancellations. Understanding which product categories have the highest cancellation rates is crucial for addressing potential issues, improving customer satisfaction, and reducing revenue loss.</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Need for Focused Efforts</a:t>
            </a:r>
            <a:r>
              <a:rPr lang="en-US" sz="1100">
                <a:solidFill>
                  <a:schemeClr val="tx1"/>
                </a:solidFill>
                <a:latin typeface="Dosis" pitchFamily="2" charset="0"/>
              </a:rPr>
              <a:t>: The consistent growth in cancellations underlines the importance of developing strategies to minimize cancellations. These strategies may include improving product descriptions, enhancing the quality of products, and providing more accurate delivery estimates. By addressing these issues, we can create a more positive and seamless shopping experience for our customers.</a:t>
            </a:r>
          </a:p>
          <a:p>
            <a:pPr marL="304800" indent="-171450">
              <a:buClr>
                <a:schemeClr val="dk1"/>
              </a:buClr>
              <a:buSzPts val="1500"/>
              <a:buFont typeface="Arial" pitchFamily="34" charset="0"/>
              <a:buChar char="•"/>
            </a:pPr>
            <a:endParaRPr lang="en-US" sz="1100">
              <a:solidFill>
                <a:schemeClr val="tx1"/>
              </a:solidFill>
              <a:latin typeface="Dosis" pitchFamily="2" charset="0"/>
            </a:endParaRPr>
          </a:p>
          <a:p>
            <a:pPr marL="304800" indent="-171450">
              <a:buClr>
                <a:schemeClr val="dk1"/>
              </a:buClr>
              <a:buSzPts val="1500"/>
              <a:buFont typeface="Arial" pitchFamily="34" charset="0"/>
              <a:buChar char="•"/>
            </a:pPr>
            <a:r>
              <a:rPr lang="en-US" sz="1100" b="1">
                <a:solidFill>
                  <a:schemeClr val="tx1"/>
                </a:solidFill>
                <a:latin typeface="Dosis" pitchFamily="2" charset="0"/>
              </a:rPr>
              <a:t>Potential for Revenue Recovery</a:t>
            </a:r>
            <a:r>
              <a:rPr lang="en-US" sz="1100">
                <a:solidFill>
                  <a:schemeClr val="tx1"/>
                </a:solidFill>
                <a:latin typeface="Dosis" pitchFamily="2" charset="0"/>
              </a:rPr>
              <a:t>: Minimizing cancellations not only improves the customer experience but also has the potential to positively impact revenue. By reducing cancellations, we can retain more orders, which in turn can lead to increased revenue and customer loyalty.</a:t>
            </a:r>
            <a:endParaRPr sz="1100">
              <a:solidFill>
                <a:schemeClr val="tx1"/>
              </a:solidFill>
              <a:latin typeface="Dosis" pitchFamily="2" charset="0"/>
            </a:endParaRPr>
          </a:p>
        </p:txBody>
      </p:sp>
      <p:pic>
        <p:nvPicPr>
          <p:cNvPr id="3" name="Picture 2">
            <a:extLst>
              <a:ext uri="{FF2B5EF4-FFF2-40B4-BE49-F238E27FC236}">
                <a16:creationId xmlns:a16="http://schemas.microsoft.com/office/drawing/2014/main" id="{BE404C06-AFEA-CC90-1A2F-C41C3C4F9D18}"/>
              </a:ext>
            </a:extLst>
          </p:cNvPr>
          <p:cNvPicPr>
            <a:picLocks noChangeAspect="1"/>
          </p:cNvPicPr>
          <p:nvPr/>
        </p:nvPicPr>
        <p:blipFill>
          <a:blip r:embed="rId3"/>
          <a:stretch>
            <a:fillRect/>
          </a:stretch>
        </p:blipFill>
        <p:spPr>
          <a:xfrm>
            <a:off x="5323668" y="2096990"/>
            <a:ext cx="3338151" cy="2523512"/>
          </a:xfrm>
          <a:prstGeom prst="rect">
            <a:avLst/>
          </a:prstGeom>
        </p:spPr>
      </p:pic>
      <p:pic>
        <p:nvPicPr>
          <p:cNvPr id="4" name="Picture 3">
            <a:extLst>
              <a:ext uri="{FF2B5EF4-FFF2-40B4-BE49-F238E27FC236}">
                <a16:creationId xmlns:a16="http://schemas.microsoft.com/office/drawing/2014/main" id="{D7587687-C774-AF79-1BAE-01D8CD53B078}"/>
              </a:ext>
            </a:extLst>
          </p:cNvPr>
          <p:cNvPicPr>
            <a:picLocks noChangeAspect="1"/>
          </p:cNvPicPr>
          <p:nvPr/>
        </p:nvPicPr>
        <p:blipFill>
          <a:blip r:embed="rId4"/>
          <a:stretch>
            <a:fillRect/>
          </a:stretch>
        </p:blipFill>
        <p:spPr>
          <a:xfrm>
            <a:off x="5781206" y="771113"/>
            <a:ext cx="1981372" cy="1089754"/>
          </a:xfrm>
          <a:prstGeom prst="rect">
            <a:avLst/>
          </a:prstGeom>
        </p:spPr>
      </p:pic>
      <p:sp>
        <p:nvSpPr>
          <p:cNvPr id="5" name="Google Shape;55;p13">
            <a:extLst>
              <a:ext uri="{FF2B5EF4-FFF2-40B4-BE49-F238E27FC236}">
                <a16:creationId xmlns:a16="http://schemas.microsoft.com/office/drawing/2014/main" id="{3AADF689-E2E7-C821-9AD2-2656AE54AD2F}"/>
              </a:ext>
            </a:extLst>
          </p:cNvPr>
          <p:cNvSpPr txBox="1"/>
          <p:nvPr/>
        </p:nvSpPr>
        <p:spPr>
          <a:xfrm>
            <a:off x="4656000" y="4721782"/>
            <a:ext cx="44880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lnSpc>
                <a:spcPct val="100000"/>
              </a:lnSpc>
              <a:spcBef>
                <a:spcPct val="0"/>
              </a:spcBef>
              <a:spcAft>
                <a:spcPct val="0"/>
              </a:spcAft>
              <a:buNone/>
            </a:pPr>
            <a:r>
              <a:rPr lang="en-US" sz="1100" b="1">
                <a:solidFill>
                  <a:schemeClr val="dk1"/>
                </a:solidFill>
              </a:rPr>
              <a:t>For more information about the query, </a:t>
            </a:r>
            <a:r>
              <a:rPr lang="en-US" sz="1100" b="1">
                <a:solidFill>
                  <a:schemeClr val="dk1"/>
                </a:solidFill>
                <a:hlinkClick r:id="rId5"/>
              </a:rPr>
              <a:t>Click Here</a:t>
            </a:r>
            <a:endParaRPr sz="1100" b="1">
              <a:solidFill>
                <a:schemeClr val="dk1"/>
              </a:solidFill>
            </a:endParaRPr>
          </a:p>
        </p:txBody>
      </p:sp>
    </p:spTree>
    <p:extLst>
      <p:ext uri="{BB962C8B-B14F-4D97-AF65-F5344CB8AC3E}">
        <p14:creationId xmlns:p14="http://schemas.microsoft.com/office/powerpoint/2010/main" val="1138456772"/>
      </p:ext>
    </p:extLst>
  </p:cSld>
  <p:clrMapOvr>
    <a:masterClrMapping/>
  </p:clrMapOvr>
  <p:transition/>
  <p:timing/>
</p:sld>
</file>

<file path=ppt/tags/tag1.xml><?xml version="1.0" encoding="utf-8"?>
<p:tagLst xmlns:p="http://schemas.openxmlformats.org/presentationml/2006/main">
  <p:tag name="AS_NET" val="6.0.22"/>
  <p:tag name="AS_OS" val="Unix 6.2.0.1009"/>
  <p:tag name="AS_RELEASE_DATE" val="2023.01.14"/>
  <p:tag name="AS_TITLE" val="Aspose.Slides for .NET5"/>
  <p:tag name="AS_VERSION" val="23.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6.xml><?xml version="1.0" encoding="utf-8"?>
<a:theme xmlns:r="http://schemas.openxmlformats.org/officeDocument/2006/relationships"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7.xml><?xml version="1.0" encoding="utf-8"?>
<a:theme xmlns:r="http://schemas.openxmlformats.org/officeDocument/2006/relationships"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100</Paragraphs>
  <Slides>14</Slides>
  <Notes>14</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Calibri</vt:lpstr>
      <vt:lpstr>Dosis</vt:lpstr>
      <vt:lpstr>Times New Roman</vt:lpstr>
      <vt:lpstr>Nunito</vt:lpstr>
      <vt:lpstr>Wingdings</vt:lpstr>
      <vt:lpstr>Office Theme</vt:lpstr>
      <vt:lpstr>Analyzing eCommerce Business Performance with SQL</vt:lpstr>
      <vt:lpstr>Overview</vt:lpstr>
      <vt:lpstr>Data Preparation</vt:lpstr>
      <vt:lpstr>Data Preparation</vt:lpstr>
      <vt:lpstr>Annual Customer Activity Growth Analysis</vt:lpstr>
      <vt:lpstr>Annual Customer Activity Growth Analysis</vt:lpstr>
      <vt:lpstr>Annual Customer Activity Growth Analysis</vt:lpstr>
      <vt:lpstr>Annual Product Category Quality Analysis</vt:lpstr>
      <vt:lpstr>Annual Product Category Quality Analysis</vt:lpstr>
      <vt:lpstr>Annual Product Category Quality Analysis</vt:lpstr>
      <vt:lpstr>Analysis of Annual Payment Type Usage
</vt:lpstr>
      <vt:lpstr>Analysis of Annual Payment Type Usage
</vt:lpstr>
      <vt:lpstr>Analysis of Annual Payment Type Usage
</vt:lpstr>
      <vt:lpstr>Business Recommendation</vt:lpstr>
    </vt:vector>
  </TitlesOfParts>
  <LinksUpToDate>0</LinksUpToDate>
  <SharedDoc>0</SharedDoc>
  <HyperlinksChanged>0</HyperlinksChanged>
  <Application>Aspose.Slides for .NET</Application>
  <AppVersion>23.0100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2023-10-30T03:09:56.084</cp:lastPrinted>
  <dcterms:created xsi:type="dcterms:W3CDTF">2023-10-30T03:09:56Z</dcterms:created>
  <dcterms:modified xsi:type="dcterms:W3CDTF">2023-10-30T03:09:57Z</dcterms:modified>
</cp:coreProperties>
</file>