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0000"/>
  </p:normalViewPr>
  <p:slideViewPr>
    <p:cSldViewPr snapToGrid="0" snapToObjects="1">
      <p:cViewPr varScale="1">
        <p:scale>
          <a:sx n="110" d="100"/>
          <a:sy n="110" d="100"/>
        </p:scale>
        <p:origin x="456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2023-12-04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AI</a:t>
            </a:r>
            <a:r>
              <a:rPr lang="ko-KR" altLang="en-US"/>
              <a:t>를 활용한 모의면접 프로그램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4215002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이동주</a:t>
            </a:r>
            <a:r>
              <a:rPr lang="en-US" altLang="ko-KR"/>
              <a:t>,</a:t>
            </a:r>
            <a:r>
              <a:rPr lang="ko-KR" altLang="en-US"/>
              <a:t> 박유빈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(master_interviewer : member function)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5499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do_interview()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인터뷰를 진행하는 함수</a:t>
            </a:r>
            <a:r>
              <a:rPr lang="en-US" altLang="ko-KR"/>
              <a:t>.</a:t>
            </a:r>
            <a:r>
              <a:rPr lang="ko-KR" altLang="en-US"/>
              <a:t> 다른 </a:t>
            </a:r>
            <a:r>
              <a:rPr lang="en-US" altLang="ko-KR"/>
              <a:t>member function</a:t>
            </a:r>
            <a:r>
              <a:rPr lang="ko-KR" altLang="en-US"/>
              <a:t>들로 구성</a:t>
            </a:r>
          </a:p>
          <a:p>
            <a:pPr>
              <a:defRPr/>
            </a:pPr>
            <a:r>
              <a:rPr lang="en-US" altLang="ko-KR"/>
              <a:t>set_topic()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면접에 사용할 </a:t>
            </a:r>
            <a:r>
              <a:rPr lang="en-US" altLang="ko-KR"/>
              <a:t>topic</a:t>
            </a:r>
            <a:r>
              <a:rPr lang="ko-KR" altLang="en-US"/>
              <a:t> 세팅하는 함수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default or </a:t>
            </a:r>
            <a:r>
              <a:rPr lang="ko-KR" altLang="en-US"/>
              <a:t>인풋을 받아 특정 </a:t>
            </a:r>
            <a:r>
              <a:rPr lang="en-US" altLang="ko-KR"/>
              <a:t>topic</a:t>
            </a:r>
            <a:r>
              <a:rPr lang="ko-KR" altLang="en-US"/>
              <a:t> 질문 받을 수 있음</a:t>
            </a:r>
          </a:p>
          <a:p>
            <a:pPr>
              <a:defRPr/>
            </a:pPr>
            <a:r>
              <a:rPr lang="en-US" altLang="ko-KR"/>
              <a:t>make_topic_question()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를 활용해 특정 </a:t>
            </a:r>
            <a:r>
              <a:rPr lang="en-US" altLang="ko-KR"/>
              <a:t>topic</a:t>
            </a:r>
            <a:r>
              <a:rPr lang="ko-KR" altLang="en-US"/>
              <a:t> 관련된</a:t>
            </a:r>
            <a:r>
              <a:rPr lang="en-US" altLang="ko-KR"/>
              <a:t>(or </a:t>
            </a:r>
            <a:r>
              <a:rPr lang="ko-KR" altLang="en-US"/>
              <a:t>랜덤</a:t>
            </a:r>
            <a:r>
              <a:rPr lang="en-US" altLang="ko-KR"/>
              <a:t>)</a:t>
            </a:r>
            <a:r>
              <a:rPr lang="ko-KR" altLang="en-US"/>
              <a:t> 면접 질문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make_tail_question()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에게 앞서 있었던 질문과 답변을 전달해 꼬리 질문을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make_comment()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답변에 대한 </a:t>
            </a:r>
            <a:r>
              <a:rPr lang="en-US" altLang="ko-KR"/>
              <a:t>comment</a:t>
            </a:r>
            <a:r>
              <a:rPr lang="ko-KR" altLang="en-US"/>
              <a:t>를 생성</a:t>
            </a:r>
            <a:r>
              <a:rPr lang="en-US" altLang="ko-KR"/>
              <a:t>,</a:t>
            </a:r>
            <a:r>
              <a:rPr lang="ko-KR" altLang="en-US"/>
              <a:t> 저장</a:t>
            </a:r>
          </a:p>
          <a:p>
            <a:pPr>
              <a:defRPr/>
            </a:pPr>
            <a:r>
              <a:rPr lang="en-US" altLang="ko-KR"/>
              <a:t>feedback()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comment &amp;&amp; </a:t>
            </a:r>
            <a:r>
              <a:rPr lang="ko-KR" altLang="en-US"/>
              <a:t>인성 평가항목에서 </a:t>
            </a:r>
            <a:r>
              <a:rPr lang="en-US" altLang="ko-KR"/>
              <a:t>critical</a:t>
            </a:r>
            <a:r>
              <a:rPr lang="ko-KR" altLang="en-US"/>
              <a:t>한 부분이 있었는지를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(assistant_interviewer)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용도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child class</a:t>
            </a:r>
            <a:r>
              <a:rPr lang="ko-KR" altLang="en-US"/>
              <a:t>를 만들어 </a:t>
            </a:r>
            <a:r>
              <a:rPr lang="en-US" altLang="ko-KR"/>
              <a:t>pholymorphism</a:t>
            </a:r>
            <a:r>
              <a:rPr lang="ko-KR" altLang="en-US"/>
              <a:t>을 활용하기 위한 </a:t>
            </a:r>
            <a:r>
              <a:rPr lang="en-US" altLang="ko-KR"/>
              <a:t>class</a:t>
            </a:r>
          </a:p>
          <a:p>
            <a:pPr>
              <a:defRPr/>
            </a:pPr>
            <a:r>
              <a:rPr lang="en-US" altLang="ko-KR"/>
              <a:t>child class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답변이 특정 인성항목에서 </a:t>
            </a:r>
            <a:r>
              <a:rPr lang="en-US" altLang="ko-KR"/>
              <a:t>critical</a:t>
            </a:r>
            <a:r>
              <a:rPr lang="ko-KR" altLang="en-US"/>
              <a:t>하게 위배되진 않는지 확인하는 면접</a:t>
            </a:r>
            <a:r>
              <a:rPr lang="en-US" altLang="ko-KR"/>
              <a:t> assistant</a:t>
            </a:r>
            <a:r>
              <a:rPr lang="ko-KR" altLang="en-US"/>
              <a:t> 역할</a:t>
            </a:r>
          </a:p>
          <a:p>
            <a:pPr>
              <a:defRPr/>
            </a:pPr>
            <a:r>
              <a:rPr lang="en-US" altLang="ko-KR"/>
              <a:t>member variable(object)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vector&lt;bool&gt; pass : protected</a:t>
            </a:r>
            <a:r>
              <a:rPr lang="ko-KR" altLang="en-US"/>
              <a:t>로 </a:t>
            </a:r>
            <a:r>
              <a:rPr lang="en-US" altLang="ko-KR"/>
              <a:t>child class</a:t>
            </a:r>
            <a:r>
              <a:rPr lang="ko-KR" altLang="en-US"/>
              <a:t> 접근 가능</a:t>
            </a:r>
            <a:r>
              <a:rPr lang="en-US" altLang="ko-KR"/>
              <a:t>.</a:t>
            </a:r>
            <a:r>
              <a:rPr lang="ko-KR" altLang="en-US"/>
              <a:t> 특정 인성항목에 </a:t>
            </a:r>
            <a:r>
              <a:rPr lang="en-US" altLang="ko-KR"/>
              <a:t>critical</a:t>
            </a:r>
            <a:r>
              <a:rPr lang="ko-KR" altLang="en-US"/>
              <a:t>하게 위배되지 않는지를 저장 </a:t>
            </a:r>
          </a:p>
          <a:p>
            <a:pPr>
              <a:defRPr/>
            </a:pPr>
            <a:r>
              <a:rPr lang="en-US" altLang="ko-KR"/>
              <a:t>member function(virtual)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check_pass :</a:t>
            </a:r>
            <a:r>
              <a:rPr lang="ko-KR" altLang="en-US"/>
              <a:t> 답변이 </a:t>
            </a:r>
            <a:r>
              <a:rPr lang="en-US" altLang="ko-KR"/>
              <a:t>pass</a:t>
            </a:r>
            <a:r>
              <a:rPr lang="ko-KR" altLang="en-US"/>
              <a:t>인지 아닌지 확인하고 값 저장</a:t>
            </a:r>
          </a:p>
          <a:p>
            <a:pPr marL="0" indent="0">
              <a:buNone/>
              <a:defRPr/>
            </a:pPr>
            <a:r>
              <a:rPr lang="en-US" altLang="ko-KR"/>
              <a:t>- print_pass : pass</a:t>
            </a:r>
            <a:r>
              <a:rPr lang="ko-KR" altLang="en-US"/>
              <a:t> 값에 따른 피드백 출력</a:t>
            </a:r>
          </a:p>
          <a:p>
            <a:pPr marL="0" indent="0">
              <a:buNone/>
              <a:defRPr/>
            </a:pPr>
            <a:r>
              <a:rPr lang="en-US" altLang="ko-KR"/>
              <a:t>- destructor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((</a:t>
            </a:r>
            <a:r>
              <a:rPr lang="ko-KR" altLang="en-US"/>
              <a:t>인성항목</a:t>
            </a:r>
            <a:r>
              <a:rPr lang="en-US" altLang="ko-KR"/>
              <a:t>)_interviewer)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종류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답변이 특정 인성항목에서 </a:t>
            </a:r>
            <a:r>
              <a:rPr lang="en-US" altLang="ko-KR"/>
              <a:t>critical</a:t>
            </a:r>
            <a:r>
              <a:rPr lang="ko-KR" altLang="en-US"/>
              <a:t>하게 위배되진 않는지 확인하는 면접</a:t>
            </a:r>
            <a:r>
              <a:rPr lang="en-US" altLang="ko-KR"/>
              <a:t> assistant</a:t>
            </a:r>
            <a:r>
              <a:rPr lang="ko-KR" altLang="en-US"/>
              <a:t> 역할로 </a:t>
            </a:r>
            <a:r>
              <a:rPr lang="en-US" altLang="en-US"/>
              <a:t>harassment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en-US"/>
              <a:t>self_harm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en-US"/>
              <a:t>violence</a:t>
            </a:r>
            <a:r>
              <a:rPr lang="ko-KR" altLang="en-US"/>
              <a:t>를 확인하는 </a:t>
            </a:r>
            <a:r>
              <a:rPr lang="en-US" altLang="ko-KR"/>
              <a:t>class</a:t>
            </a:r>
            <a:r>
              <a:rPr lang="ko-KR" altLang="en-US"/>
              <a:t>들로 총 </a:t>
            </a:r>
            <a:r>
              <a:rPr lang="en-US" altLang="ko-KR"/>
              <a:t>3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overrided member function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check_pass :</a:t>
            </a:r>
            <a:r>
              <a:rPr lang="ko-KR" altLang="en-US"/>
              <a:t> 답변이</a:t>
            </a:r>
            <a:r>
              <a:rPr lang="en-US" altLang="ko-KR"/>
              <a:t> </a:t>
            </a:r>
            <a:r>
              <a:rPr lang="ko-KR" altLang="en-US"/>
              <a:t>해당 인성항목에서 </a:t>
            </a:r>
            <a:r>
              <a:rPr lang="en-US" altLang="ko-KR"/>
              <a:t>pass</a:t>
            </a:r>
            <a:r>
              <a:rPr lang="ko-KR" altLang="en-US"/>
              <a:t>인지 아닌지 확인하고 값 저장</a:t>
            </a:r>
          </a:p>
          <a:p>
            <a:pPr marL="0" indent="0">
              <a:buNone/>
              <a:defRPr/>
            </a:pPr>
            <a:r>
              <a:rPr lang="en-US" altLang="ko-KR"/>
              <a:t>- print_pass : pass</a:t>
            </a:r>
            <a:r>
              <a:rPr lang="ko-KR" altLang="en-US"/>
              <a:t> 값에 따른 피드백 출력</a:t>
            </a:r>
          </a:p>
          <a:p>
            <a:pPr marL="0" indent="0">
              <a:buNone/>
              <a:defRPr/>
            </a:pPr>
            <a:r>
              <a:rPr lang="en-US" altLang="ko-KR"/>
              <a:t>- destructor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main()</a:t>
            </a:r>
            <a:r>
              <a:rPr lang="ko-KR" altLang="en-US"/>
              <a:t>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063586"/>
            <a:ext cx="11302999" cy="496093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/>
              <a:t>main(){</a:t>
            </a:r>
          </a:p>
          <a:p>
            <a:pPr marL="0" indent="0">
              <a:buNone/>
              <a:defRPr/>
            </a:pPr>
            <a:r>
              <a:rPr lang="en-US" altLang="en-US"/>
              <a:t>	srand(time(NULL));</a:t>
            </a:r>
            <a:r>
              <a:rPr lang="en-US" altLang="ko-KR"/>
              <a:t>//rand()</a:t>
            </a:r>
            <a:r>
              <a:rPr lang="ko-KR" altLang="en-US"/>
              <a:t>를 위한 </a:t>
            </a:r>
            <a:r>
              <a:rPr lang="en-US" altLang="ko-KR"/>
              <a:t>seed</a:t>
            </a:r>
            <a:r>
              <a:rPr lang="ko-KR" altLang="en-US"/>
              <a:t>값 설정</a:t>
            </a:r>
          </a:p>
          <a:p>
            <a:pPr marL="0" indent="0">
              <a:buNone/>
              <a:defRPr/>
            </a:pPr>
            <a:r>
              <a:rPr lang="en-US" altLang="en-US"/>
              <a:t>	</a:t>
            </a:r>
            <a:r>
              <a:rPr lang="en-US" altLang="ko-KR"/>
              <a:t>assistant_</a:t>
            </a:r>
            <a:r>
              <a:rPr lang="en-US" altLang="en-US"/>
              <a:t>interviewer* assistant[3];//인성면접관들 = assistants</a:t>
            </a:r>
          </a:p>
          <a:p>
            <a:pPr marL="0" indent="0">
              <a:buNone/>
              <a:defRPr/>
            </a:pPr>
            <a:r>
              <a:rPr lang="en-US" altLang="en-US"/>
              <a:t>	assistant[0] = new harassment_interviewer();</a:t>
            </a:r>
          </a:p>
          <a:p>
            <a:pPr marL="0" indent="0">
              <a:buNone/>
              <a:defRPr/>
            </a:pPr>
            <a:r>
              <a:rPr lang="en-US" altLang="en-US"/>
              <a:t>	assistant[1] = new self_harm_interviewer();</a:t>
            </a:r>
          </a:p>
          <a:p>
            <a:pPr marL="0" indent="0">
              <a:buNone/>
              <a:defRPr/>
            </a:pPr>
            <a:r>
              <a:rPr lang="en-US" altLang="en-US"/>
              <a:t>	assistant[2] = new violence_interviewer();</a:t>
            </a:r>
          </a:p>
          <a:p>
            <a:pPr marL="0" indent="0">
              <a:buNone/>
              <a:defRPr/>
            </a:pPr>
            <a:r>
              <a:rPr lang="en-US" altLang="en-US"/>
              <a:t>	master_interviewer KK;//질문 만들고 comment 만드는 </a:t>
            </a:r>
            <a:r>
              <a:rPr lang="ko-KR" altLang="en-US"/>
              <a:t>면접관</a:t>
            </a:r>
          </a:p>
          <a:p>
            <a:pPr marL="0" indent="0">
              <a:buNone/>
              <a:defRPr/>
            </a:pPr>
            <a:r>
              <a:rPr lang="en-US" altLang="en-US"/>
              <a:t>	KK.do_interview(assistant);//interview 실행</a:t>
            </a:r>
          </a:p>
          <a:p>
            <a:pPr marL="0" indent="0">
              <a:buNone/>
              <a:defRPr/>
            </a:pPr>
            <a:r>
              <a:rPr lang="en-US" altLang="en-US"/>
              <a:t>	delete assistant[0];</a:t>
            </a:r>
          </a:p>
          <a:p>
            <a:pPr marL="0" indent="0">
              <a:buNone/>
              <a:defRPr/>
            </a:pPr>
            <a:r>
              <a:rPr lang="en-US" altLang="en-US"/>
              <a:t>	delete assistant[1];</a:t>
            </a:r>
          </a:p>
          <a:p>
            <a:pPr marL="0" indent="0">
              <a:buNone/>
              <a:defRPr/>
            </a:pPr>
            <a:r>
              <a:rPr lang="en-US" altLang="en-US"/>
              <a:t>	delete assistant[2];</a:t>
            </a:r>
          </a:p>
          <a:p>
            <a:pPr marL="0" indent="0">
              <a:buNone/>
              <a:defRPr/>
            </a:pPr>
            <a:r>
              <a:rPr lang="en-US" altLang="en-US"/>
              <a:t>	return 0;</a:t>
            </a:r>
          </a:p>
          <a:p>
            <a:pPr>
              <a:defRPr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(do_interview(interview* assistant[]))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100"/>
              <a:t>do_interview(assistant)</a:t>
            </a:r>
          </a:p>
          <a:p>
            <a:pPr marL="0" indent="0">
              <a:buNone/>
              <a:defRPr/>
            </a:pPr>
            <a:r>
              <a:rPr lang="en-US" altLang="en-US" sz="2100"/>
              <a:t>1. 인사말 출력</a:t>
            </a:r>
          </a:p>
          <a:p>
            <a:pPr marL="0" indent="0">
              <a:buNone/>
              <a:defRPr/>
            </a:pPr>
            <a:r>
              <a:rPr lang="en-US" altLang="en-US" sz="2100"/>
              <a:t>2. topic_list 받기 or default topic_list 저장</a:t>
            </a:r>
            <a:r>
              <a:rPr lang="ko-KR" altLang="en-US" sz="2100"/>
              <a:t>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/>
              <a:t>set_topic();</a:t>
            </a:r>
          </a:p>
          <a:p>
            <a:pPr marL="0" indent="0">
              <a:buNone/>
              <a:defRPr/>
            </a:pPr>
            <a:r>
              <a:rPr lang="en-US" altLang="en-US" sz="2100"/>
              <a:t>3. 토픽에 대한 질문(for문)</a:t>
            </a:r>
          </a:p>
          <a:p>
            <a:pPr marL="0" indent="0">
              <a:buNone/>
              <a:defRPr/>
            </a:pPr>
            <a:r>
              <a:rPr lang="en-US" altLang="en-US" sz="2100"/>
              <a:t>3-1. 질문 만들고 출력 : make_topic_question();</a:t>
            </a:r>
          </a:p>
          <a:p>
            <a:pPr marL="0" indent="0">
              <a:buNone/>
              <a:defRPr/>
            </a:pPr>
            <a:r>
              <a:rPr lang="en-US" altLang="en-US" sz="2100"/>
              <a:t>3-2. 답변 받기</a:t>
            </a:r>
          </a:p>
          <a:p>
            <a:pPr marL="0" indent="0">
              <a:buNone/>
              <a:defRPr/>
            </a:pPr>
            <a:r>
              <a:rPr lang="en-US" altLang="en-US" sz="2100"/>
              <a:t>3-3. comment 만들기 : make_comment();</a:t>
            </a:r>
          </a:p>
          <a:p>
            <a:pPr marL="0" indent="0">
              <a:buNone/>
              <a:defRPr/>
            </a:pPr>
            <a:r>
              <a:rPr lang="en-US" altLang="en-US" sz="2100"/>
              <a:t>3-4. rand()%3로 해당 토픽</a:t>
            </a:r>
            <a:r>
              <a:rPr lang="ko-KR" altLang="en-US" sz="2100"/>
              <a:t>에서의</a:t>
            </a:r>
            <a:r>
              <a:rPr lang="en-US" altLang="en-US" sz="2100"/>
              <a:t> 꼬리질문 횟수 결정</a:t>
            </a:r>
          </a:p>
          <a:p>
            <a:pPr marL="0" indent="0">
              <a:buNone/>
              <a:defRPr/>
            </a:pPr>
            <a:r>
              <a:rPr lang="en-US" altLang="en-US" sz="2100"/>
              <a:t>3-5. 꼬리질문 만들고(for문) 출력 : make_tail_question();</a:t>
            </a:r>
          </a:p>
          <a:p>
            <a:pPr marL="0" indent="0">
              <a:buNone/>
              <a:defRPr/>
            </a:pPr>
            <a:r>
              <a:rPr lang="en-US" altLang="en-US" sz="2100"/>
              <a:t>3-6. 답변 받기 :</a:t>
            </a:r>
          </a:p>
          <a:p>
            <a:pPr marL="0" indent="0">
              <a:buNone/>
              <a:defRPr/>
            </a:pPr>
            <a:r>
              <a:rPr lang="en-US" altLang="en-US" sz="2100"/>
              <a:t>3-7. comment 만들기 : make_comment();</a:t>
            </a:r>
          </a:p>
          <a:p>
            <a:pPr marL="0" indent="0">
              <a:buNone/>
              <a:defRPr/>
            </a:pPr>
            <a:r>
              <a:rPr lang="en-US" altLang="en-US" sz="2100"/>
              <a:t>4. 피드백 하기 : feedback(assistant);</a:t>
            </a:r>
          </a:p>
          <a:p>
            <a:pPr marL="0" indent="0">
              <a:buNone/>
              <a:defRPr/>
            </a:pPr>
            <a:r>
              <a:rPr lang="en-US" altLang="en-US" sz="2100"/>
              <a:t>5. 마무리말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(do_interview(interview* assistant[]))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40" y="1352443"/>
            <a:ext cx="12027519" cy="4153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(set_topic())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970" y="977774"/>
            <a:ext cx="11856060" cy="4902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(make_topic_question())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678" y="1063586"/>
            <a:ext cx="10582644" cy="4963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(make_tail_question())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342" y="2247839"/>
            <a:ext cx="11951315" cy="2362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(make_comment())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292" y="2333568"/>
            <a:ext cx="11989416" cy="2190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프로그램 소개</a:t>
            </a:r>
          </a:p>
          <a:p>
            <a:pPr>
              <a:defRPr/>
            </a:pPr>
            <a:r>
              <a:rPr lang="ko-KR" altLang="en-US" dirty="0"/>
              <a:t>프로그램의 직관적 이해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OOP</a:t>
            </a:r>
            <a:r>
              <a:rPr lang="ko-KR" altLang="en-US" dirty="0"/>
              <a:t> </a:t>
            </a:r>
            <a:r>
              <a:rPr lang="en-US" altLang="ko-KR" dirty="0"/>
              <a:t>Concepts</a:t>
            </a:r>
          </a:p>
          <a:p>
            <a:pPr>
              <a:defRPr/>
            </a:pPr>
            <a:r>
              <a:rPr lang="en-US" altLang="ko-KR" dirty="0"/>
              <a:t>OpenAI API </a:t>
            </a:r>
            <a:r>
              <a:rPr lang="ko-KR" altLang="en-US" dirty="0"/>
              <a:t>사용</a:t>
            </a:r>
          </a:p>
          <a:p>
            <a:pPr>
              <a:defRPr/>
            </a:pPr>
            <a:r>
              <a:rPr lang="en-US" altLang="ko-KR" dirty="0"/>
              <a:t>class</a:t>
            </a:r>
            <a:r>
              <a:rPr lang="ko-KR" altLang="en-US" dirty="0"/>
              <a:t> 분석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main()</a:t>
            </a:r>
            <a:r>
              <a:rPr lang="ko-KR" altLang="en-US" dirty="0"/>
              <a:t> 분석</a:t>
            </a:r>
          </a:p>
          <a:p>
            <a:pPr>
              <a:defRPr/>
            </a:pPr>
            <a:r>
              <a:rPr lang="ko-KR" altLang="en-US" dirty="0"/>
              <a:t>코드 심층 분석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(feedback(interview* assistant[])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965" y="2550353"/>
            <a:ext cx="10160068" cy="1757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(class assistant_interviewer)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864" y="1924885"/>
            <a:ext cx="10556273" cy="3008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코드분석</a:t>
            </a:r>
            <a:r>
              <a:rPr lang="en-US" altLang="ko-KR"/>
              <a:t>(class harassment_interviewer)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100"/>
            <a:ext cx="10931014" cy="4378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Team member contribution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593669"/>
            <a:ext cx="11302999" cy="44587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이동주 </a:t>
            </a:r>
            <a:r>
              <a:rPr lang="en-US" altLang="ko-KR"/>
              <a:t>: OPENAI_API</a:t>
            </a:r>
            <a:r>
              <a:rPr lang="ko-KR" altLang="en-US"/>
              <a:t> 구조를 파악해 </a:t>
            </a:r>
            <a:r>
              <a:rPr lang="en-US" altLang="ko-KR"/>
              <a:t>AI</a:t>
            </a:r>
            <a:r>
              <a:rPr lang="ko-KR" altLang="en-US"/>
              <a:t>와의 커뮤니케이션에서 </a:t>
            </a:r>
            <a:r>
              <a:rPr lang="en-US" altLang="ko-KR"/>
              <a:t>input, output</a:t>
            </a:r>
            <a:r>
              <a:rPr lang="ko-KR" altLang="en-US"/>
              <a:t>을 다양한 </a:t>
            </a:r>
            <a:r>
              <a:rPr lang="en-US" altLang="ko-KR"/>
              <a:t>class,</a:t>
            </a:r>
            <a:r>
              <a:rPr lang="ko-KR" altLang="en-US"/>
              <a:t> 자료형으로 사용할 수 있었음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박유빈 </a:t>
            </a:r>
            <a:r>
              <a:rPr lang="en-US" altLang="ko-KR"/>
              <a:t>:</a:t>
            </a:r>
            <a:r>
              <a:rPr lang="ko-KR" altLang="en-US"/>
              <a:t> 프로그램 알고리즘 구성</a:t>
            </a:r>
            <a:r>
              <a:rPr lang="en-US" altLang="ko-KR"/>
              <a:t>,</a:t>
            </a:r>
            <a:r>
              <a:rPr lang="ko-KR" altLang="en-US"/>
              <a:t> 알고리즘의 구체적인 코드 구현 방법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공동 </a:t>
            </a:r>
            <a:r>
              <a:rPr lang="en-US" altLang="ko-KR"/>
              <a:t>:</a:t>
            </a:r>
            <a:r>
              <a:rPr lang="ko-KR" altLang="en-US"/>
              <a:t> 코드 구현 과정에서 </a:t>
            </a:r>
            <a:r>
              <a:rPr lang="en-US" altLang="ko-KR"/>
              <a:t>OOP</a:t>
            </a:r>
            <a:r>
              <a:rPr lang="ko-KR" altLang="en-US"/>
              <a:t>의 개념을 적용한 코드 작성 방법 연구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실행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66" y="323690"/>
            <a:ext cx="12008467" cy="6210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실행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16" y="218910"/>
            <a:ext cx="12021168" cy="6420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목적 </a:t>
            </a:r>
            <a:r>
              <a:rPr lang="en-US" altLang="ko-KR" dirty="0"/>
              <a:t>:</a:t>
            </a:r>
            <a:r>
              <a:rPr lang="ko-KR" altLang="en-US" dirty="0"/>
              <a:t> 다양한 상황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topic</a:t>
            </a:r>
            <a:r>
              <a:rPr lang="ko-KR" altLang="en-US" dirty="0"/>
              <a:t>에 대한 면접준비에 도움을 줄 수 있는 모의면접 시뮬레이션 제공 </a:t>
            </a:r>
            <a:r>
              <a:rPr lang="en-US" altLang="ko-KR" dirty="0"/>
              <a:t>-&gt;</a:t>
            </a:r>
            <a:r>
              <a:rPr lang="ko-KR" altLang="en-US" dirty="0"/>
              <a:t> 면접 합격률 상승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질문을 만들고 해당 질문에 대한 답변을 받음 </a:t>
            </a:r>
            <a:r>
              <a:rPr lang="en-US" altLang="ko-KR" dirty="0"/>
              <a:t>-&gt;</a:t>
            </a:r>
            <a:r>
              <a:rPr lang="ko-KR" altLang="en-US" dirty="0"/>
              <a:t> 답변에 대한 </a:t>
            </a:r>
            <a:r>
              <a:rPr lang="en-US" altLang="ko-KR" dirty="0"/>
              <a:t>comment(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AI</a:t>
            </a:r>
            <a:r>
              <a:rPr lang="ko-KR" altLang="en-US" dirty="0"/>
              <a:t> 활용 </a:t>
            </a:r>
            <a:r>
              <a:rPr lang="en-US" altLang="ko-KR" dirty="0"/>
              <a:t>:</a:t>
            </a:r>
            <a:r>
              <a:rPr lang="ko-KR" altLang="en-US" dirty="0"/>
              <a:t> 다양한 면접 질문 생성에 활용</a:t>
            </a:r>
            <a:r>
              <a:rPr lang="en-US" altLang="ko-KR" dirty="0"/>
              <a:t>,</a:t>
            </a:r>
            <a:r>
              <a:rPr lang="ko-KR" altLang="en-US" dirty="0"/>
              <a:t> 답변 첨삭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에 사용</a:t>
            </a:r>
            <a:r>
              <a:rPr lang="en-US" altLang="ko-KR" dirty="0"/>
              <a:t>,</a:t>
            </a:r>
            <a:r>
              <a:rPr lang="ko-KR" altLang="en-US" dirty="0"/>
              <a:t> 답변이 인성적인 부분에서 </a:t>
            </a:r>
            <a:r>
              <a:rPr lang="en-US" altLang="ko-KR" dirty="0"/>
              <a:t>critical</a:t>
            </a:r>
            <a:r>
              <a:rPr lang="ko-KR" altLang="en-US" dirty="0"/>
              <a:t>한 </a:t>
            </a:r>
            <a:r>
              <a:rPr lang="en-US" altLang="ko-KR" dirty="0"/>
              <a:t>miss</a:t>
            </a:r>
            <a:r>
              <a:rPr lang="ko-KR" altLang="en-US" dirty="0"/>
              <a:t>가 없는지 확인하는데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프로그램의 직관적 이해</a:t>
            </a:r>
            <a:r>
              <a:rPr lang="en-US" altLang="ko-KR"/>
              <a:t>(</a:t>
            </a:r>
            <a:r>
              <a:rPr lang="ko-KR" altLang="en-US"/>
              <a:t>상황 비유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면접관 </a:t>
            </a:r>
            <a:r>
              <a:rPr lang="en-US" altLang="ko-KR"/>
              <a:t>1</a:t>
            </a:r>
            <a:r>
              <a:rPr lang="ko-KR" altLang="en-US"/>
              <a:t>명</a:t>
            </a:r>
            <a:r>
              <a:rPr lang="en-US" altLang="ko-KR"/>
              <a:t>(master_interviewer)</a:t>
            </a:r>
            <a:r>
              <a:rPr lang="ko-KR" altLang="en-US"/>
              <a:t>과 모의면접 진행</a:t>
            </a:r>
          </a:p>
          <a:p>
            <a:pPr>
              <a:defRPr/>
            </a:pPr>
            <a:r>
              <a:rPr lang="ko-KR" altLang="en-US"/>
              <a:t>면접에서 질문의 </a:t>
            </a:r>
            <a:r>
              <a:rPr lang="en-US" altLang="ko-KR"/>
              <a:t>topic</a:t>
            </a:r>
            <a:r>
              <a:rPr lang="ko-KR" altLang="en-US"/>
              <a:t> 지정 가능</a:t>
            </a:r>
          </a:p>
          <a:p>
            <a:pPr>
              <a:defRPr/>
            </a:pPr>
            <a:r>
              <a:rPr lang="ko-KR" altLang="en-US"/>
              <a:t>면접관이 질문을 하면 이에 대한 답변을 입력</a:t>
            </a:r>
            <a:r>
              <a:rPr lang="en-US" altLang="ko-KR"/>
              <a:t>(</a:t>
            </a:r>
            <a:r>
              <a:rPr lang="ko-KR" altLang="en-US"/>
              <a:t>꼬리질문 있음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면접관은 답변에 대한 첨삭</a:t>
            </a:r>
            <a:r>
              <a:rPr lang="en-US" altLang="ko-KR"/>
              <a:t>(comment)</a:t>
            </a:r>
            <a:r>
              <a:rPr lang="ko-KR" altLang="en-US"/>
              <a:t>를 작성</a:t>
            </a:r>
          </a:p>
          <a:p>
            <a:pPr>
              <a:defRPr/>
            </a:pPr>
            <a:r>
              <a:rPr lang="ko-KR" altLang="en-US"/>
              <a:t>면접이 끝난 후 </a:t>
            </a:r>
            <a:r>
              <a:rPr lang="en-US" altLang="ko-KR"/>
              <a:t>assistant(~~_interviewer)</a:t>
            </a:r>
            <a:r>
              <a:rPr lang="ko-KR" altLang="en-US"/>
              <a:t>들과 피드백 진행</a:t>
            </a:r>
          </a:p>
          <a:p>
            <a:pPr>
              <a:defRPr/>
            </a:pPr>
            <a:r>
              <a:rPr lang="en-US" altLang="ko-KR"/>
              <a:t>assistant</a:t>
            </a:r>
            <a:r>
              <a:rPr lang="ko-KR" altLang="en-US"/>
              <a:t>들은 </a:t>
            </a:r>
            <a:r>
              <a:rPr lang="en-US" altLang="ko-KR"/>
              <a:t>comment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인성 평가항목에서 </a:t>
            </a:r>
            <a:r>
              <a:rPr lang="en-US" altLang="ko-KR"/>
              <a:t>critical</a:t>
            </a:r>
            <a:r>
              <a:rPr lang="ko-KR" altLang="en-US"/>
              <a:t>한 부분이 있었는지를 알려줌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3D36-5E93-0729-9D45-4D0F736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 Concepts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27E-19A9-4671-B584-21B56E0B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1155578"/>
            <a:ext cx="11302999" cy="2427877"/>
          </a:xfrm>
        </p:spPr>
        <p:txBody>
          <a:bodyPr/>
          <a:lstStyle/>
          <a:p>
            <a:r>
              <a:rPr lang="en-US" altLang="ko-KR" dirty="0"/>
              <a:t>Encapsulation : </a:t>
            </a:r>
            <a:r>
              <a:rPr lang="ko-KR" altLang="en-US" sz="1800" dirty="0"/>
              <a:t>면접 질문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 답변 저장</a:t>
            </a:r>
            <a:r>
              <a:rPr lang="en-US" altLang="ko-KR" sz="1800" dirty="0"/>
              <a:t>, </a:t>
            </a:r>
            <a:r>
              <a:rPr lang="ko-KR" altLang="en-US" sz="1800" dirty="0"/>
              <a:t>평가 등을 담당하는 </a:t>
            </a:r>
            <a:r>
              <a:rPr lang="en-US" altLang="ko-KR" sz="1800" dirty="0"/>
              <a:t>Master class , </a:t>
            </a:r>
            <a:r>
              <a:rPr lang="ko-KR" altLang="en-US" sz="1800" dirty="0"/>
              <a:t>면접에 직접적으로 참가하지 않고 답변의 인성적인 측면을 평가하는 </a:t>
            </a:r>
            <a:r>
              <a:rPr lang="en-US" altLang="ko-KR" sz="1800" dirty="0"/>
              <a:t>assistant class </a:t>
            </a:r>
            <a:r>
              <a:rPr lang="ko-KR" altLang="en-US" sz="1800" dirty="0"/>
              <a:t>생성</a:t>
            </a:r>
            <a:r>
              <a:rPr lang="en-US" altLang="ko-KR" sz="1800" dirty="0"/>
              <a:t>, </a:t>
            </a:r>
            <a:r>
              <a:rPr lang="ko-KR" altLang="en-US" sz="1800" dirty="0"/>
              <a:t>역할을 수행할 수 있게 </a:t>
            </a:r>
            <a:r>
              <a:rPr lang="en-US" altLang="ko-KR" sz="1800" dirty="0"/>
              <a:t>member variable, function </a:t>
            </a:r>
            <a:r>
              <a:rPr lang="ko-KR" altLang="en-US" sz="1800" dirty="0"/>
              <a:t>설정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Inheritance : </a:t>
            </a:r>
            <a:r>
              <a:rPr lang="ko-KR" altLang="en-US" dirty="0"/>
              <a:t>인성 평가의 측면을 </a:t>
            </a:r>
            <a:r>
              <a:rPr lang="en-US" altLang="ko-KR" dirty="0"/>
              <a:t>3</a:t>
            </a:r>
            <a:r>
              <a:rPr lang="ko-KR" altLang="en-US" dirty="0"/>
              <a:t>가지로 구분</a:t>
            </a:r>
            <a:r>
              <a:rPr lang="en-US" altLang="ko-KR" dirty="0"/>
              <a:t>, Assistant class</a:t>
            </a:r>
            <a:r>
              <a:rPr lang="ko-KR" altLang="en-US" dirty="0"/>
              <a:t>를 </a:t>
            </a:r>
            <a:r>
              <a:rPr lang="en-US" altLang="ko-KR" dirty="0"/>
              <a:t>parent class</a:t>
            </a:r>
            <a:r>
              <a:rPr lang="ko-KR" altLang="en-US" dirty="0"/>
              <a:t>로 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child class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Polymorphism : child class</a:t>
            </a:r>
            <a:r>
              <a:rPr lang="ko-KR" altLang="en-US" dirty="0"/>
              <a:t>는 같은 이름</a:t>
            </a:r>
            <a:r>
              <a:rPr lang="en-US" altLang="ko-KR" dirty="0"/>
              <a:t>(</a:t>
            </a:r>
            <a:r>
              <a:rPr lang="en-US" altLang="ko-KR" dirty="0" err="1"/>
              <a:t>check_pass</a:t>
            </a:r>
            <a:r>
              <a:rPr lang="en-US" altLang="ko-KR" dirty="0"/>
              <a:t>, </a:t>
            </a:r>
            <a:r>
              <a:rPr lang="en-US" altLang="ko-KR" dirty="0" err="1"/>
              <a:t>print_pass</a:t>
            </a:r>
            <a:r>
              <a:rPr lang="en-US" altLang="ko-KR" dirty="0"/>
              <a:t>)</a:t>
            </a:r>
            <a:r>
              <a:rPr lang="ko-KR" altLang="en-US" dirty="0"/>
              <a:t> 라는 같은 이름의 함수를 갖지만 다루는 평가 요소가 다르기 때문에</a:t>
            </a:r>
            <a:r>
              <a:rPr lang="en-US" altLang="ko-KR" dirty="0"/>
              <a:t> </a:t>
            </a:r>
            <a:r>
              <a:rPr lang="ko-KR" altLang="en-US" dirty="0"/>
              <a:t>함수 내용은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DDCF2-E4FD-F284-D6A8-83398401CAB5}"/>
              </a:ext>
            </a:extLst>
          </p:cNvPr>
          <p:cNvGrpSpPr/>
          <p:nvPr/>
        </p:nvGrpSpPr>
        <p:grpSpPr>
          <a:xfrm>
            <a:off x="2238102" y="3735977"/>
            <a:ext cx="6235338" cy="2876005"/>
            <a:chOff x="7463245" y="393363"/>
            <a:chExt cx="4722221" cy="15849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1906F1C-968E-DB44-A062-26451333D041}"/>
                </a:ext>
              </a:extLst>
            </p:cNvPr>
            <p:cNvSpPr/>
            <p:nvPr/>
          </p:nvSpPr>
          <p:spPr>
            <a:xfrm>
              <a:off x="7463245" y="396810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Master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B2EE6D1-D49A-B42C-6316-44BCE6FFAAE7}"/>
                </a:ext>
              </a:extLst>
            </p:cNvPr>
            <p:cNvSpPr/>
            <p:nvPr/>
          </p:nvSpPr>
          <p:spPr>
            <a:xfrm>
              <a:off x="9692639" y="393363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Assistant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74A7642-AA37-9CD6-2B30-52AE173CA491}"/>
                </a:ext>
              </a:extLst>
            </p:cNvPr>
            <p:cNvSpPr/>
            <p:nvPr/>
          </p:nvSpPr>
          <p:spPr>
            <a:xfrm>
              <a:off x="9805851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Self-harm</a:t>
              </a:r>
              <a:endParaRPr lang="ko-KR" altLang="en-US" sz="15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075858-EAE1-32E9-1DD9-B9A940746EEF}"/>
                </a:ext>
              </a:extLst>
            </p:cNvPr>
            <p:cNvSpPr/>
            <p:nvPr/>
          </p:nvSpPr>
          <p:spPr>
            <a:xfrm>
              <a:off x="11157854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violence</a:t>
              </a:r>
              <a:endParaRPr lang="ko-KR" altLang="en-US" sz="15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530E77-534B-F4A9-3A9E-BB59CA3A490C}"/>
                </a:ext>
              </a:extLst>
            </p:cNvPr>
            <p:cNvSpPr/>
            <p:nvPr/>
          </p:nvSpPr>
          <p:spPr>
            <a:xfrm>
              <a:off x="8453848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harassment</a:t>
              </a:r>
              <a:endParaRPr lang="ko-KR" altLang="en-US" sz="1200" dirty="0"/>
            </a:p>
          </p:txBody>
        </p:sp>
        <p:cxnSp>
          <p:nvCxnSpPr>
            <p:cNvPr id="10" name="직선 화살표 연결선 11">
              <a:extLst>
                <a:ext uri="{FF2B5EF4-FFF2-40B4-BE49-F238E27FC236}">
                  <a16:creationId xmlns:a16="http://schemas.microsoft.com/office/drawing/2014/main" id="{A3EB63B8-E716-9187-FA2E-CB33964007B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10702483" y="554822"/>
              <a:ext cx="581996" cy="135635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1">
              <a:extLst>
                <a:ext uri="{FF2B5EF4-FFF2-40B4-BE49-F238E27FC236}">
                  <a16:creationId xmlns:a16="http://schemas.microsoft.com/office/drawing/2014/main" id="{B0FFC9B8-DC7E-C59E-4C39-CC438641958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10026481" y="1230823"/>
              <a:ext cx="581996" cy="435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9252AB-811F-8F6C-C0DE-EECD7403925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5400000">
              <a:off x="9350480" y="559177"/>
              <a:ext cx="581996" cy="134764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0904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OpenAI API </a:t>
            </a:r>
            <a:r>
              <a:rPr lang="ko-KR" altLang="en-US"/>
              <a:t>사용 </a:t>
            </a:r>
            <a:r>
              <a:rPr lang="en-US" altLang="ko-KR"/>
              <a:t>1 (chat)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185843"/>
            <a:ext cx="4967515" cy="100838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Model: gpt-3.5-turbo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Role : user</a:t>
            </a:r>
          </a:p>
          <a:p>
            <a:pPr lvl="0">
              <a:defRPr/>
            </a:pPr>
            <a:r>
              <a:rPr lang="en-US" altLang="ko-KR"/>
              <a:t>Content : AI</a:t>
            </a:r>
            <a:r>
              <a:rPr lang="ko-KR" altLang="en-US"/>
              <a:t>에게 면접 질문 생성</a:t>
            </a:r>
            <a:r>
              <a:rPr lang="en-US" altLang="ko-KR"/>
              <a:t>,</a:t>
            </a:r>
            <a:r>
              <a:rPr lang="ko-KR" altLang="en-US"/>
              <a:t> 답변 첨삭 요구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776" y="2952207"/>
            <a:ext cx="4286848" cy="3629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846371"/>
            <a:ext cx="4967515" cy="3887827"/>
          </a:xfrm>
          <a:prstGeom prst="rect">
            <a:avLst/>
          </a:prstGeom>
        </p:spPr>
      </p:pic>
      <p:sp>
        <p:nvSpPr>
          <p:cNvPr id="8" name="내용 개체 틀 2"/>
          <p:cNvSpPr txBox="1"/>
          <p:nvPr/>
        </p:nvSpPr>
        <p:spPr>
          <a:xfrm>
            <a:off x="5944324" y="1185843"/>
            <a:ext cx="4967515" cy="100838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/>
              <a:t>Content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면접 질문</a:t>
            </a:r>
            <a:r>
              <a:rPr lang="en-US" altLang="ko-KR" dirty="0"/>
              <a:t>,</a:t>
            </a:r>
            <a:r>
              <a:rPr lang="ko-KR" altLang="en-US" dirty="0"/>
              <a:t> 답변 첨삭 </a:t>
            </a:r>
            <a:r>
              <a:rPr lang="en-US" altLang="ko-KR" dirty="0"/>
              <a:t>comment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DDE2AB-3910-9AF3-1575-DEE3BA51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/>
          <a:lstStyle/>
          <a:p>
            <a:r>
              <a:rPr lang="en-US" altLang="ko-KR" dirty="0"/>
              <a:t>OpenAI API </a:t>
            </a:r>
            <a:r>
              <a:rPr lang="ko-KR" altLang="en-US" dirty="0"/>
              <a:t>사용 </a:t>
            </a:r>
            <a:r>
              <a:rPr lang="en-US" altLang="ko-KR" dirty="0"/>
              <a:t>2 (moderation)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97C84-8FD7-B233-392B-62428813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1185843"/>
            <a:ext cx="4967515" cy="608123"/>
          </a:xfrm>
        </p:spPr>
        <p:txBody>
          <a:bodyPr/>
          <a:lstStyle/>
          <a:p>
            <a:r>
              <a:rPr lang="en-US" altLang="ko-KR" dirty="0"/>
              <a:t>input: moderation </a:t>
            </a:r>
            <a:r>
              <a:rPr lang="ko-KR" altLang="en-US" dirty="0"/>
              <a:t>평가 받을 내용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C6F4FE-E650-0A05-E398-70F66652F783}"/>
              </a:ext>
            </a:extLst>
          </p:cNvPr>
          <p:cNvSpPr txBox="1">
            <a:spLocks/>
          </p:cNvSpPr>
          <p:nvPr/>
        </p:nvSpPr>
        <p:spPr>
          <a:xfrm>
            <a:off x="7768046" y="123802"/>
            <a:ext cx="4162697" cy="194816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Categories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항목별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r>
              <a:rPr lang="en-US" altLang="ko-KR" dirty="0"/>
              <a:t>moderation </a:t>
            </a:r>
            <a:r>
              <a:rPr lang="ko-KR" altLang="en-US" dirty="0"/>
              <a:t>평가 결과 </a:t>
            </a:r>
            <a:r>
              <a:rPr lang="en-US" altLang="ko-KR" dirty="0"/>
              <a:t>(harassment, self-harm, violence </a:t>
            </a:r>
            <a:r>
              <a:rPr lang="ko-KR" altLang="en-US" dirty="0"/>
              <a:t>활용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034F6-9DDE-9111-A85C-EAC5CD9A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5" y="2366555"/>
            <a:ext cx="4296375" cy="1676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AA6ECE-8F09-EED2-3F94-BDEA11C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92" y="2003370"/>
            <a:ext cx="3059757" cy="48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54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Class</a:t>
            </a:r>
            <a:r>
              <a:rPr lang="ko-KR" altLang="en-US" dirty="0"/>
              <a:t>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종류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master_interviewer</a:t>
            </a:r>
            <a:r>
              <a:rPr lang="en-US" altLang="ko-KR" dirty="0"/>
              <a:t>, </a:t>
            </a:r>
            <a:r>
              <a:rPr lang="en-US" altLang="ko-KR" dirty="0" err="1"/>
              <a:t>assistant_interviewer</a:t>
            </a:r>
            <a:r>
              <a:rPr lang="en-US" altLang="ko-KR" dirty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master_inteviewer</a:t>
            </a:r>
            <a:r>
              <a:rPr lang="en-US" altLang="ko-KR" dirty="0"/>
              <a:t> : AI</a:t>
            </a:r>
            <a:r>
              <a:rPr lang="ko-KR" altLang="en-US" dirty="0"/>
              <a:t>와 소통하면서 질문을 만들어 </a:t>
            </a:r>
            <a:r>
              <a:rPr lang="en-US" altLang="ko-KR" dirty="0"/>
              <a:t>user</a:t>
            </a:r>
            <a:r>
              <a:rPr lang="ko-KR" altLang="en-US" dirty="0"/>
              <a:t>에게 질문</a:t>
            </a:r>
            <a:r>
              <a:rPr lang="en-US" altLang="ko-KR" dirty="0"/>
              <a:t>, </a:t>
            </a:r>
            <a:r>
              <a:rPr lang="ko-KR" altLang="en-US" dirty="0"/>
              <a:t>그에 대한 </a:t>
            </a:r>
            <a:r>
              <a:rPr lang="en-US" altLang="ko-KR" dirty="0"/>
              <a:t>user</a:t>
            </a:r>
            <a:r>
              <a:rPr lang="ko-KR" altLang="en-US" dirty="0"/>
              <a:t>의 답변을 저장하고</a:t>
            </a:r>
            <a:r>
              <a:rPr lang="en-US" altLang="ko-KR" dirty="0"/>
              <a:t>,</a:t>
            </a:r>
            <a:r>
              <a:rPr lang="ko-KR" altLang="en-US" dirty="0"/>
              <a:t> 이 답변을 다시 </a:t>
            </a:r>
            <a:r>
              <a:rPr lang="en-US" altLang="ko-KR" dirty="0"/>
              <a:t>AI</a:t>
            </a:r>
            <a:r>
              <a:rPr lang="ko-KR" altLang="en-US" dirty="0"/>
              <a:t>에게 보내 </a:t>
            </a:r>
            <a:r>
              <a:rPr lang="en-US" altLang="ko-KR" dirty="0"/>
              <a:t>comment</a:t>
            </a:r>
            <a:r>
              <a:rPr lang="ko-KR" altLang="en-US" dirty="0"/>
              <a:t>를 받아오는 면접관 역할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Assistant_interviewer</a:t>
            </a:r>
            <a:r>
              <a:rPr lang="en-US" altLang="ko-KR" dirty="0"/>
              <a:t> : (harassment, self-harm, violence) 3 </a:t>
            </a:r>
            <a:r>
              <a:rPr lang="ko-KR" altLang="en-US" dirty="0"/>
              <a:t>종류 </a:t>
            </a:r>
            <a:r>
              <a:rPr lang="en-US" altLang="ko-KR" dirty="0"/>
              <a:t>child class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  <a:r>
              <a:rPr lang="ko-KR" altLang="en-US" dirty="0"/>
              <a:t> 항목별 </a:t>
            </a:r>
            <a:r>
              <a:rPr lang="en-US" altLang="ko-KR" dirty="0"/>
              <a:t>member function</a:t>
            </a:r>
            <a:r>
              <a:rPr lang="ko-KR" altLang="en-US" dirty="0"/>
              <a:t>이 조금씩 다른 것들을 </a:t>
            </a:r>
            <a:r>
              <a:rPr lang="en-US" altLang="ko-KR" dirty="0"/>
              <a:t>overriding, polymorphism</a:t>
            </a:r>
            <a:r>
              <a:rPr lang="ko-KR" altLang="en-US" dirty="0"/>
              <a:t>을 통해 구현 </a:t>
            </a:r>
            <a:r>
              <a:rPr lang="en-US" altLang="ko-KR" dirty="0" err="1"/>
              <a:t>oop</a:t>
            </a:r>
            <a:r>
              <a:rPr lang="ko-KR" altLang="en-US" dirty="0"/>
              <a:t>개념 적용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6E7F8E-38E2-A1DD-782A-AEA893728ADF}"/>
              </a:ext>
            </a:extLst>
          </p:cNvPr>
          <p:cNvGrpSpPr/>
          <p:nvPr/>
        </p:nvGrpSpPr>
        <p:grpSpPr>
          <a:xfrm>
            <a:off x="7463245" y="393363"/>
            <a:ext cx="4722221" cy="1584959"/>
            <a:chOff x="7463245" y="393363"/>
            <a:chExt cx="4722221" cy="15849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3DE513B-8D61-4D2F-52D8-F63460F73E3F}"/>
                </a:ext>
              </a:extLst>
            </p:cNvPr>
            <p:cNvSpPr/>
            <p:nvPr/>
          </p:nvSpPr>
          <p:spPr>
            <a:xfrm>
              <a:off x="7463245" y="396810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Master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2E5609A-3D6B-C605-8AF6-F9D9533FB300}"/>
                </a:ext>
              </a:extLst>
            </p:cNvPr>
            <p:cNvSpPr/>
            <p:nvPr/>
          </p:nvSpPr>
          <p:spPr>
            <a:xfrm>
              <a:off x="9692639" y="393363"/>
              <a:ext cx="1245326" cy="5486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Assistant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DF17BBE-94F8-684A-57B7-7B00AB034D23}"/>
                </a:ext>
              </a:extLst>
            </p:cNvPr>
            <p:cNvSpPr/>
            <p:nvPr/>
          </p:nvSpPr>
          <p:spPr>
            <a:xfrm>
              <a:off x="9805851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Self-harm</a:t>
              </a:r>
              <a:endParaRPr lang="ko-KR" altLang="en-US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A094C54-85F0-1A41-B16A-A4DD564F44D0}"/>
                </a:ext>
              </a:extLst>
            </p:cNvPr>
            <p:cNvSpPr/>
            <p:nvPr/>
          </p:nvSpPr>
          <p:spPr>
            <a:xfrm>
              <a:off x="11157854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violence</a:t>
              </a:r>
              <a:endParaRPr lang="ko-KR" altLang="en-US" sz="15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952DC01-A2C7-F1A5-CED7-44BB12BDE595}"/>
                </a:ext>
              </a:extLst>
            </p:cNvPr>
            <p:cNvSpPr/>
            <p:nvPr/>
          </p:nvSpPr>
          <p:spPr>
            <a:xfrm>
              <a:off x="8453848" y="1523999"/>
              <a:ext cx="1027612" cy="4543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harassment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24D923-4982-41C1-C067-1A1129F193E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10702483" y="554822"/>
              <a:ext cx="581996" cy="135635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1">
              <a:extLst>
                <a:ext uri="{FF2B5EF4-FFF2-40B4-BE49-F238E27FC236}">
                  <a16:creationId xmlns:a16="http://schemas.microsoft.com/office/drawing/2014/main" id="{745646EA-3FE0-D1F9-FA08-307919BBD57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10026481" y="1230823"/>
              <a:ext cx="581996" cy="435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1">
              <a:extLst>
                <a:ext uri="{FF2B5EF4-FFF2-40B4-BE49-F238E27FC236}">
                  <a16:creationId xmlns:a16="http://schemas.microsoft.com/office/drawing/2014/main" id="{D58EDEE5-563E-A861-A0E5-A57788DFBD0E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5400000">
              <a:off x="9350480" y="559177"/>
              <a:ext cx="581996" cy="134764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분석</a:t>
            </a:r>
            <a:r>
              <a:rPr lang="en-US" altLang="ko-KR"/>
              <a:t>(master_interviewer : member variable(or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vector&lt;string&gt; question, ans, comment</a:t>
            </a:r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만든 질문</a:t>
            </a:r>
            <a:r>
              <a:rPr lang="en-US" altLang="ko-KR"/>
              <a:t>,</a:t>
            </a:r>
            <a:r>
              <a:rPr lang="ko-KR" altLang="en-US"/>
              <a:t> 얻은 답변</a:t>
            </a:r>
            <a:r>
              <a:rPr lang="en-US" altLang="ko-KR"/>
              <a:t>,</a:t>
            </a:r>
            <a:r>
              <a:rPr lang="ko-KR" altLang="en-US"/>
              <a:t> 답변에 대한 </a:t>
            </a:r>
            <a:r>
              <a:rPr lang="en-US" altLang="ko-KR"/>
              <a:t>comment</a:t>
            </a:r>
            <a:r>
              <a:rPr lang="ko-KR" altLang="en-US"/>
              <a:t>들을 저장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질문 총 갯수가 랜덤이라 </a:t>
            </a:r>
            <a:r>
              <a:rPr lang="en-US" altLang="ko-KR"/>
              <a:t>vector</a:t>
            </a:r>
            <a:r>
              <a:rPr lang="ko-KR" altLang="en-US"/>
              <a:t>로 저장</a:t>
            </a:r>
          </a:p>
          <a:p>
            <a:pPr>
              <a:defRPr/>
            </a:pPr>
            <a:r>
              <a:rPr lang="en-US" altLang="ko-KR"/>
              <a:t>vector&lt;string&gt; topic_list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면접에 사용할 </a:t>
            </a:r>
            <a:r>
              <a:rPr lang="en-US" altLang="ko-KR"/>
              <a:t>topic</a:t>
            </a:r>
            <a:r>
              <a:rPr lang="ko-KR" altLang="en-US"/>
              <a:t>을 저장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topic</a:t>
            </a:r>
            <a:r>
              <a:rPr lang="ko-KR" altLang="en-US"/>
              <a:t> 갯수</a:t>
            </a:r>
            <a:r>
              <a:rPr lang="en-US" altLang="ko-KR"/>
              <a:t>,</a:t>
            </a:r>
            <a:r>
              <a:rPr lang="ko-KR" altLang="en-US"/>
              <a:t> 종류 인풋으로 받을 수 있어 크기 고정되어 있지 않아 </a:t>
            </a:r>
            <a:r>
              <a:rPr lang="en-US" altLang="ko-KR"/>
              <a:t>vector</a:t>
            </a:r>
            <a:r>
              <a:rPr lang="ko-KR" altLang="en-US"/>
              <a:t>로 저장</a:t>
            </a:r>
          </a:p>
          <a:p>
            <a:pPr>
              <a:defRPr/>
            </a:pPr>
            <a:r>
              <a:rPr lang="en-US" altLang="ko-KR"/>
              <a:t>vector&lt;bool&gt; topic_done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면접에서 해당 </a:t>
            </a:r>
            <a:r>
              <a:rPr lang="en-US" altLang="ko-KR"/>
              <a:t>topic</a:t>
            </a:r>
            <a:r>
              <a:rPr lang="ko-KR" altLang="en-US"/>
              <a:t>을 사용했는지 확인하는데 사용</a:t>
            </a:r>
          </a:p>
          <a:p>
            <a:pPr>
              <a:defRPr/>
            </a:pPr>
            <a:r>
              <a:rPr lang="en-US" altLang="ko-KR"/>
              <a:t>int topic_num</a:t>
            </a:r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topic</a:t>
            </a:r>
            <a:r>
              <a:rPr lang="ko-KR" altLang="en-US"/>
              <a:t>을 </a:t>
            </a:r>
            <a:r>
              <a:rPr lang="en-US" altLang="ko-KR"/>
              <a:t>user</a:t>
            </a:r>
            <a:r>
              <a:rPr lang="ko-KR" altLang="en-US"/>
              <a:t>가 임의로 지정할 때</a:t>
            </a:r>
            <a:r>
              <a:rPr lang="en-US" altLang="ko-KR"/>
              <a:t>,</a:t>
            </a:r>
            <a:r>
              <a:rPr lang="ko-KR" altLang="en-US"/>
              <a:t> 몇 개의 </a:t>
            </a:r>
            <a:r>
              <a:rPr lang="en-US" altLang="ko-KR"/>
              <a:t>topic</a:t>
            </a:r>
            <a:r>
              <a:rPr lang="ko-KR" altLang="en-US"/>
              <a:t>을 받을 것인지 인지하는데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1120</Words>
  <Application>Microsoft Office PowerPoint</Application>
  <PresentationFormat>와이드스크린</PresentationFormat>
  <Paragraphs>139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Lucida Sans Unicode</vt:lpstr>
      <vt:lpstr>Wingdings</vt:lpstr>
      <vt:lpstr>Wingdings 3</vt:lpstr>
      <vt:lpstr>교차</vt:lpstr>
      <vt:lpstr>AI를 활용한 모의면접 프로그램</vt:lpstr>
      <vt:lpstr>목차</vt:lpstr>
      <vt:lpstr>프로그램 소개</vt:lpstr>
      <vt:lpstr>프로그램의 직관적 이해(상황 비유)</vt:lpstr>
      <vt:lpstr>OOP Concepts</vt:lpstr>
      <vt:lpstr>OpenAI API 사용 1 (chat)</vt:lpstr>
      <vt:lpstr>OpenAI API 사용 2 (moderation)</vt:lpstr>
      <vt:lpstr>Class 분석</vt:lpstr>
      <vt:lpstr>Class 분석(master_interviewer : member variable(or object)</vt:lpstr>
      <vt:lpstr>Class 분석(master_interviewer : member function)</vt:lpstr>
      <vt:lpstr>Class 분석(assistant_interviewer)</vt:lpstr>
      <vt:lpstr>Class 분석((인성항목)_interviewer)</vt:lpstr>
      <vt:lpstr>main() 분석</vt:lpstr>
      <vt:lpstr>코드분석(do_interview(interview* assistant[]))</vt:lpstr>
      <vt:lpstr>코드분석(do_interview(interview* assistant[]))</vt:lpstr>
      <vt:lpstr>코드분석(set_topic())</vt:lpstr>
      <vt:lpstr>코드분석(make_topic_question())</vt:lpstr>
      <vt:lpstr>코드분석(make_tail_question())</vt:lpstr>
      <vt:lpstr>코드분석(make_comment())</vt:lpstr>
      <vt:lpstr>코드분석(feedback(interview* assistant[])</vt:lpstr>
      <vt:lpstr>코드분석(class assistant_interviewer)</vt:lpstr>
      <vt:lpstr>코드분석(class harassment_interviewer)</vt:lpstr>
      <vt:lpstr>Team member contribution</vt:lpstr>
      <vt:lpstr>프로그램 실행 예시</vt:lpstr>
      <vt:lpstr>프로그램 실행 예시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AI를 활용한 삼성전자 모의면접 프로그램(Final report)</dc:title>
  <cp:lastModifiedBy>동주 이</cp:lastModifiedBy>
  <cp:revision>38</cp:revision>
  <dcterms:modified xsi:type="dcterms:W3CDTF">2023-12-04T11:45:03Z</dcterms:modified>
  <cp:version/>
</cp:coreProperties>
</file>