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8288000" cy="10287000"/>
  <p:notesSz cx="6858000" cy="9144000"/>
  <p:embeddedFontLst>
    <p:embeddedFont>
      <p:font typeface="Ample Display" panose="020B0604020202020204" charset="-128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Noto Sans" panose="020B0502040504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6539" y="3551444"/>
            <a:ext cx="10070610" cy="2258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18"/>
              </a:lnSpc>
            </a:pPr>
            <a:r>
              <a:rPr lang="en-US" sz="644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</a:t>
            </a:r>
          </a:p>
          <a:p>
            <a:pPr algn="ctr">
              <a:lnSpc>
                <a:spcPts val="9018"/>
              </a:lnSpc>
            </a:pPr>
            <a:r>
              <a:rPr lang="en-US" sz="644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PATH2CAREER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5910167" y="5753211"/>
            <a:ext cx="7049355" cy="259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endParaRPr dirty="0"/>
          </a:p>
          <a:p>
            <a:pPr algn="ctr">
              <a:lnSpc>
                <a:spcPts val="4060"/>
              </a:lnSpc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 MOHAMMED RIZWAN P S</a:t>
            </a:r>
          </a:p>
          <a:p>
            <a:pPr algn="ctr">
              <a:lnSpc>
                <a:spcPts val="4060"/>
              </a:lnSpc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GUIDE: DR. DEEPA  MARY MATHEWS</a:t>
            </a:r>
          </a:p>
          <a:p>
            <a:pPr algn="ctr">
              <a:lnSpc>
                <a:spcPts val="4060"/>
              </a:lnSpc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MCA, BATCH-B</a:t>
            </a:r>
          </a:p>
          <a:p>
            <a:pPr algn="ctr">
              <a:lnSpc>
                <a:spcPts val="4060"/>
              </a:lnSpc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ROLL NO: 20</a:t>
            </a:r>
          </a:p>
        </p:txBody>
      </p:sp>
      <p:sp>
        <p:nvSpPr>
          <p:cNvPr id="5" name="AutoShape 5"/>
          <p:cNvSpPr/>
          <p:nvPr/>
        </p:nvSpPr>
        <p:spPr>
          <a:xfrm>
            <a:off x="3775375" y="5810361"/>
            <a:ext cx="1060608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H="1">
            <a:off x="3642822" y="5810361"/>
            <a:ext cx="47465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106B8-138D-9989-8186-B9DF37C20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F08E85E-C8F5-9747-BE6E-80CA69DBD38C}"/>
              </a:ext>
            </a:extLst>
          </p:cNvPr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D435B5-8CAA-3E07-E638-51B555672A66}"/>
              </a:ext>
            </a:extLst>
          </p:cNvPr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200B0A0-D37C-705F-F656-80D165D49E74}"/>
              </a:ext>
            </a:extLst>
          </p:cNvPr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26FF47A-08A8-45D3-DCF6-C1C369954D76}"/>
              </a:ext>
            </a:extLst>
          </p:cNvPr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68B347B-0925-CF40-568C-BC1D525A90DA}"/>
              </a:ext>
            </a:extLst>
          </p:cNvPr>
          <p:cNvSpPr txBox="1"/>
          <p:nvPr/>
        </p:nvSpPr>
        <p:spPr>
          <a:xfrm>
            <a:off x="3338485" y="1015804"/>
            <a:ext cx="11611030" cy="103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6305215-4C21-8C04-6966-8B8025091B1D}"/>
              </a:ext>
            </a:extLst>
          </p:cNvPr>
          <p:cNvSpPr txBox="1"/>
          <p:nvPr/>
        </p:nvSpPr>
        <p:spPr>
          <a:xfrm>
            <a:off x="5106352" y="3495040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D994213-2BD9-2F45-A259-FF2D514CBE3B}"/>
              </a:ext>
            </a:extLst>
          </p:cNvPr>
          <p:cNvSpPr txBox="1"/>
          <p:nvPr/>
        </p:nvSpPr>
        <p:spPr>
          <a:xfrm>
            <a:off x="5106352" y="3824605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783DD57-F2DD-C038-7AB0-F97AB1466296}"/>
              </a:ext>
            </a:extLst>
          </p:cNvPr>
          <p:cNvSpPr txBox="1"/>
          <p:nvPr/>
        </p:nvSpPr>
        <p:spPr>
          <a:xfrm>
            <a:off x="1219200" y="2400300"/>
            <a:ext cx="16242446" cy="5477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endParaRPr lang="en-US" dirty="0">
              <a:latin typeface="Canva Sans "/>
            </a:endParaRP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Canva Sans" panose="020B0604020202020204" charset="0"/>
              </a:rPr>
              <a:t>Enhancing Student Placement Preparation Through Web Application P Shanmugam1 , </a:t>
            </a:r>
            <a:r>
              <a:rPr lang="en-US" sz="3200" dirty="0" err="1">
                <a:latin typeface="Canva Sans" panose="020B0604020202020204" charset="0"/>
              </a:rPr>
              <a:t>Janhavi</a:t>
            </a:r>
            <a:r>
              <a:rPr lang="en-US" sz="3200" dirty="0">
                <a:latin typeface="Canva Sans" panose="020B0604020202020204" charset="0"/>
              </a:rPr>
              <a:t> Lenka , M Yousuf Suhail</a:t>
            </a:r>
            <a:r>
              <a:rPr lang="en-US" sz="3057" dirty="0">
                <a:solidFill>
                  <a:srgbClr val="000000"/>
                </a:solidFill>
                <a:latin typeface="Canva Sans" panose="020B0604020202020204" charset="0"/>
                <a:ea typeface="Canva Sans"/>
                <a:cs typeface="Canva Sans"/>
                <a:sym typeface="Canva Sans"/>
              </a:rPr>
              <a:t>.</a:t>
            </a:r>
          </a:p>
          <a:p>
            <a:pPr marL="787294" lvl="1" indent="-457200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200" i="0" dirty="0">
                <a:effectLst/>
                <a:latin typeface="Noto Sans" panose="020B0502040504020204" pitchFamily="34" charset="0"/>
              </a:rPr>
              <a:t>An Integrated Web Application for Training and Placement, Harsh Akre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endParaRPr lang="en-US" sz="3057" dirty="0">
              <a:solidFill>
                <a:srgbClr val="000000"/>
              </a:solidFill>
              <a:latin typeface="Canva Sans 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312042105"/>
      </p:ext>
    </p:extLst>
  </p:cSld>
  <p:clrMapOvr>
    <a:masterClrMapping/>
  </p:clrMapOvr>
  <p:transition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851354">
            <a:off x="2261473" y="3383167"/>
            <a:ext cx="2931795" cy="4114800"/>
          </a:xfrm>
          <a:custGeom>
            <a:avLst/>
            <a:gdLst/>
            <a:ahLst/>
            <a:cxnLst/>
            <a:rect l="l" t="t" r="r" b="b"/>
            <a:pathLst>
              <a:path w="2931795" h="4114800">
                <a:moveTo>
                  <a:pt x="0" y="0"/>
                </a:moveTo>
                <a:lnTo>
                  <a:pt x="2931795" y="0"/>
                </a:lnTo>
                <a:lnTo>
                  <a:pt x="293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163026" y="3996401"/>
            <a:ext cx="7961948" cy="1908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69"/>
              </a:lnSpc>
            </a:pPr>
            <a:r>
              <a:rPr lang="en-US" sz="9978">
                <a:solidFill>
                  <a:srgbClr val="000000"/>
                </a:solidFill>
                <a:latin typeface="Ample Display"/>
                <a:ea typeface="Ample Display"/>
                <a:cs typeface="Ample Display"/>
                <a:sym typeface="Ample Display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1461426">
            <a:off x="13306276" y="3088623"/>
            <a:ext cx="2931795" cy="4114800"/>
          </a:xfrm>
          <a:custGeom>
            <a:avLst/>
            <a:gdLst/>
            <a:ahLst/>
            <a:cxnLst/>
            <a:rect l="l" t="t" r="r" b="b"/>
            <a:pathLst>
              <a:path w="2931795" h="4114800">
                <a:moveTo>
                  <a:pt x="0" y="0"/>
                </a:moveTo>
                <a:lnTo>
                  <a:pt x="2931795" y="0"/>
                </a:lnTo>
                <a:lnTo>
                  <a:pt x="293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486400" y="5623265"/>
            <a:ext cx="7315200" cy="1676210"/>
          </a:xfrm>
          <a:custGeom>
            <a:avLst/>
            <a:gdLst/>
            <a:ahLst/>
            <a:cxnLst/>
            <a:rect l="l" t="t" r="r" b="b"/>
            <a:pathLst>
              <a:path w="7315200" h="1676210">
                <a:moveTo>
                  <a:pt x="0" y="0"/>
                </a:moveTo>
                <a:lnTo>
                  <a:pt x="7315200" y="0"/>
                </a:lnTo>
                <a:lnTo>
                  <a:pt x="7315200" y="1676210"/>
                </a:lnTo>
                <a:lnTo>
                  <a:pt x="0" y="16762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2200" y="857677"/>
            <a:ext cx="5262206" cy="119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410" y="2904583"/>
            <a:ext cx="18153181" cy="5716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668" lvl="1" indent="-457200" algn="l">
              <a:lnSpc>
                <a:spcPts val="4953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Canva Sans" panose="020B0604020202020204" charset="0"/>
              </a:rPr>
              <a:t>Holistic Placement Preparation</a:t>
            </a:r>
            <a:r>
              <a:rPr lang="en-US" sz="2800" b="1" dirty="0">
                <a:solidFill>
                  <a:srgbClr val="000000"/>
                </a:solidFill>
                <a:latin typeface="Canva Sans" panose="020B0604020202020204" charset="0"/>
                <a:ea typeface="Canva Sans"/>
                <a:cs typeface="Canva Sans"/>
                <a:sym typeface="Canva Sans"/>
              </a:rPr>
              <a:t>: </a:t>
            </a:r>
            <a:r>
              <a:rPr lang="en-US" sz="2800" dirty="0">
                <a:latin typeface="Canva Sans" panose="020B0604020202020204" charset="0"/>
              </a:rPr>
              <a:t>Provide tools for aptitude tests, coding challenges, and AI-based mock interviews to help students prepare for both on-campus and off-campus placements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marL="795668" lvl="1" indent="-457200" algn="l">
              <a:lnSpc>
                <a:spcPts val="4953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Canva Sans" panose="020B0604020202020204" charset="0"/>
              </a:rPr>
              <a:t>Admin-Controlled Content Management </a:t>
            </a:r>
            <a:r>
              <a:rPr lang="en-US" sz="2800" b="1" dirty="0">
                <a:solidFill>
                  <a:srgbClr val="000000"/>
                </a:solidFill>
                <a:latin typeface="Canva Sans" panose="020B0604020202020204" charset="0"/>
                <a:ea typeface="Canva Sans"/>
                <a:cs typeface="Canva Sans"/>
                <a:sym typeface="Canva Sans"/>
              </a:rPr>
              <a:t>: </a:t>
            </a:r>
            <a:r>
              <a:rPr lang="en-US" sz="2800" dirty="0">
                <a:latin typeface="Canva Sans" panose="020B0604020202020204" charset="0"/>
              </a:rPr>
              <a:t>Allow admins to add and manage aptitude and coding questions weekly, track late submissions, and analyze student performance to identify monthly toppers</a:t>
            </a: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  <a:ea typeface="Canva Sans"/>
                <a:cs typeface="Canva Sans"/>
                <a:sym typeface="Canva Sans"/>
              </a:rPr>
              <a:t>.</a:t>
            </a:r>
          </a:p>
          <a:p>
            <a:pPr marL="795668" lvl="1" indent="-457200" algn="l">
              <a:lnSpc>
                <a:spcPts val="4953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Canva Sans" panose="020B0604020202020204" charset="0"/>
              </a:rPr>
              <a:t>AI-Driven Feedback and Insights  </a:t>
            </a:r>
            <a:r>
              <a:rPr lang="en-US" sz="2800" dirty="0">
                <a:latin typeface="Canva Sans" panose="020B0604020202020204" charset="0"/>
              </a:rPr>
              <a:t>:Use AI to generate mock interview questions, provide personalized feedback, and assign scores based on student performance to improve </a:t>
            </a:r>
            <a:r>
              <a:rPr lang="en-US" sz="2800" dirty="0" err="1">
                <a:latin typeface="Canva Sans" panose="020B0604020202020204" charset="0"/>
              </a:rPr>
              <a:t>readines</a:t>
            </a:r>
            <a:r>
              <a:rPr lang="en-US" sz="2800" dirty="0">
                <a:solidFill>
                  <a:srgbClr val="000000"/>
                </a:solidFill>
                <a:latin typeface="Canva Sans" panose="020B0604020202020204" charset="0"/>
                <a:ea typeface="Canva Sans"/>
                <a:cs typeface="Canva Sans"/>
                <a:sym typeface="Canva Sans"/>
              </a:rPr>
              <a:t>.</a:t>
            </a:r>
          </a:p>
          <a:p>
            <a:pPr marL="795668" lvl="1" indent="-457200" algn="l">
              <a:lnSpc>
                <a:spcPts val="4953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Canva Sans" panose="020B0604020202020204" charset="0"/>
              </a:rPr>
              <a:t>Interactive Communication and Job Management</a:t>
            </a:r>
          </a:p>
          <a:p>
            <a:pPr marL="676937" lvl="1" indent="-338469" algn="l">
              <a:lnSpc>
                <a:spcPts val="4953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1137" y="606969"/>
            <a:ext cx="676572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EXISTING SYSTEM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2045554" y="1955300"/>
            <a:ext cx="16242446" cy="713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endParaRPr dirty="0"/>
          </a:p>
          <a:p>
            <a:pPr algn="l">
              <a:lnSpc>
                <a:spcPts val="4280"/>
              </a:lnSpc>
            </a:pPr>
            <a:r>
              <a:rPr lang="en-US" sz="3200" dirty="0">
                <a:latin typeface="Canva Sans Bold" panose="020B0604020202020204" charset="0"/>
              </a:rPr>
              <a:t>Individual Aptitude and Coding Practice</a:t>
            </a:r>
            <a:r>
              <a:rPr lang="en-US" sz="3057" dirty="0">
                <a:solidFill>
                  <a:srgbClr val="000000"/>
                </a:solidFill>
                <a:latin typeface="Canva Sans Bold" panose="020B0604020202020204" charset="0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060" dirty="0">
                <a:latin typeface="Canva Sans "/>
              </a:rPr>
              <a:t>Students use various platforms to practice aptitude and coding independently</a:t>
            </a:r>
            <a:r>
              <a:rPr lang="en-US" sz="305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4280"/>
              </a:lnSpc>
            </a:pPr>
            <a:r>
              <a:rPr lang="en-US" sz="305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Offline Mock Interview: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057" dirty="0">
                <a:solidFill>
                  <a:srgbClr val="000000"/>
                </a:solidFill>
                <a:latin typeface="Canva Sans "/>
                <a:ea typeface="Canva Sans"/>
                <a:cs typeface="Canva Sans"/>
                <a:sym typeface="Canva Sans"/>
              </a:rPr>
              <a:t>It is done with the help of admin.</a:t>
            </a:r>
          </a:p>
          <a:p>
            <a:pPr algn="l">
              <a:lnSpc>
                <a:spcPts val="4280"/>
              </a:lnSpc>
            </a:pPr>
            <a:r>
              <a:rPr lang="en-US" sz="3200" dirty="0">
                <a:latin typeface="Canva Sans Bold" panose="020B0604020202020204" charset="0"/>
              </a:rPr>
              <a:t>Performance Tracking</a:t>
            </a:r>
            <a:r>
              <a:rPr lang="en-US" sz="3057" b="1" dirty="0">
                <a:solidFill>
                  <a:srgbClr val="000000"/>
                </a:solidFill>
                <a:latin typeface="Canva Sans Bold" panose="020B0604020202020204" charset="0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057" dirty="0">
                <a:solidFill>
                  <a:srgbClr val="000000"/>
                </a:solidFill>
                <a:latin typeface="Canva Sans "/>
                <a:ea typeface="Canva Sans"/>
                <a:cs typeface="Canva Sans"/>
                <a:sym typeface="Canva Sans"/>
              </a:rPr>
              <a:t>No measures to track performance.</a:t>
            </a: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6690" y="895350"/>
            <a:ext cx="8968291" cy="123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41"/>
              </a:lnSpc>
            </a:pPr>
            <a:r>
              <a:rPr lang="en-US" sz="7243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SYSTEM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47F0C5A-309F-1CDE-E334-DE8F183863C0}"/>
              </a:ext>
            </a:extLst>
          </p:cNvPr>
          <p:cNvSpPr txBox="1"/>
          <p:nvPr/>
        </p:nvSpPr>
        <p:spPr>
          <a:xfrm>
            <a:off x="1371600" y="2400300"/>
            <a:ext cx="16242446" cy="878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endParaRPr dirty="0">
              <a:latin typeface="Canva Sans "/>
            </a:endParaRPr>
          </a:p>
          <a:p>
            <a:pPr algn="l">
              <a:lnSpc>
                <a:spcPts val="4280"/>
              </a:lnSpc>
            </a:pPr>
            <a:r>
              <a:rPr lang="en-US" sz="3200" dirty="0">
                <a:latin typeface="Canva Sans Bold" panose="020B0604020202020204" charset="0"/>
              </a:rPr>
              <a:t>Centralized Platform for Placement Preparation</a:t>
            </a:r>
            <a:r>
              <a:rPr lang="en-US" sz="3057" dirty="0">
                <a:solidFill>
                  <a:srgbClr val="000000"/>
                </a:solidFill>
                <a:latin typeface="Canva Sans Bold" panose="020B0604020202020204" charset="0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Canva Sans "/>
              </a:rPr>
              <a:t>Offers aptitude and coding practice tailored to college placements by admin</a:t>
            </a:r>
            <a:r>
              <a:rPr lang="en-US" sz="3057" dirty="0">
                <a:solidFill>
                  <a:srgbClr val="000000"/>
                </a:solidFill>
                <a:latin typeface="Canva Sans 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4280"/>
              </a:lnSpc>
            </a:pPr>
            <a:r>
              <a:rPr lang="en-US" sz="3200" dirty="0">
                <a:latin typeface="Canva Sans Bold" panose="020B0604020202020204" charset="0"/>
              </a:rPr>
              <a:t>AI-Based Mock Interviews with Feedback</a:t>
            </a:r>
            <a:r>
              <a:rPr lang="en-US" sz="3057" b="1" dirty="0">
                <a:solidFill>
                  <a:srgbClr val="000000"/>
                </a:solidFill>
                <a:latin typeface="Canva Sans Bold" panose="020B0604020202020204" charset="0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Canva Sans "/>
              </a:rPr>
              <a:t>enables students to simulate real interviews with AI-generated questions and feedback</a:t>
            </a:r>
            <a:r>
              <a:rPr lang="en-US" sz="3057" dirty="0">
                <a:solidFill>
                  <a:srgbClr val="000000"/>
                </a:solidFill>
                <a:latin typeface="Canva Sans 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4280"/>
              </a:lnSpc>
            </a:pPr>
            <a:r>
              <a:rPr lang="en-US" sz="3200" dirty="0">
                <a:latin typeface="Canva Sans Bold" panose="020B0604020202020204" charset="0"/>
              </a:rPr>
              <a:t>Performance Tracking and Analysis</a:t>
            </a:r>
            <a:r>
              <a:rPr lang="en-US" sz="3057" b="1" dirty="0">
                <a:solidFill>
                  <a:srgbClr val="000000"/>
                </a:solidFill>
                <a:latin typeface="Canva Sans Bold" panose="020B0604020202020204" charset="0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Canva Sans "/>
              </a:rPr>
              <a:t>Tracks student submissions, identifies late entries, and highlights toppers for each month</a:t>
            </a:r>
            <a:r>
              <a:rPr lang="en-US" sz="3057" dirty="0">
                <a:solidFill>
                  <a:srgbClr val="000000"/>
                </a:solidFill>
                <a:latin typeface="Canva Sans "/>
                <a:ea typeface="Canva Sans"/>
                <a:cs typeface="Canva Sans"/>
                <a:sym typeface="Canva Sans"/>
              </a:rPr>
              <a:t>.</a:t>
            </a:r>
          </a:p>
          <a:p>
            <a:pPr>
              <a:lnSpc>
                <a:spcPts val="4280"/>
              </a:lnSpc>
            </a:pPr>
            <a:r>
              <a:rPr lang="en-US" sz="3200" dirty="0">
                <a:latin typeface="Canva Sans Bold" panose="020B0604020202020204" charset="0"/>
              </a:rPr>
              <a:t>Interactive Video Call Platform</a:t>
            </a:r>
            <a:r>
              <a:rPr lang="en-US" sz="3200" b="1" dirty="0">
                <a:solidFill>
                  <a:srgbClr val="000000"/>
                </a:solidFill>
                <a:latin typeface="Canva Sans Bold" panose="020B0604020202020204" charset="0"/>
                <a:ea typeface="Canva Sans Bold"/>
                <a:cs typeface="Canva Sans Bold"/>
                <a:sym typeface="Canva Sans Bold"/>
              </a:rPr>
              <a:t>:</a:t>
            </a:r>
          </a:p>
          <a:p>
            <a:pPr marL="787294" lvl="1" indent="-457200" algn="l">
              <a:lnSpc>
                <a:spcPts val="428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Canva Sans" panose="020B0604020202020204" charset="0"/>
              </a:rPr>
              <a:t>Facilitates real-time interaction between students and mentors or peers.</a:t>
            </a:r>
            <a:endParaRPr lang="en-US" sz="3057" dirty="0">
              <a:solidFill>
                <a:srgbClr val="000000"/>
              </a:solidFill>
              <a:latin typeface="Canva Sans" panose="020B0604020202020204" charset="0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280"/>
              </a:lnSpc>
            </a:pPr>
            <a:endParaRPr lang="en-US" sz="305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8485" y="1945775"/>
            <a:ext cx="13273115" cy="9809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5362" lvl="1" indent="-372681" algn="just">
              <a:lnSpc>
                <a:spcPts val="4833"/>
              </a:lnSpc>
              <a:buAutoNum type="arabicPeriod"/>
            </a:pPr>
            <a:r>
              <a:rPr lang="en-US" sz="345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Registration and Login Module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r>
              <a:rPr lang="en-US" sz="3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 can only login when approved by admin</a:t>
            </a:r>
          </a:p>
          <a:p>
            <a:pPr marL="745362" lvl="1" indent="-372681" algn="just">
              <a:lnSpc>
                <a:spcPts val="4833"/>
              </a:lnSpc>
              <a:buAutoNum type="arabicPeriod"/>
            </a:pPr>
            <a:r>
              <a:rPr lang="en-US" sz="345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Registration Module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r>
              <a:rPr lang="en-US" sz="3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 off campus and on campus.</a:t>
            </a:r>
          </a:p>
          <a:p>
            <a:pPr marL="745362" lvl="1" indent="-372681" algn="just">
              <a:lnSpc>
                <a:spcPts val="4833"/>
              </a:lnSpc>
              <a:buAutoNum type="arabicPeriod"/>
            </a:pPr>
            <a:r>
              <a:rPr lang="en-US" sz="345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Aptitude Test Module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r>
              <a:rPr lang="en-US" sz="3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 add question weekly and attended by student</a:t>
            </a:r>
          </a:p>
          <a:p>
            <a:pPr marL="745362" lvl="1" indent="-372681" algn="just">
              <a:lnSpc>
                <a:spcPts val="4833"/>
              </a:lnSpc>
              <a:buAutoNum type="arabicPeriod"/>
            </a:pPr>
            <a:r>
              <a:rPr lang="en-US" sz="345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 Test Module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r>
              <a:rPr lang="en-US" sz="3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Admin add Coding questions and attended by student</a:t>
            </a:r>
          </a:p>
          <a:p>
            <a:pPr marL="745362" lvl="1" indent="-372681" algn="just">
              <a:lnSpc>
                <a:spcPts val="4833"/>
              </a:lnSpc>
              <a:buAutoNum type="arabicPeriod"/>
            </a:pPr>
            <a:r>
              <a:rPr lang="en-US" sz="345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Mock Interview Module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r>
              <a:rPr lang="en-US" sz="3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Questions and feedback generated by ai </a:t>
            </a:r>
            <a:r>
              <a:rPr lang="en-US" sz="3452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</a:t>
            </a:r>
            <a:endParaRPr lang="en-US" sz="3452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45362" lvl="1" indent="-372681" algn="just">
              <a:lnSpc>
                <a:spcPts val="4833"/>
              </a:lnSpc>
              <a:buAutoNum type="arabicPeriod"/>
            </a:pPr>
            <a:r>
              <a:rPr lang="en-US" sz="345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Meeting Module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r>
              <a:rPr lang="en-US" sz="345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Meeting link will be shared via email</a:t>
            </a:r>
          </a:p>
          <a:p>
            <a:pPr marL="1490724" lvl="2" indent="-496908" algn="just">
              <a:lnSpc>
                <a:spcPts val="4833"/>
              </a:lnSpc>
              <a:buFont typeface="Wingdings" panose="05000000000000000000" pitchFamily="2" charset="2"/>
              <a:buChar char="q"/>
            </a:pPr>
            <a:endParaRPr lang="en-US" sz="3452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833"/>
              </a:lnSpc>
            </a:pPr>
            <a:endParaRPr lang="en-US" sz="3452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833"/>
              </a:lnSpc>
            </a:pPr>
            <a:endParaRPr lang="en-US" sz="3452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833"/>
              </a:lnSpc>
            </a:pPr>
            <a:endParaRPr lang="en-US" sz="3452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338485" y="355606"/>
            <a:ext cx="11611030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8485" y="3207385"/>
            <a:ext cx="11611030" cy="531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4" lvl="1" indent="-464187" algn="l">
              <a:lnSpc>
                <a:spcPts val="6020"/>
              </a:lnSpc>
              <a:buFont typeface="Arial"/>
              <a:buChar char="•"/>
            </a:pPr>
            <a:r>
              <a:rPr lang="en-US" sz="43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FRONT-END</a:t>
            </a:r>
          </a:p>
          <a:p>
            <a:pPr marL="1856749" lvl="2" indent="-618916" algn="l">
              <a:lnSpc>
                <a:spcPts val="6020"/>
              </a:lnSpc>
              <a:buFont typeface="Arial"/>
              <a:buChar char="⚬"/>
            </a:pPr>
            <a:r>
              <a:rPr lang="en-US" sz="43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REACT</a:t>
            </a:r>
          </a:p>
          <a:p>
            <a:pPr marL="928374" lvl="1" indent="-464187" algn="l">
              <a:lnSpc>
                <a:spcPts val="6020"/>
              </a:lnSpc>
              <a:buFont typeface="Arial"/>
              <a:buChar char="•"/>
            </a:pPr>
            <a:r>
              <a:rPr lang="en-US" sz="43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BACK-END</a:t>
            </a:r>
          </a:p>
          <a:p>
            <a:pPr marL="1856749" lvl="2" indent="-618916" algn="l">
              <a:lnSpc>
                <a:spcPts val="6020"/>
              </a:lnSpc>
              <a:buFont typeface="Arial"/>
              <a:buChar char="⚬"/>
            </a:pPr>
            <a:r>
              <a:rPr lang="en-US" sz="43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NODE JS</a:t>
            </a:r>
          </a:p>
          <a:p>
            <a:pPr marL="1856749" lvl="2" indent="-618916" algn="l">
              <a:lnSpc>
                <a:spcPts val="6020"/>
              </a:lnSpc>
              <a:buFont typeface="Arial"/>
              <a:buChar char="⚬"/>
            </a:pPr>
            <a:r>
              <a:rPr lang="en-US" sz="43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EXPRESS JS</a:t>
            </a:r>
          </a:p>
          <a:p>
            <a:pPr marL="928374" lvl="1" indent="-464187" algn="l">
              <a:lnSpc>
                <a:spcPts val="6020"/>
              </a:lnSpc>
              <a:buFont typeface="Arial"/>
              <a:buChar char="•"/>
            </a:pPr>
            <a:r>
              <a:rPr lang="en-US" sz="43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  <a:p>
            <a:pPr marL="1856749" lvl="2" indent="-618916" algn="l">
              <a:lnSpc>
                <a:spcPts val="6020"/>
              </a:lnSpc>
              <a:buFont typeface="Arial"/>
              <a:buChar char="⚬"/>
            </a:pPr>
            <a:r>
              <a:rPr lang="en-US" sz="43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MONGODB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38485" y="1340074"/>
            <a:ext cx="11611030" cy="103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035185" y="-11629"/>
            <a:ext cx="10217629" cy="915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5"/>
              </a:lnSpc>
            </a:pPr>
            <a:r>
              <a:rPr lang="en-US" sz="5368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107BD-451D-2C2E-8EDD-868413E73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790700"/>
            <a:ext cx="11247118" cy="7324913"/>
          </a:xfrm>
          <a:prstGeom prst="rect">
            <a:avLst/>
          </a:prstGeom>
        </p:spPr>
      </p:pic>
    </p:spTree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16095"/>
              </p:ext>
            </p:extLst>
          </p:nvPr>
        </p:nvGraphicFramePr>
        <p:xfrm>
          <a:off x="2438400" y="1409700"/>
          <a:ext cx="13968892" cy="4267200"/>
        </p:xfrm>
        <a:graphic>
          <a:graphicData uri="http://schemas.openxmlformats.org/drawingml/2006/table">
            <a:tbl>
              <a:tblPr/>
              <a:tblGrid>
                <a:gridCol w="69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9079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1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sym typeface="Canva Sans"/>
                        </a:rPr>
                        <a:t>STUDENT DETAIL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STORE DETAILS OF THE STUDENT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35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sym typeface="Canva Sans"/>
                        </a:rPr>
                        <a:t>APTITUDE QUESTIONS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STORE QUESTIONS AND ANSWERS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01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sym typeface="Canva Sans"/>
                        </a:rPr>
                        <a:t>APTITUDE TESTRESULTS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TO STORE RESULT OF APTITUDE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6629400" y="162998"/>
            <a:ext cx="4593848" cy="1035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  <a:spcBef>
                <a:spcPct val="0"/>
              </a:spcBef>
            </a:pPr>
            <a:r>
              <a:rPr lang="en-US" sz="61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DA40FDA-1EC6-5087-ACE7-4F94C4C5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18878"/>
              </p:ext>
            </p:extLst>
          </p:nvPr>
        </p:nvGraphicFramePr>
        <p:xfrm>
          <a:off x="2438400" y="5676900"/>
          <a:ext cx="13968892" cy="3412791"/>
        </p:xfrm>
        <a:graphic>
          <a:graphicData uri="http://schemas.openxmlformats.org/drawingml/2006/table">
            <a:tbl>
              <a:tblPr/>
              <a:tblGrid>
                <a:gridCol w="69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500" dirty="0">
                          <a:latin typeface="Canva Sans" panose="020B0604020202020204" charset="0"/>
                        </a:rPr>
                        <a:t>CODING TEST 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500" dirty="0">
                          <a:latin typeface="Canva Sans" panose="020B0604020202020204" charset="0"/>
                        </a:rPr>
                        <a:t>TO STORE QUESTIONS,TEST CASES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5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 panose="020B0604020202020204" charset="0"/>
                          <a:sym typeface="Canva Sans"/>
                        </a:rPr>
                        <a:t>CODING TEST RESULT</a:t>
                      </a:r>
                      <a:endParaRPr lang="en-US" sz="1100" dirty="0">
                        <a:latin typeface="Canva Sans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 panose="020B0604020202020204" charset="0"/>
                          <a:ea typeface="Canva Sans"/>
                          <a:cs typeface="Canva Sans"/>
                          <a:sym typeface="Canva Sans"/>
                        </a:rPr>
                        <a:t>TO STORE RESULT OF CODING TEST</a:t>
                      </a:r>
                      <a:endParaRPr lang="en-US" sz="1100" dirty="0">
                        <a:latin typeface="Canva Sans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24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 panose="020B0604020202020204" charset="0"/>
                          <a:sym typeface="Canva Sans"/>
                        </a:rPr>
                        <a:t>MOCK INTERVIEW RESULT</a:t>
                      </a:r>
                      <a:endParaRPr lang="en-US" sz="1100" dirty="0">
                        <a:latin typeface="Canva Sans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 panose="020B0604020202020204" charset="0"/>
                          <a:ea typeface="Canva Sans"/>
                          <a:cs typeface="Canva Sans"/>
                          <a:sym typeface="Canva Sans"/>
                        </a:rPr>
                        <a:t>TO STORE RESULT OF MOCK INTERVIEW</a:t>
                      </a:r>
                      <a:endParaRPr lang="en-US" sz="1100" dirty="0">
                        <a:latin typeface="Canva Sans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01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 panose="020B0604020202020204" charset="0"/>
                          <a:sym typeface="Canva Sans"/>
                        </a:rPr>
                        <a:t>MEETING SCHEDULE</a:t>
                      </a:r>
                      <a:endParaRPr lang="en-US" sz="1100" dirty="0">
                        <a:latin typeface="Canva Sans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 panose="020B0604020202020204" charset="0"/>
                          <a:ea typeface="Canva Sans"/>
                          <a:cs typeface="Canva Sans"/>
                          <a:sym typeface="Canva Sans"/>
                        </a:rPr>
                        <a:t>TO STORE DATE AND TIME</a:t>
                      </a:r>
                      <a:endParaRPr lang="en-US" sz="1100" dirty="0">
                        <a:latin typeface="Canva Sans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23" y="8241446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0" y="59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6244915" y="-33104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16236523" y="8235523"/>
            <a:ext cx="2045554" cy="2045554"/>
          </a:xfrm>
          <a:custGeom>
            <a:avLst/>
            <a:gdLst/>
            <a:ahLst/>
            <a:cxnLst/>
            <a:rect l="l" t="t" r="r" b="b"/>
            <a:pathLst>
              <a:path w="2045554" h="2045554">
                <a:moveTo>
                  <a:pt x="0" y="0"/>
                </a:moveTo>
                <a:lnTo>
                  <a:pt x="2045554" y="0"/>
                </a:lnTo>
                <a:lnTo>
                  <a:pt x="2045554" y="2045554"/>
                </a:lnTo>
                <a:lnTo>
                  <a:pt x="0" y="2045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338485" y="1015804"/>
            <a:ext cx="11611030" cy="103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06352" y="3495040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106352" y="3824605"/>
            <a:ext cx="952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569257" y="2878232"/>
            <a:ext cx="15149485" cy="4530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1"/>
              </a:lnSpc>
            </a:pPr>
            <a:r>
              <a:rPr lang="en-US" sz="3500" dirty="0">
                <a:latin typeface="Canva Sans" panose="020B0604020202020204" charset="0"/>
              </a:rPr>
              <a:t>The proposed </a:t>
            </a:r>
            <a:r>
              <a:rPr lang="en-US" sz="3500" b="1" dirty="0">
                <a:latin typeface="Canva Sans" panose="020B0604020202020204" charset="0"/>
              </a:rPr>
              <a:t>Path2Career</a:t>
            </a:r>
            <a:r>
              <a:rPr lang="en-US" sz="3500" dirty="0">
                <a:latin typeface="Canva Sans" panose="020B0604020202020204" charset="0"/>
              </a:rPr>
              <a:t> platform provides a comprehensive solution for college students preparing for placements by integrating aptitude and coding practice, mock interviews, and real-time performance tracking .With user-friendly features, detailed analytics, and an interactive learning experience, the platform ensures a seamless and structured approach to placement preparation for students and administrators alike.</a:t>
            </a:r>
            <a:endParaRPr lang="en-US" sz="3500" dirty="0">
              <a:solidFill>
                <a:srgbClr val="000000"/>
              </a:solidFill>
              <a:latin typeface="Canva Sans" panose="020B0604020202020204" charset="0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457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Ample Display</vt:lpstr>
      <vt:lpstr>Canva Sans </vt:lpstr>
      <vt:lpstr>Calibri</vt:lpstr>
      <vt:lpstr>Noto Sans</vt:lpstr>
      <vt:lpstr>Canva Sans</vt:lpstr>
      <vt:lpstr>Canva Sans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TURF BOOKING SYSTEM</dc:title>
  <cp:lastModifiedBy>mohammed rizwan</cp:lastModifiedBy>
  <cp:revision>5</cp:revision>
  <dcterms:created xsi:type="dcterms:W3CDTF">2006-08-16T00:00:00Z</dcterms:created>
  <dcterms:modified xsi:type="dcterms:W3CDTF">2025-01-29T05:30:17Z</dcterms:modified>
  <dc:identifier>DAGQF1gczyQ</dc:identifier>
</cp:coreProperties>
</file>