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introduction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98c9687f1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98c9687f1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98c9687f1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98c9687f1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LightWeight - no overhead associated with it unlike Entity Framework. Does not automatically generate you classes. Working with EF I was always frustrated trying to get the ORM to update the stored procedure if a parameter or output changed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98c9687f1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98c9687f1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a bit about the programming techniques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987cbb31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987cbb31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987cbb31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987cbb31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Here we will “tell them what we told them”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Give project take aways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Mention that we should have engaged the client more readily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9ba6ff1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9ba6ff1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987cbb31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987cbb31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987cbb3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987cbb3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- NOTE: Discuss Jim’s intial request - “time tracking app that is awesome”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Statement - What are we setting out to achieve?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Statement - ConOps … show the Architecture docs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Culture - bigger topic that will cover communication methods, sprint backlog technology, how we engaged client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 to implement the design - .Net Core 2.1, Azure, MVC web application, maybe talk about programming techniques?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Everyone should have a page in the app to discuss.. Maybe? Or should Dennis and Ricky handle the demo? EVERYONE NEEDS TO BE FAMILIAR WITH THE APP!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 - Talk about DevOps … (honestly we didnt even learn much from Jim outside buzz words), our take aways, a good thing to mention is “We should have more readily engaged the client and set up </a:t>
            </a:r>
            <a:r>
              <a:rPr lang="en"/>
              <a:t>recurring</a:t>
            </a:r>
            <a:r>
              <a:rPr lang="en"/>
              <a:t> meetings..”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tech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987cbb3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987cbb3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- Provide a solution that allows Project Managers / Manager the ability to better forecast project planning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98c9687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98c9687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98c9687f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98c9687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bigger topic that will cover communication methods, sprint backlog technology, how we engaged client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98c9687f1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98c9687f1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98c9687f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98c9687f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98c9687f1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98c9687f1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98c9687f1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98c9687f1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and MVC are a good fit. RESTful resource is exposed thru controller.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- Requests are made by the user to resource’s URI to elicit a response. Home/UserLogin to GET the ‘Login Page’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632650"/>
            <a:ext cx="8520600" cy="16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Work Hour Tracker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Team 5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IST 412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Fall 2018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Professor Jim Clarke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By: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Dennis Smith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Ricky Zhao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Sai Nithisha Guntamadugu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Jackson Penning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Bijal Patel</a:t>
            </a:r>
            <a:endParaRPr sz="2200"/>
          </a:p>
        </p:txBody>
      </p:sp>
      <p:pic>
        <p:nvPicPr>
          <p:cNvPr descr="Image result for penn state abington"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50" y="1799196"/>
            <a:ext cx="2706624" cy="12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3088375" y="4439775"/>
            <a:ext cx="57438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IST 412 The Engineering Complex Software Systems 					Team 5 </a:t>
            </a: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Technologies used to implement the Design (cont)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819150" y="1990725"/>
            <a:ext cx="7416600" cy="22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SQL Database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SSMS install required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Team could successfully talk to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Quick set up (DevOps)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3088375" y="4439775"/>
            <a:ext cx="57438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IST 412 The Engineering Complex Software Systems 				Dennis </a:t>
            </a: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Technologies used to implement the Design (cont)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Dapper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ORM tool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Light weight, Fast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21232"/>
            <a:ext cx="9144001" cy="1909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Technologies used to implement the Design (cont)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TempData</a:t>
            </a:r>
            <a:endParaRPr sz="1050"/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SzPts val="1050"/>
              <a:buChar char="○"/>
            </a:pPr>
            <a:r>
              <a:rPr lang="en" sz="1050"/>
              <a:t>Used to handle user login</a:t>
            </a:r>
            <a:endParaRPr sz="1050"/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SzPts val="1050"/>
              <a:buChar char="○"/>
            </a:pPr>
            <a:r>
              <a:rPr lang="en" sz="1050"/>
              <a:t>TempData can be preserved across HTTP requests</a:t>
            </a:r>
            <a:endParaRPr sz="1050"/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Async Programming</a:t>
            </a:r>
            <a:endParaRPr sz="1050"/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SzPts val="1050"/>
              <a:buChar char="○"/>
            </a:pPr>
            <a:r>
              <a:rPr lang="en" sz="1050"/>
              <a:t>Async and Await keywords</a:t>
            </a:r>
            <a:endParaRPr sz="1050"/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SzPts val="1050"/>
              <a:buChar char="○"/>
            </a:pPr>
            <a:r>
              <a:rPr lang="en" sz="1050"/>
              <a:t>Increase Application </a:t>
            </a:r>
            <a:r>
              <a:rPr lang="en" sz="1050"/>
              <a:t>Response</a:t>
            </a:r>
            <a:r>
              <a:rPr lang="en" sz="1050"/>
              <a:t> when access web resources like Azure </a:t>
            </a:r>
            <a:endParaRPr sz="1050"/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Linq and lambda expressions</a:t>
            </a:r>
            <a:endParaRPr sz="1050"/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SzPts val="1050"/>
              <a:buChar char="○"/>
            </a:pPr>
            <a:r>
              <a:rPr lang="en" sz="1050"/>
              <a:t>var XLabels = Newtonsoft.Json.JsonConvert.SerializeObject(Model.ChartData.Select(p =&gt; p.ProjectName).ToList());</a:t>
            </a:r>
            <a:endParaRPr sz="1050"/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SzPts val="1050"/>
              <a:buChar char="○"/>
            </a:pPr>
            <a:r>
              <a:rPr lang="en" sz="1050"/>
              <a:t>dateRanges.OrderByDescending(x =&gt; x.StartDate).ToList();</a:t>
            </a:r>
            <a:endParaRPr sz="1050"/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Chart.js</a:t>
            </a:r>
            <a:endParaRPr sz="1050"/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SzPts val="1050"/>
              <a:buChar char="○"/>
            </a:pPr>
            <a:r>
              <a:rPr lang="en" sz="1050"/>
              <a:t>Easy to create graphical representations of data</a:t>
            </a:r>
            <a:endParaRPr sz="1050"/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Unit Tests</a:t>
            </a:r>
            <a:endParaRPr sz="1050"/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SzPts val="1050"/>
              <a:buChar char="○"/>
            </a:pPr>
            <a:r>
              <a:rPr lang="en" sz="1050"/>
              <a:t>XUnit</a:t>
            </a:r>
            <a:endParaRPr sz="1050"/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SzPts val="1050"/>
              <a:buChar char="○"/>
            </a:pPr>
            <a:r>
              <a:rPr lang="en" sz="1050"/>
              <a:t>Ensure each module of the code continues to function as designed</a:t>
            </a:r>
            <a:endParaRPr sz="1050"/>
          </a:p>
        </p:txBody>
      </p:sp>
      <p:sp>
        <p:nvSpPr>
          <p:cNvPr id="216" name="Google Shape;216;p24"/>
          <p:cNvSpPr txBox="1"/>
          <p:nvPr/>
        </p:nvSpPr>
        <p:spPr>
          <a:xfrm>
            <a:off x="2797700" y="4439775"/>
            <a:ext cx="60345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IST 412 The Engineering Complex Software Systems 					Dennis </a:t>
            </a: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	</a:t>
            </a:r>
            <a:endParaRPr/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Demo of the application</a:t>
            </a:r>
            <a:endParaRPr/>
          </a:p>
        </p:txBody>
      </p:sp>
      <p:sp>
        <p:nvSpPr>
          <p:cNvPr id="223" name="Google Shape;223;p25"/>
          <p:cNvSpPr txBox="1"/>
          <p:nvPr/>
        </p:nvSpPr>
        <p:spPr>
          <a:xfrm>
            <a:off x="2797700" y="4439775"/>
            <a:ext cx="60345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IST 412 The Engineering Complex Software Systems 					Team 5 </a:t>
            </a: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</a:t>
            </a:r>
            <a:endParaRPr/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819150" y="1603300"/>
            <a:ext cx="7505700" cy="28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Project takeaways </a:t>
            </a:r>
            <a:endParaRPr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Became more familiar with version control systems and how to implement them either through the command line or through an IDE’s version control or Git options.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Learned to implement the ASP.NET MVC framework to develop an application with an underlying data layer.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Used industry standard cloud technology for project planning, and database services.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Maintained an open line of communication for project discussions  amongst our group.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Integrated the stakeholder’s discussions and </a:t>
            </a:r>
            <a:r>
              <a:rPr lang="en" sz="1400"/>
              <a:t>feedback into our design process.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0" name="Google Shape;230;p26"/>
          <p:cNvSpPr txBox="1"/>
          <p:nvPr/>
        </p:nvSpPr>
        <p:spPr>
          <a:xfrm>
            <a:off x="2797700" y="4439775"/>
            <a:ext cx="60345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IST 412 The Engineering Complex Software Systems 					Jackson </a:t>
            </a: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Retrospective</a:t>
            </a:r>
            <a:endParaRPr/>
          </a:p>
        </p:txBody>
      </p:sp>
      <p:sp>
        <p:nvSpPr>
          <p:cNvPr id="236" name="Google Shape;236;p27"/>
          <p:cNvSpPr txBox="1"/>
          <p:nvPr>
            <p:ph idx="1" type="body"/>
          </p:nvPr>
        </p:nvSpPr>
        <p:spPr>
          <a:xfrm>
            <a:off x="819150" y="1603300"/>
            <a:ext cx="7505700" cy="28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Room for improvement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Although we engaged the client at regular intervals, we could have contacted the client more frequently.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Implementing even more of the stakeholder’s feedback into our design and overall development process could have further refined our end product to meet more of the client’s needs and specifications.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37" name="Google Shape;237;p27"/>
          <p:cNvSpPr txBox="1"/>
          <p:nvPr/>
        </p:nvSpPr>
        <p:spPr>
          <a:xfrm>
            <a:off x="2797700" y="4439775"/>
            <a:ext cx="60345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IST 412 The Engineering Complex Software Systems 					Jackson </a:t>
            </a: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and Answer	</a:t>
            </a:r>
            <a:endParaRPr/>
          </a:p>
        </p:txBody>
      </p:sp>
      <p:sp>
        <p:nvSpPr>
          <p:cNvPr id="243" name="Google Shape;243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44" name="Google Shape;244;p28"/>
          <p:cNvSpPr txBox="1"/>
          <p:nvPr/>
        </p:nvSpPr>
        <p:spPr>
          <a:xfrm>
            <a:off x="2797700" y="4439775"/>
            <a:ext cx="60345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IST 412 The Engineering Complex Software Systems 					Team 5 </a:t>
            </a: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311700" y="27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239250" y="480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Problem Statement - Nithisha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Solution Statement - Bijal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Team culture - Ricky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</a:t>
            </a:r>
            <a:r>
              <a:rPr lang="en" sz="1800"/>
              <a:t>echnology used to implement the design - Dennis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Demo - Team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Retrospective - Jackson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Question and Answer - Team</a:t>
            </a:r>
            <a:endParaRPr sz="1800"/>
          </a:p>
        </p:txBody>
      </p:sp>
      <p:sp>
        <p:nvSpPr>
          <p:cNvPr id="138" name="Google Shape;138;p14"/>
          <p:cNvSpPr txBox="1"/>
          <p:nvPr/>
        </p:nvSpPr>
        <p:spPr>
          <a:xfrm>
            <a:off x="3088375" y="4439775"/>
            <a:ext cx="57438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IST 412 The Engineering Complex Software Systems 				Nithisha </a:t>
            </a: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767425" y="348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767425" y="951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the problem?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Create a time tracking application that is awesome!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Many companies may not be aware of the time employee’s are logging against various projects which can lead to under budgeting or over budgeting the projec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t.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Mission Statement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Create a solution that will allow the client to more easily manage their employee hours on various projects which will give companies more information when budgeting projects.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Provide an interface for users to enter their time spent on projects.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Give users the ability to see what individuals worked on a particular project as well as a grand total of hours spent on a project.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5" name="Google Shape;145;p15"/>
          <p:cNvSpPr txBox="1"/>
          <p:nvPr/>
        </p:nvSpPr>
        <p:spPr>
          <a:xfrm>
            <a:off x="3088375" y="4439775"/>
            <a:ext cx="57438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IST 412 The Engineering Complex Software Systems 		</a:t>
            </a: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		Nithisha </a:t>
            </a: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Image result for solution"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425" y="432052"/>
            <a:ext cx="2761975" cy="7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Statement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383625" y="1896000"/>
            <a:ext cx="4303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were we able to accomplish it?</a:t>
            </a:r>
            <a:endParaRPr sz="1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Created user diagram, class diagram, and application workflow diagram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Formulated requirements and have them accepted by clients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Broke down </a:t>
            </a:r>
            <a:r>
              <a:rPr lang="en"/>
              <a:t>requirements</a:t>
            </a:r>
            <a:r>
              <a:rPr lang="en"/>
              <a:t> into </a:t>
            </a:r>
            <a:r>
              <a:rPr lang="en"/>
              <a:t>user</a:t>
            </a:r>
            <a:r>
              <a:rPr lang="en"/>
              <a:t> stories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Assigned user stories to different team members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Created application project framework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Set up azure database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Write code to access and persist data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Design Views(HTML Pages 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3088375" y="4439775"/>
            <a:ext cx="57438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IST 412 The Engineering Complex Software Systems 					Bijal </a:t>
            </a: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475" y="214625"/>
            <a:ext cx="3732601" cy="29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Culture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311700" y="1152475"/>
            <a:ext cx="438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Team Communication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Slack was the primary text based communication channel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Zoom was used for online video communication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In-person meetings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Client Communication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Proposal review using Google Docs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In-person meetings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Planning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Azure DevOps was used for planning the development of features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GitHub was used for version control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076" y="863550"/>
            <a:ext cx="3766305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/>
        </p:nvSpPr>
        <p:spPr>
          <a:xfrm>
            <a:off x="3088375" y="4439775"/>
            <a:ext cx="57438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IST 412 The Engineering Complex Software Systems 					Ricky </a:t>
            </a: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Culture (cont)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438" y="1585301"/>
            <a:ext cx="4837224" cy="275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 title="Spring Backlo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200" y="1585300"/>
            <a:ext cx="3192250" cy="294155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1" name="Google Shape;171;p18"/>
          <p:cNvSpPr txBox="1"/>
          <p:nvPr/>
        </p:nvSpPr>
        <p:spPr>
          <a:xfrm>
            <a:off x="1104350" y="4151400"/>
            <a:ext cx="17022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2" name="Google Shape;172;p18"/>
          <p:cNvSpPr txBox="1"/>
          <p:nvPr/>
        </p:nvSpPr>
        <p:spPr>
          <a:xfrm>
            <a:off x="3003850" y="4404000"/>
            <a:ext cx="57438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IST 412 The Engineering Complex Software Systems 					Ricky </a:t>
            </a: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 to implement the Design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.Net Core 2.1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Azure SQL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ASP.NET Core MVC Web application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Dapper</a:t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3088375" y="4439775"/>
            <a:ext cx="57438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IST 412 The Engineering Complex Software Systems 					Dennis </a:t>
            </a: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 to implement the Design (cont)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.Net Core 2.1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Lightweight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Cross Platform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075" y="1674000"/>
            <a:ext cx="2764550" cy="215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/>
        </p:nvSpPr>
        <p:spPr>
          <a:xfrm>
            <a:off x="3088375" y="4439775"/>
            <a:ext cx="57438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IST 412 The Engineering Complex Software Systems 					Dennis </a:t>
            </a: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Technologies used to implement the Design (cont)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ASP.NET Core MVC Web application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Separation of concerns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asp- “tag helper attributes”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asp-controller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asp-action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 Tier Architecture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2" y="1490075"/>
            <a:ext cx="4202314" cy="294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1"/>
          <p:cNvSpPr txBox="1"/>
          <p:nvPr/>
        </p:nvSpPr>
        <p:spPr>
          <a:xfrm>
            <a:off x="2797700" y="4439775"/>
            <a:ext cx="60345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IST 412 The Engineering Complex Software Systems 					Dennis </a:t>
            </a: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