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F920-7000-4772-8368-2D51AB8AB9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D17-7FD5-445B-A7C7-ED444A55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0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F920-7000-4772-8368-2D51AB8AB9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D17-7FD5-445B-A7C7-ED444A55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F920-7000-4772-8368-2D51AB8AB9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D17-7FD5-445B-A7C7-ED444A55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6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F920-7000-4772-8368-2D51AB8AB9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D17-7FD5-445B-A7C7-ED444A55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5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F920-7000-4772-8368-2D51AB8AB9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D17-7FD5-445B-A7C7-ED444A55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F920-7000-4772-8368-2D51AB8AB9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D17-7FD5-445B-A7C7-ED444A55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1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F920-7000-4772-8368-2D51AB8AB9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D17-7FD5-445B-A7C7-ED444A55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F920-7000-4772-8368-2D51AB8AB9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D17-7FD5-445B-A7C7-ED444A55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4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F920-7000-4772-8368-2D51AB8AB9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D17-7FD5-445B-A7C7-ED444A55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F920-7000-4772-8368-2D51AB8AB9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D17-7FD5-445B-A7C7-ED444A55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0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F920-7000-4772-8368-2D51AB8AB9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D17-7FD5-445B-A7C7-ED444A55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5F920-7000-4772-8368-2D51AB8AB9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5D17-7FD5-445B-A7C7-ED444A55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74207" y="497504"/>
            <a:ext cx="1358537" cy="45535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About</a:t>
            </a:r>
            <a:endParaRPr lang="en-US" sz="1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527272" y="497504"/>
            <a:ext cx="1358537" cy="45535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Home</a:t>
            </a:r>
            <a:endParaRPr lang="en-US" sz="1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675427" y="492424"/>
            <a:ext cx="1358537" cy="45535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Product &amp; Facility</a:t>
            </a:r>
            <a:endParaRPr lang="en-US" sz="1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0702109" y="502584"/>
            <a:ext cx="1358537" cy="45535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Contact</a:t>
            </a:r>
            <a:endParaRPr lang="en-US" sz="1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9202769" y="495327"/>
            <a:ext cx="1358537" cy="45535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News</a:t>
            </a:r>
            <a:endParaRPr lang="en-US" sz="1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678305" y="987724"/>
            <a:ext cx="1481773" cy="274339"/>
          </a:xfrm>
          <a:prstGeom prst="roundRect">
            <a:avLst/>
          </a:prstGeom>
          <a:solidFill>
            <a:srgbClr val="C20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Product &amp; Application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7678305" y="1292524"/>
            <a:ext cx="1481773" cy="274339"/>
          </a:xfrm>
          <a:prstGeom prst="roundRect">
            <a:avLst/>
          </a:prstGeom>
          <a:solidFill>
            <a:srgbClr val="C20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Product Facility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7685925" y="1597324"/>
            <a:ext cx="1481773" cy="274339"/>
          </a:xfrm>
          <a:prstGeom prst="roundRect">
            <a:avLst/>
          </a:prstGeom>
          <a:solidFill>
            <a:srgbClr val="C20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R&amp;D Facility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6078335" y="987724"/>
            <a:ext cx="1481773" cy="274339"/>
          </a:xfrm>
          <a:prstGeom prst="roundRect">
            <a:avLst/>
          </a:prstGeom>
          <a:solidFill>
            <a:srgbClr val="C20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History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6078335" y="1292524"/>
            <a:ext cx="1481773" cy="274339"/>
          </a:xfrm>
          <a:prstGeom prst="roundRect">
            <a:avLst/>
          </a:prstGeom>
          <a:solidFill>
            <a:srgbClr val="C20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Corporate Vision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6078335" y="1597324"/>
            <a:ext cx="1481773" cy="274339"/>
          </a:xfrm>
          <a:prstGeom prst="roundRect">
            <a:avLst/>
          </a:prstGeom>
          <a:solidFill>
            <a:srgbClr val="C20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Our Competitive Advantages</a:t>
            </a:r>
            <a:endParaRPr lang="en-US" sz="800" dirty="0"/>
          </a:p>
        </p:txBody>
      </p:sp>
      <p:sp>
        <p:nvSpPr>
          <p:cNvPr id="17" name="Rounded Rectangle 16"/>
          <p:cNvSpPr/>
          <p:nvPr/>
        </p:nvSpPr>
        <p:spPr>
          <a:xfrm>
            <a:off x="6070715" y="1902124"/>
            <a:ext cx="1481773" cy="274339"/>
          </a:xfrm>
          <a:prstGeom prst="roundRect">
            <a:avLst/>
          </a:prstGeom>
          <a:solidFill>
            <a:srgbClr val="C20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Our Distribution Network</a:t>
            </a:r>
            <a:endParaRPr lang="en-US" sz="900" dirty="0"/>
          </a:p>
        </p:txBody>
      </p:sp>
      <p:sp>
        <p:nvSpPr>
          <p:cNvPr id="18" name="Rounded Rectangle 17"/>
          <p:cNvSpPr/>
          <p:nvPr/>
        </p:nvSpPr>
        <p:spPr>
          <a:xfrm>
            <a:off x="6078335" y="2206924"/>
            <a:ext cx="1481773" cy="274339"/>
          </a:xfrm>
          <a:prstGeom prst="roundRect">
            <a:avLst/>
          </a:prstGeom>
          <a:solidFill>
            <a:srgbClr val="C20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Certifications</a:t>
            </a:r>
            <a:endParaRPr lang="en-US" sz="9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7" y="416827"/>
            <a:ext cx="3057099" cy="600073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838200" y="3903259"/>
            <a:ext cx="10515600" cy="2273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atas</a:t>
            </a:r>
            <a:r>
              <a:rPr lang="en-US" dirty="0" smtClean="0"/>
              <a:t>), </a:t>
            </a:r>
            <a:r>
              <a:rPr lang="en-US" dirty="0" err="1" smtClean="0"/>
              <a:t>bisa</a:t>
            </a:r>
            <a:r>
              <a:rPr lang="en-US" dirty="0" smtClean="0"/>
              <a:t> di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kang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, </a:t>
            </a:r>
            <a:r>
              <a:rPr lang="en-US" dirty="0" err="1" smtClean="0"/>
              <a:t>penambahan</a:t>
            </a:r>
            <a:r>
              <a:rPr lang="en-US" dirty="0" smtClean="0"/>
              <a:t> logo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disebelah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Ada 2 menu (about, product &amp; facility) yang </a:t>
            </a:r>
            <a:r>
              <a:rPr lang="en-US" dirty="0" err="1" smtClean="0"/>
              <a:t>punya</a:t>
            </a:r>
            <a:r>
              <a:rPr lang="en-US" dirty="0" smtClean="0"/>
              <a:t> sub menu.</a:t>
            </a:r>
          </a:p>
          <a:p>
            <a:r>
              <a:rPr lang="en-US" dirty="0" smtClean="0"/>
              <a:t>“Blog”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“News”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94077"/>
            <a:ext cx="10515600" cy="23828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Di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/>
              <a:t> </a:t>
            </a:r>
            <a:r>
              <a:rPr lang="en-US" dirty="0" smtClean="0"/>
              <a:t>(Home),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yang </a:t>
            </a:r>
            <a:r>
              <a:rPr lang="en-US" dirty="0" err="1" smtClean="0"/>
              <a:t>dibawahnya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“Get started”.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“Get started”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, “Get started”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nge</a:t>
            </a:r>
            <a:r>
              <a:rPr lang="en-US" dirty="0" smtClean="0"/>
              <a:t>-link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lain?</a:t>
            </a:r>
          </a:p>
          <a:p>
            <a:pPr marL="0" indent="0">
              <a:buNone/>
            </a:pPr>
            <a:r>
              <a:rPr lang="en-US" dirty="0" err="1" smtClean="0"/>
              <a:t>Dihalaman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website, </a:t>
            </a:r>
            <a:r>
              <a:rPr lang="en-US" dirty="0" err="1" smtClean="0"/>
              <a:t>ada</a:t>
            </a:r>
            <a:r>
              <a:rPr lang="en-US" dirty="0" smtClean="0"/>
              <a:t> 3 photo </a:t>
            </a:r>
            <a:r>
              <a:rPr lang="en-US" dirty="0" err="1" smtClean="0"/>
              <a:t>yg</a:t>
            </a:r>
            <a:r>
              <a:rPr lang="en-US" dirty="0" smtClean="0"/>
              <a:t> slide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“Get started”,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link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photo, </a:t>
            </a:r>
            <a:r>
              <a:rPr lang="en-US" dirty="0" err="1" smtClean="0"/>
              <a:t>bisa</a:t>
            </a:r>
            <a:r>
              <a:rPr lang="en-US" dirty="0" smtClean="0"/>
              <a:t> di </a:t>
            </a:r>
            <a:r>
              <a:rPr lang="en-US" dirty="0" err="1" smtClean="0"/>
              <a:t>teruskan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link “About us – corporate vision” “Product – Product and Application” “Product – Product facility”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99" y="355260"/>
            <a:ext cx="944059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7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70" y="286604"/>
            <a:ext cx="8693624" cy="3594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07977"/>
            <a:ext cx="105156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(Home),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bisakah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?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8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21" y="272955"/>
            <a:ext cx="8338782" cy="34786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03259"/>
            <a:ext cx="10515600" cy="22737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(Home),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Kotak link “Learn more” </a:t>
            </a:r>
            <a:r>
              <a:rPr lang="en-US" dirty="0" err="1" smtClean="0"/>
              <a:t>bisa</a:t>
            </a:r>
            <a:r>
              <a:rPr lang="en-US" dirty="0" smtClean="0"/>
              <a:t> di </a:t>
            </a:r>
            <a:r>
              <a:rPr lang="en-US" dirty="0" err="1" smtClean="0"/>
              <a:t>hilangkan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kang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Sama</a:t>
            </a:r>
            <a:r>
              <a:rPr lang="en-US" dirty="0" smtClean="0"/>
              <a:t> icon tiap2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masing2 </a:t>
            </a:r>
            <a:r>
              <a:rPr lang="en-US" dirty="0" err="1" smtClean="0"/>
              <a:t>bagian</a:t>
            </a:r>
            <a:r>
              <a:rPr lang="en-US" dirty="0" smtClean="0"/>
              <a:t> (product, development, post sales services, support service) </a:t>
            </a:r>
            <a:r>
              <a:rPr lang="en-US" dirty="0" err="1" smtClean="0"/>
              <a:t>nanti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update.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3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45911"/>
            <a:ext cx="10440857" cy="26483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53133"/>
            <a:ext cx="10515600" cy="242382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Dihalaman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(Home)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bisakah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Follow us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“Contact Us”, </a:t>
            </a:r>
            <a:r>
              <a:rPr lang="en-US" dirty="0" err="1" smtClean="0"/>
              <a:t>dibawahnya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smtClean="0"/>
              <a:t>/email.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2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255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LOTITOTAT</dc:creator>
  <cp:lastModifiedBy>LOTITOTAT</cp:lastModifiedBy>
  <cp:revision>7</cp:revision>
  <dcterms:created xsi:type="dcterms:W3CDTF">2018-03-12T03:54:33Z</dcterms:created>
  <dcterms:modified xsi:type="dcterms:W3CDTF">2018-03-12T06:51:41Z</dcterms:modified>
</cp:coreProperties>
</file>