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  <p:sldMasterId id="2147484013" r:id="rId2"/>
  </p:sldMasterIdLst>
  <p:sldIdLst>
    <p:sldId id="256" r:id="rId3"/>
    <p:sldId id="266" r:id="rId4"/>
    <p:sldId id="259" r:id="rId5"/>
    <p:sldId id="260" r:id="rId6"/>
    <p:sldId id="261" r:id="rId7"/>
    <p:sldId id="257" r:id="rId8"/>
    <p:sldId id="258" r:id="rId9"/>
    <p:sldId id="263" r:id="rId10"/>
    <p:sldId id="264" r:id="rId11"/>
    <p:sldId id="265" r:id="rId12"/>
    <p:sldId id="267" r:id="rId13"/>
    <p:sldId id="268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98009-6AAF-4212-AA0D-067A2FE543E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E60EABD-E9AB-44AC-A1B1-B3F65B4360BB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93BFE175-F63A-423C-9834-FBF87A7B1999}" type="parTrans" cxnId="{70F49490-F113-445D-A6DA-0ED038017EAC}">
      <dgm:prSet/>
      <dgm:spPr/>
      <dgm:t>
        <a:bodyPr/>
        <a:lstStyle/>
        <a:p>
          <a:endParaRPr lang="en-US"/>
        </a:p>
      </dgm:t>
    </dgm:pt>
    <dgm:pt modelId="{80F33C0E-173A-442C-ADD3-2F61CD0B5A7E}" type="sibTrans" cxnId="{70F49490-F113-445D-A6DA-0ED038017EAC}">
      <dgm:prSet/>
      <dgm:spPr/>
      <dgm:t>
        <a:bodyPr/>
        <a:lstStyle/>
        <a:p>
          <a:endParaRPr lang="en-US"/>
        </a:p>
      </dgm:t>
    </dgm:pt>
    <dgm:pt modelId="{F74537E6-AA44-4E9D-9B8C-5E1C401A17CD}">
      <dgm:prSet phldrT="[Text]"/>
      <dgm:spPr/>
      <dgm:t>
        <a:bodyPr/>
        <a:lstStyle/>
        <a:p>
          <a:r>
            <a:rPr lang="en-US" dirty="0" smtClean="0"/>
            <a:t>PAIJB/PPJB</a:t>
          </a:r>
          <a:endParaRPr lang="en-US" dirty="0"/>
        </a:p>
      </dgm:t>
    </dgm:pt>
    <dgm:pt modelId="{1DCAA5B7-B14D-42C6-A5B6-CB534D6AB304}" type="parTrans" cxnId="{EB49A678-37A2-4A27-BB24-C1E5DA859CD8}">
      <dgm:prSet/>
      <dgm:spPr/>
      <dgm:t>
        <a:bodyPr/>
        <a:lstStyle/>
        <a:p>
          <a:endParaRPr lang="en-US"/>
        </a:p>
      </dgm:t>
    </dgm:pt>
    <dgm:pt modelId="{AE42BF9E-28B2-41C9-9616-D85F609A953E}" type="sibTrans" cxnId="{EB49A678-37A2-4A27-BB24-C1E5DA859CD8}">
      <dgm:prSet/>
      <dgm:spPr/>
      <dgm:t>
        <a:bodyPr/>
        <a:lstStyle/>
        <a:p>
          <a:endParaRPr lang="en-US"/>
        </a:p>
      </dgm:t>
    </dgm:pt>
    <dgm:pt modelId="{7BD17448-2152-440F-9F8D-8C53D02E273A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en-US" dirty="0"/>
        </a:p>
      </dgm:t>
    </dgm:pt>
    <dgm:pt modelId="{02BE2917-8BFA-42B7-BD34-3A322A809831}" type="parTrans" cxnId="{5B31EC6B-2C22-407E-84EE-6F97EA0E4D33}">
      <dgm:prSet/>
      <dgm:spPr/>
      <dgm:t>
        <a:bodyPr/>
        <a:lstStyle/>
        <a:p>
          <a:endParaRPr lang="en-US"/>
        </a:p>
      </dgm:t>
    </dgm:pt>
    <dgm:pt modelId="{3A180109-EA57-4FAD-B405-79FB286AA4A7}" type="sibTrans" cxnId="{5B31EC6B-2C22-407E-84EE-6F97EA0E4D33}">
      <dgm:prSet/>
      <dgm:spPr/>
      <dgm:t>
        <a:bodyPr/>
        <a:lstStyle/>
        <a:p>
          <a:endParaRPr lang="en-US"/>
        </a:p>
      </dgm:t>
    </dgm:pt>
    <dgm:pt modelId="{D1E8D6BB-1D61-48BF-8BD1-C5E1A19769CC}">
      <dgm:prSet phldrT="[Text]"/>
      <dgm:spPr/>
      <dgm:t>
        <a:bodyPr/>
        <a:lstStyle/>
        <a:p>
          <a:r>
            <a:rPr lang="en-US" dirty="0" err="1" smtClean="0"/>
            <a:t>Kwitansi</a:t>
          </a:r>
          <a:endParaRPr lang="en-US" dirty="0"/>
        </a:p>
      </dgm:t>
    </dgm:pt>
    <dgm:pt modelId="{FE3C7195-D162-439E-A47E-64A32817D69A}" type="parTrans" cxnId="{ED0FC3EA-5109-4D6E-A8EC-331EDF8736DC}">
      <dgm:prSet/>
      <dgm:spPr/>
      <dgm:t>
        <a:bodyPr/>
        <a:lstStyle/>
        <a:p>
          <a:endParaRPr lang="en-US"/>
        </a:p>
      </dgm:t>
    </dgm:pt>
    <dgm:pt modelId="{B62AADE9-EAC7-439F-A235-E80B5BA1BA44}" type="sibTrans" cxnId="{ED0FC3EA-5109-4D6E-A8EC-331EDF8736DC}">
      <dgm:prSet/>
      <dgm:spPr/>
      <dgm:t>
        <a:bodyPr/>
        <a:lstStyle/>
        <a:p>
          <a:endParaRPr lang="en-US"/>
        </a:p>
      </dgm:t>
    </dgm:pt>
    <dgm:pt modelId="{DADF42C8-AF18-4128-A21D-B5B40CBEF5D6}">
      <dgm:prSet phldrT="[Text]"/>
      <dgm:spPr/>
      <dgm:t>
        <a:bodyPr/>
        <a:lstStyle/>
        <a:p>
          <a:r>
            <a:rPr lang="en-US" dirty="0" err="1" smtClean="0"/>
            <a:t>Utilitas</a:t>
          </a:r>
          <a:endParaRPr lang="en-US" dirty="0"/>
        </a:p>
      </dgm:t>
    </dgm:pt>
    <dgm:pt modelId="{B16F068D-270E-4AA9-AAD8-8E583F89BC71}" type="parTrans" cxnId="{0113B0C9-7341-45FC-BDB5-9D037DCF0AF7}">
      <dgm:prSet/>
      <dgm:spPr/>
      <dgm:t>
        <a:bodyPr/>
        <a:lstStyle/>
        <a:p>
          <a:endParaRPr lang="en-US"/>
        </a:p>
      </dgm:t>
    </dgm:pt>
    <dgm:pt modelId="{53040CBE-ADAB-4DA9-B684-7AC9C2E2F6DD}" type="sibTrans" cxnId="{0113B0C9-7341-45FC-BDB5-9D037DCF0AF7}">
      <dgm:prSet/>
      <dgm:spPr/>
      <dgm:t>
        <a:bodyPr/>
        <a:lstStyle/>
        <a:p>
          <a:endParaRPr lang="en-US"/>
        </a:p>
      </dgm:t>
    </dgm:pt>
    <dgm:pt modelId="{70D543E0-6194-4041-9209-4E296F982523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E8A733C1-636B-4E6E-B115-D13C70BD1195}" type="parTrans" cxnId="{5AE2D8C0-D1D2-4A5C-99A4-CC35D8CE24CE}">
      <dgm:prSet/>
      <dgm:spPr/>
      <dgm:t>
        <a:bodyPr/>
        <a:lstStyle/>
        <a:p>
          <a:endParaRPr lang="en-US"/>
        </a:p>
      </dgm:t>
    </dgm:pt>
    <dgm:pt modelId="{91610035-5784-4802-9A18-AC97949DF324}" type="sibTrans" cxnId="{5AE2D8C0-D1D2-4A5C-99A4-CC35D8CE24CE}">
      <dgm:prSet/>
      <dgm:spPr/>
      <dgm:t>
        <a:bodyPr/>
        <a:lstStyle/>
        <a:p>
          <a:endParaRPr lang="en-US"/>
        </a:p>
      </dgm:t>
    </dgm:pt>
    <dgm:pt modelId="{39D65300-0B4C-48A4-8D76-9AC3709A4375}" type="pres">
      <dgm:prSet presAssocID="{41098009-6AAF-4212-AA0D-067A2FE543E5}" presName="Name0" presStyleCnt="0">
        <dgm:presLayoutVars>
          <dgm:chMax val="7"/>
          <dgm:chPref val="7"/>
          <dgm:dir/>
        </dgm:presLayoutVars>
      </dgm:prSet>
      <dgm:spPr/>
    </dgm:pt>
    <dgm:pt modelId="{F9C59EBB-CF2F-4906-91B5-065F4DFC797B}" type="pres">
      <dgm:prSet presAssocID="{41098009-6AAF-4212-AA0D-067A2FE543E5}" presName="Name1" presStyleCnt="0"/>
      <dgm:spPr/>
    </dgm:pt>
    <dgm:pt modelId="{2797F3AC-669D-4643-B493-60C922D9DDC3}" type="pres">
      <dgm:prSet presAssocID="{41098009-6AAF-4212-AA0D-067A2FE543E5}" presName="cycle" presStyleCnt="0"/>
      <dgm:spPr/>
    </dgm:pt>
    <dgm:pt modelId="{A38E8244-4EEC-4306-8A65-A2F489C8E4AD}" type="pres">
      <dgm:prSet presAssocID="{41098009-6AAF-4212-AA0D-067A2FE543E5}" presName="srcNode" presStyleLbl="node1" presStyleIdx="0" presStyleCnt="6"/>
      <dgm:spPr/>
    </dgm:pt>
    <dgm:pt modelId="{8183ABDE-714C-4DA3-9CD4-DEC96E4D0345}" type="pres">
      <dgm:prSet presAssocID="{41098009-6AAF-4212-AA0D-067A2FE543E5}" presName="conn" presStyleLbl="parChTrans1D2" presStyleIdx="0" presStyleCnt="1"/>
      <dgm:spPr/>
    </dgm:pt>
    <dgm:pt modelId="{D7D7BD95-07B6-4B09-9DA1-53323177CB1F}" type="pres">
      <dgm:prSet presAssocID="{41098009-6AAF-4212-AA0D-067A2FE543E5}" presName="extraNode" presStyleLbl="node1" presStyleIdx="0" presStyleCnt="6"/>
      <dgm:spPr/>
    </dgm:pt>
    <dgm:pt modelId="{728E9266-9378-41A0-AE70-D8C5B502E22F}" type="pres">
      <dgm:prSet presAssocID="{41098009-6AAF-4212-AA0D-067A2FE543E5}" presName="dstNode" presStyleLbl="node1" presStyleIdx="0" presStyleCnt="6"/>
      <dgm:spPr/>
    </dgm:pt>
    <dgm:pt modelId="{07EFDE0C-329D-48C8-AE87-8BBCAC204824}" type="pres">
      <dgm:prSet presAssocID="{70D543E0-6194-4041-9209-4E296F982523}" presName="text_1" presStyleLbl="node1" presStyleIdx="0" presStyleCnt="6">
        <dgm:presLayoutVars>
          <dgm:bulletEnabled val="1"/>
        </dgm:presLayoutVars>
      </dgm:prSet>
      <dgm:spPr/>
    </dgm:pt>
    <dgm:pt modelId="{63A2FE8D-7E82-4B90-8AFC-41FDE5E1F066}" type="pres">
      <dgm:prSet presAssocID="{70D543E0-6194-4041-9209-4E296F982523}" presName="accent_1" presStyleCnt="0"/>
      <dgm:spPr/>
    </dgm:pt>
    <dgm:pt modelId="{EAFEE1D2-055B-404C-BEE4-437DBA6CBDBA}" type="pres">
      <dgm:prSet presAssocID="{70D543E0-6194-4041-9209-4E296F982523}" presName="accentRepeatNode" presStyleLbl="solidFgAcc1" presStyleIdx="0" presStyleCnt="6"/>
      <dgm:spPr/>
    </dgm:pt>
    <dgm:pt modelId="{750B0855-7C1B-4FEE-9A76-17DD0671479E}" type="pres">
      <dgm:prSet presAssocID="{AE60EABD-E9AB-44AC-A1B1-B3F65B4360BB}" presName="text_2" presStyleLbl="node1" presStyleIdx="1" presStyleCnt="6">
        <dgm:presLayoutVars>
          <dgm:bulletEnabled val="1"/>
        </dgm:presLayoutVars>
      </dgm:prSet>
      <dgm:spPr/>
    </dgm:pt>
    <dgm:pt modelId="{FD09CD50-469F-45EE-89C0-5991CE37F3E4}" type="pres">
      <dgm:prSet presAssocID="{AE60EABD-E9AB-44AC-A1B1-B3F65B4360BB}" presName="accent_2" presStyleCnt="0"/>
      <dgm:spPr/>
    </dgm:pt>
    <dgm:pt modelId="{9106DD7B-14F6-401A-8BEF-370D84BC23D9}" type="pres">
      <dgm:prSet presAssocID="{AE60EABD-E9AB-44AC-A1B1-B3F65B4360BB}" presName="accentRepeatNode" presStyleLbl="solidFgAcc1" presStyleIdx="1" presStyleCnt="6"/>
      <dgm:spPr/>
    </dgm:pt>
    <dgm:pt modelId="{D6C7FCA9-3609-4C95-94BA-12528DEE581B}" type="pres">
      <dgm:prSet presAssocID="{F74537E6-AA44-4E9D-9B8C-5E1C401A17CD}" presName="text_3" presStyleLbl="node1" presStyleIdx="2" presStyleCnt="6">
        <dgm:presLayoutVars>
          <dgm:bulletEnabled val="1"/>
        </dgm:presLayoutVars>
      </dgm:prSet>
      <dgm:spPr/>
    </dgm:pt>
    <dgm:pt modelId="{F840B46C-7ED9-47CE-9FDD-33EC429DCBAB}" type="pres">
      <dgm:prSet presAssocID="{F74537E6-AA44-4E9D-9B8C-5E1C401A17CD}" presName="accent_3" presStyleCnt="0"/>
      <dgm:spPr/>
    </dgm:pt>
    <dgm:pt modelId="{325060A7-7C16-4E1C-81CB-1005A893A71C}" type="pres">
      <dgm:prSet presAssocID="{F74537E6-AA44-4E9D-9B8C-5E1C401A17CD}" presName="accentRepeatNode" presStyleLbl="solidFgAcc1" presStyleIdx="2" presStyleCnt="6"/>
      <dgm:spPr/>
    </dgm:pt>
    <dgm:pt modelId="{6A6FB088-00D2-4776-8532-B79C8406EA4F}" type="pres">
      <dgm:prSet presAssocID="{7BD17448-2152-440F-9F8D-8C53D02E273A}" presName="text_4" presStyleLbl="node1" presStyleIdx="3" presStyleCnt="6">
        <dgm:presLayoutVars>
          <dgm:bulletEnabled val="1"/>
        </dgm:presLayoutVars>
      </dgm:prSet>
      <dgm:spPr/>
    </dgm:pt>
    <dgm:pt modelId="{BD996B44-ED2B-4E42-A701-B15E8DC03EEA}" type="pres">
      <dgm:prSet presAssocID="{7BD17448-2152-440F-9F8D-8C53D02E273A}" presName="accent_4" presStyleCnt="0"/>
      <dgm:spPr/>
    </dgm:pt>
    <dgm:pt modelId="{40FCDBAF-CA22-4B95-AEF5-BAC78DE7C308}" type="pres">
      <dgm:prSet presAssocID="{7BD17448-2152-440F-9F8D-8C53D02E273A}" presName="accentRepeatNode" presStyleLbl="solidFgAcc1" presStyleIdx="3" presStyleCnt="6"/>
      <dgm:spPr/>
    </dgm:pt>
    <dgm:pt modelId="{3B8E25D2-6A9D-41E5-B518-56A381E1589E}" type="pres">
      <dgm:prSet presAssocID="{D1E8D6BB-1D61-48BF-8BD1-C5E1A19769CC}" presName="text_5" presStyleLbl="node1" presStyleIdx="4" presStyleCnt="6">
        <dgm:presLayoutVars>
          <dgm:bulletEnabled val="1"/>
        </dgm:presLayoutVars>
      </dgm:prSet>
      <dgm:spPr/>
    </dgm:pt>
    <dgm:pt modelId="{538E0D08-0C17-4836-B84D-F2D6D7B5013D}" type="pres">
      <dgm:prSet presAssocID="{D1E8D6BB-1D61-48BF-8BD1-C5E1A19769CC}" presName="accent_5" presStyleCnt="0"/>
      <dgm:spPr/>
    </dgm:pt>
    <dgm:pt modelId="{BFF68387-05C8-42F9-B6D4-5323693343D2}" type="pres">
      <dgm:prSet presAssocID="{D1E8D6BB-1D61-48BF-8BD1-C5E1A19769CC}" presName="accentRepeatNode" presStyleLbl="solidFgAcc1" presStyleIdx="4" presStyleCnt="6"/>
      <dgm:spPr/>
    </dgm:pt>
    <dgm:pt modelId="{D138566E-A95F-4D13-8725-E244E774AE1D}" type="pres">
      <dgm:prSet presAssocID="{DADF42C8-AF18-4128-A21D-B5B40CBEF5D6}" presName="text_6" presStyleLbl="node1" presStyleIdx="5" presStyleCnt="6">
        <dgm:presLayoutVars>
          <dgm:bulletEnabled val="1"/>
        </dgm:presLayoutVars>
      </dgm:prSet>
      <dgm:spPr/>
    </dgm:pt>
    <dgm:pt modelId="{A1727A68-8212-46C2-9B36-661A3B3E9DC1}" type="pres">
      <dgm:prSet presAssocID="{DADF42C8-AF18-4128-A21D-B5B40CBEF5D6}" presName="accent_6" presStyleCnt="0"/>
      <dgm:spPr/>
    </dgm:pt>
    <dgm:pt modelId="{0D865E12-64B8-4A1C-A14C-655F6D7D48CE}" type="pres">
      <dgm:prSet presAssocID="{DADF42C8-AF18-4128-A21D-B5B40CBEF5D6}" presName="accentRepeatNode" presStyleLbl="solidFgAcc1" presStyleIdx="5" presStyleCnt="6"/>
      <dgm:spPr/>
    </dgm:pt>
  </dgm:ptLst>
  <dgm:cxnLst>
    <dgm:cxn modelId="{0113B0C9-7341-45FC-BDB5-9D037DCF0AF7}" srcId="{41098009-6AAF-4212-AA0D-067A2FE543E5}" destId="{DADF42C8-AF18-4128-A21D-B5B40CBEF5D6}" srcOrd="5" destOrd="0" parTransId="{B16F068D-270E-4AA9-AAD8-8E583F89BC71}" sibTransId="{53040CBE-ADAB-4DA9-B684-7AC9C2E2F6DD}"/>
    <dgm:cxn modelId="{E551691B-30D7-4ACA-9509-60D9998BF7FB}" type="presOf" srcId="{AE60EABD-E9AB-44AC-A1B1-B3F65B4360BB}" destId="{750B0855-7C1B-4FEE-9A76-17DD0671479E}" srcOrd="0" destOrd="0" presId="urn:microsoft.com/office/officeart/2008/layout/VerticalCurvedList"/>
    <dgm:cxn modelId="{1894402F-B445-4800-B4E0-21C9C50CC8F6}" type="presOf" srcId="{91610035-5784-4802-9A18-AC97949DF324}" destId="{8183ABDE-714C-4DA3-9CD4-DEC96E4D0345}" srcOrd="0" destOrd="0" presId="urn:microsoft.com/office/officeart/2008/layout/VerticalCurvedList"/>
    <dgm:cxn modelId="{C8468839-8B19-433A-B396-BE9F6BCF4AD8}" type="presOf" srcId="{41098009-6AAF-4212-AA0D-067A2FE543E5}" destId="{39D65300-0B4C-48A4-8D76-9AC3709A4375}" srcOrd="0" destOrd="0" presId="urn:microsoft.com/office/officeart/2008/layout/VerticalCurvedList"/>
    <dgm:cxn modelId="{5B31EC6B-2C22-407E-84EE-6F97EA0E4D33}" srcId="{41098009-6AAF-4212-AA0D-067A2FE543E5}" destId="{7BD17448-2152-440F-9F8D-8C53D02E273A}" srcOrd="3" destOrd="0" parTransId="{02BE2917-8BFA-42B7-BD34-3A322A809831}" sibTransId="{3A180109-EA57-4FAD-B405-79FB286AA4A7}"/>
    <dgm:cxn modelId="{70F49490-F113-445D-A6DA-0ED038017EAC}" srcId="{41098009-6AAF-4212-AA0D-067A2FE543E5}" destId="{AE60EABD-E9AB-44AC-A1B1-B3F65B4360BB}" srcOrd="1" destOrd="0" parTransId="{93BFE175-F63A-423C-9834-FBF87A7B1999}" sibTransId="{80F33C0E-173A-442C-ADD3-2F61CD0B5A7E}"/>
    <dgm:cxn modelId="{B5B5F6D7-94CB-4F7F-8563-F0EE98068FB2}" type="presOf" srcId="{DADF42C8-AF18-4128-A21D-B5B40CBEF5D6}" destId="{D138566E-A95F-4D13-8725-E244E774AE1D}" srcOrd="0" destOrd="0" presId="urn:microsoft.com/office/officeart/2008/layout/VerticalCurvedList"/>
    <dgm:cxn modelId="{C3E3B805-3C35-4A09-87F5-15A17B5AD5AF}" type="presOf" srcId="{70D543E0-6194-4041-9209-4E296F982523}" destId="{07EFDE0C-329D-48C8-AE87-8BBCAC204824}" srcOrd="0" destOrd="0" presId="urn:microsoft.com/office/officeart/2008/layout/VerticalCurvedList"/>
    <dgm:cxn modelId="{EB49A678-37A2-4A27-BB24-C1E5DA859CD8}" srcId="{41098009-6AAF-4212-AA0D-067A2FE543E5}" destId="{F74537E6-AA44-4E9D-9B8C-5E1C401A17CD}" srcOrd="2" destOrd="0" parTransId="{1DCAA5B7-B14D-42C6-A5B6-CB534D6AB304}" sibTransId="{AE42BF9E-28B2-41C9-9616-D85F609A953E}"/>
    <dgm:cxn modelId="{7717D2ED-EFCB-4BB4-BD35-E07070A2CB02}" type="presOf" srcId="{F74537E6-AA44-4E9D-9B8C-5E1C401A17CD}" destId="{D6C7FCA9-3609-4C95-94BA-12528DEE581B}" srcOrd="0" destOrd="0" presId="urn:microsoft.com/office/officeart/2008/layout/VerticalCurvedList"/>
    <dgm:cxn modelId="{2148E5A8-B491-4797-A32A-B9C9F9140A50}" type="presOf" srcId="{D1E8D6BB-1D61-48BF-8BD1-C5E1A19769CC}" destId="{3B8E25D2-6A9D-41E5-B518-56A381E1589E}" srcOrd="0" destOrd="0" presId="urn:microsoft.com/office/officeart/2008/layout/VerticalCurvedList"/>
    <dgm:cxn modelId="{ED0FC3EA-5109-4D6E-A8EC-331EDF8736DC}" srcId="{41098009-6AAF-4212-AA0D-067A2FE543E5}" destId="{D1E8D6BB-1D61-48BF-8BD1-C5E1A19769CC}" srcOrd="4" destOrd="0" parTransId="{FE3C7195-D162-439E-A47E-64A32817D69A}" sibTransId="{B62AADE9-EAC7-439F-A235-E80B5BA1BA44}"/>
    <dgm:cxn modelId="{26DC330D-BB4A-4BDC-A6C6-B1C6F15F114B}" type="presOf" srcId="{7BD17448-2152-440F-9F8D-8C53D02E273A}" destId="{6A6FB088-00D2-4776-8532-B79C8406EA4F}" srcOrd="0" destOrd="0" presId="urn:microsoft.com/office/officeart/2008/layout/VerticalCurvedList"/>
    <dgm:cxn modelId="{5AE2D8C0-D1D2-4A5C-99A4-CC35D8CE24CE}" srcId="{41098009-6AAF-4212-AA0D-067A2FE543E5}" destId="{70D543E0-6194-4041-9209-4E296F982523}" srcOrd="0" destOrd="0" parTransId="{E8A733C1-636B-4E6E-B115-D13C70BD1195}" sibTransId="{91610035-5784-4802-9A18-AC97949DF324}"/>
    <dgm:cxn modelId="{650A6897-C269-4877-8F38-D585B24D62C7}" type="presParOf" srcId="{39D65300-0B4C-48A4-8D76-9AC3709A4375}" destId="{F9C59EBB-CF2F-4906-91B5-065F4DFC797B}" srcOrd="0" destOrd="0" presId="urn:microsoft.com/office/officeart/2008/layout/VerticalCurvedList"/>
    <dgm:cxn modelId="{23E99E97-E8B1-4A1A-8FA4-6FC44CD4C9BA}" type="presParOf" srcId="{F9C59EBB-CF2F-4906-91B5-065F4DFC797B}" destId="{2797F3AC-669D-4643-B493-60C922D9DDC3}" srcOrd="0" destOrd="0" presId="urn:microsoft.com/office/officeart/2008/layout/VerticalCurvedList"/>
    <dgm:cxn modelId="{7DFD8AD2-2EF5-4E24-BAD5-F9E465825007}" type="presParOf" srcId="{2797F3AC-669D-4643-B493-60C922D9DDC3}" destId="{A38E8244-4EEC-4306-8A65-A2F489C8E4AD}" srcOrd="0" destOrd="0" presId="urn:microsoft.com/office/officeart/2008/layout/VerticalCurvedList"/>
    <dgm:cxn modelId="{6EB8A898-26EA-4FB7-8D4A-DFAA8A704B2F}" type="presParOf" srcId="{2797F3AC-669D-4643-B493-60C922D9DDC3}" destId="{8183ABDE-714C-4DA3-9CD4-DEC96E4D0345}" srcOrd="1" destOrd="0" presId="urn:microsoft.com/office/officeart/2008/layout/VerticalCurvedList"/>
    <dgm:cxn modelId="{9F74539D-4A3A-4191-964B-3A3942FE31AE}" type="presParOf" srcId="{2797F3AC-669D-4643-B493-60C922D9DDC3}" destId="{D7D7BD95-07B6-4B09-9DA1-53323177CB1F}" srcOrd="2" destOrd="0" presId="urn:microsoft.com/office/officeart/2008/layout/VerticalCurvedList"/>
    <dgm:cxn modelId="{37D83CAE-4B8A-41C8-9EE7-0019B8B1F122}" type="presParOf" srcId="{2797F3AC-669D-4643-B493-60C922D9DDC3}" destId="{728E9266-9378-41A0-AE70-D8C5B502E22F}" srcOrd="3" destOrd="0" presId="urn:microsoft.com/office/officeart/2008/layout/VerticalCurvedList"/>
    <dgm:cxn modelId="{43729F63-28E2-4C77-9948-A3DD7AA2F0F6}" type="presParOf" srcId="{F9C59EBB-CF2F-4906-91B5-065F4DFC797B}" destId="{07EFDE0C-329D-48C8-AE87-8BBCAC204824}" srcOrd="1" destOrd="0" presId="urn:microsoft.com/office/officeart/2008/layout/VerticalCurvedList"/>
    <dgm:cxn modelId="{04DD9E8B-8350-4A86-996E-3C9BA9A0141E}" type="presParOf" srcId="{F9C59EBB-CF2F-4906-91B5-065F4DFC797B}" destId="{63A2FE8D-7E82-4B90-8AFC-41FDE5E1F066}" srcOrd="2" destOrd="0" presId="urn:microsoft.com/office/officeart/2008/layout/VerticalCurvedList"/>
    <dgm:cxn modelId="{C91F7C6D-750F-4003-B749-8FAA06D500EA}" type="presParOf" srcId="{63A2FE8D-7E82-4B90-8AFC-41FDE5E1F066}" destId="{EAFEE1D2-055B-404C-BEE4-437DBA6CBDBA}" srcOrd="0" destOrd="0" presId="urn:microsoft.com/office/officeart/2008/layout/VerticalCurvedList"/>
    <dgm:cxn modelId="{37CF0B85-F0DA-46F8-98D3-1C2931F5B16D}" type="presParOf" srcId="{F9C59EBB-CF2F-4906-91B5-065F4DFC797B}" destId="{750B0855-7C1B-4FEE-9A76-17DD0671479E}" srcOrd="3" destOrd="0" presId="urn:microsoft.com/office/officeart/2008/layout/VerticalCurvedList"/>
    <dgm:cxn modelId="{E9902B5A-F070-4B0D-BE8B-9E647B9A31C8}" type="presParOf" srcId="{F9C59EBB-CF2F-4906-91B5-065F4DFC797B}" destId="{FD09CD50-469F-45EE-89C0-5991CE37F3E4}" srcOrd="4" destOrd="0" presId="urn:microsoft.com/office/officeart/2008/layout/VerticalCurvedList"/>
    <dgm:cxn modelId="{34784C91-0CDD-4193-AC8C-A6F0E8936289}" type="presParOf" srcId="{FD09CD50-469F-45EE-89C0-5991CE37F3E4}" destId="{9106DD7B-14F6-401A-8BEF-370D84BC23D9}" srcOrd="0" destOrd="0" presId="urn:microsoft.com/office/officeart/2008/layout/VerticalCurvedList"/>
    <dgm:cxn modelId="{0BAA89DD-2863-4363-B4CA-803E83DB6E3D}" type="presParOf" srcId="{F9C59EBB-CF2F-4906-91B5-065F4DFC797B}" destId="{D6C7FCA9-3609-4C95-94BA-12528DEE581B}" srcOrd="5" destOrd="0" presId="urn:microsoft.com/office/officeart/2008/layout/VerticalCurvedList"/>
    <dgm:cxn modelId="{2B9E79B0-9D11-410A-992C-1865852B949F}" type="presParOf" srcId="{F9C59EBB-CF2F-4906-91B5-065F4DFC797B}" destId="{F840B46C-7ED9-47CE-9FDD-33EC429DCBAB}" srcOrd="6" destOrd="0" presId="urn:microsoft.com/office/officeart/2008/layout/VerticalCurvedList"/>
    <dgm:cxn modelId="{AD69BC96-4249-48F1-852B-BE03D0DF4142}" type="presParOf" srcId="{F840B46C-7ED9-47CE-9FDD-33EC429DCBAB}" destId="{325060A7-7C16-4E1C-81CB-1005A893A71C}" srcOrd="0" destOrd="0" presId="urn:microsoft.com/office/officeart/2008/layout/VerticalCurvedList"/>
    <dgm:cxn modelId="{0E5BB4E6-00DA-474A-9D0B-BEED250D40EA}" type="presParOf" srcId="{F9C59EBB-CF2F-4906-91B5-065F4DFC797B}" destId="{6A6FB088-00D2-4776-8532-B79C8406EA4F}" srcOrd="7" destOrd="0" presId="urn:microsoft.com/office/officeart/2008/layout/VerticalCurvedList"/>
    <dgm:cxn modelId="{2460AF28-1129-4F79-9325-85D43EB38232}" type="presParOf" srcId="{F9C59EBB-CF2F-4906-91B5-065F4DFC797B}" destId="{BD996B44-ED2B-4E42-A701-B15E8DC03EEA}" srcOrd="8" destOrd="0" presId="urn:microsoft.com/office/officeart/2008/layout/VerticalCurvedList"/>
    <dgm:cxn modelId="{4650111D-84BF-4856-B094-3EA5355B3061}" type="presParOf" srcId="{BD996B44-ED2B-4E42-A701-B15E8DC03EEA}" destId="{40FCDBAF-CA22-4B95-AEF5-BAC78DE7C308}" srcOrd="0" destOrd="0" presId="urn:microsoft.com/office/officeart/2008/layout/VerticalCurvedList"/>
    <dgm:cxn modelId="{B40B4159-2794-4593-91AC-A128D88F6E0A}" type="presParOf" srcId="{F9C59EBB-CF2F-4906-91B5-065F4DFC797B}" destId="{3B8E25D2-6A9D-41E5-B518-56A381E1589E}" srcOrd="9" destOrd="0" presId="urn:microsoft.com/office/officeart/2008/layout/VerticalCurvedList"/>
    <dgm:cxn modelId="{C5EA6112-4D45-4728-A6CE-A5C4A2F67FCA}" type="presParOf" srcId="{F9C59EBB-CF2F-4906-91B5-065F4DFC797B}" destId="{538E0D08-0C17-4836-B84D-F2D6D7B5013D}" srcOrd="10" destOrd="0" presId="urn:microsoft.com/office/officeart/2008/layout/VerticalCurvedList"/>
    <dgm:cxn modelId="{E4531459-17F6-44AF-80C3-7333B6250EDE}" type="presParOf" srcId="{538E0D08-0C17-4836-B84D-F2D6D7B5013D}" destId="{BFF68387-05C8-42F9-B6D4-5323693343D2}" srcOrd="0" destOrd="0" presId="urn:microsoft.com/office/officeart/2008/layout/VerticalCurvedList"/>
    <dgm:cxn modelId="{D969ED17-1BB7-4F9D-AFD6-919ED4F04D8B}" type="presParOf" srcId="{F9C59EBB-CF2F-4906-91B5-065F4DFC797B}" destId="{D138566E-A95F-4D13-8725-E244E774AE1D}" srcOrd="11" destOrd="0" presId="urn:microsoft.com/office/officeart/2008/layout/VerticalCurvedList"/>
    <dgm:cxn modelId="{94F7BF18-07A7-468A-B363-1ADE067005D9}" type="presParOf" srcId="{F9C59EBB-CF2F-4906-91B5-065F4DFC797B}" destId="{A1727A68-8212-46C2-9B36-661A3B3E9DC1}" srcOrd="12" destOrd="0" presId="urn:microsoft.com/office/officeart/2008/layout/VerticalCurvedList"/>
    <dgm:cxn modelId="{9778F5AF-4E48-4AB1-BB2B-923822F00A14}" type="presParOf" srcId="{A1727A68-8212-46C2-9B36-661A3B3E9DC1}" destId="{0D865E12-64B8-4A1C-A14C-655F6D7D48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31D1B2-E27B-4445-8DA4-5761D361064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4C6BF9-1675-4192-9A1E-75600D2D77DC}">
      <dgm:prSet phldrT="[Text]"/>
      <dgm:spPr/>
      <dgm:t>
        <a:bodyPr/>
        <a:lstStyle/>
        <a:p>
          <a:r>
            <a:rPr lang="en-US" dirty="0" smtClean="0"/>
            <a:t>Input </a:t>
          </a:r>
          <a:r>
            <a:rPr lang="en-US" dirty="0" err="1" smtClean="0"/>
            <a:t>Kuitansi</a:t>
          </a:r>
          <a:endParaRPr lang="en-US" dirty="0"/>
        </a:p>
      </dgm:t>
    </dgm:pt>
    <dgm:pt modelId="{64EFE750-0032-465F-8A38-84DA3A11C57D}" type="parTrans" cxnId="{88B9F2CD-B51C-4A25-869D-576FB2C1A8A4}">
      <dgm:prSet/>
      <dgm:spPr/>
      <dgm:t>
        <a:bodyPr/>
        <a:lstStyle/>
        <a:p>
          <a:endParaRPr lang="en-US"/>
        </a:p>
      </dgm:t>
    </dgm:pt>
    <dgm:pt modelId="{974E31FC-F88D-4636-BA1E-51E6BDF5F97A}" type="sibTrans" cxnId="{88B9F2CD-B51C-4A25-869D-576FB2C1A8A4}">
      <dgm:prSet/>
      <dgm:spPr/>
      <dgm:t>
        <a:bodyPr/>
        <a:lstStyle/>
        <a:p>
          <a:endParaRPr lang="en-US"/>
        </a:p>
      </dgm:t>
    </dgm:pt>
    <dgm:pt modelId="{735316B3-B241-4016-B6B2-955AA2B1C15A}">
      <dgm:prSet phldrT="[Text]"/>
      <dgm:spPr/>
      <dgm:t>
        <a:bodyPr/>
        <a:lstStyle/>
        <a:p>
          <a:r>
            <a:rPr lang="en-US" dirty="0" err="1" smtClean="0"/>
            <a:t>Verifikasi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7C3CF2D0-9360-451C-A1F3-4AE012355C58}" type="parTrans" cxnId="{965A40B7-CD27-4A2D-B3E2-5C8453EB61FE}">
      <dgm:prSet/>
      <dgm:spPr/>
      <dgm:t>
        <a:bodyPr/>
        <a:lstStyle/>
        <a:p>
          <a:endParaRPr lang="en-US"/>
        </a:p>
      </dgm:t>
    </dgm:pt>
    <dgm:pt modelId="{192E502D-FFE6-4F0B-8FB2-83CA6261D556}" type="sibTrans" cxnId="{965A40B7-CD27-4A2D-B3E2-5C8453EB61FE}">
      <dgm:prSet/>
      <dgm:spPr/>
      <dgm:t>
        <a:bodyPr/>
        <a:lstStyle/>
        <a:p>
          <a:endParaRPr lang="en-US"/>
        </a:p>
      </dgm:t>
    </dgm:pt>
    <dgm:pt modelId="{F318FA49-9257-49D5-A297-F8AF88E98D73}">
      <dgm:prSet phldrT="[Text]"/>
      <dgm:spPr/>
      <dgm:t>
        <a:bodyPr/>
        <a:lstStyle/>
        <a:p>
          <a:r>
            <a:rPr lang="en-US" dirty="0" err="1" smtClean="0"/>
            <a:t>Cari</a:t>
          </a:r>
          <a:r>
            <a:rPr lang="en-US" dirty="0" smtClean="0"/>
            <a:t> Blok</a:t>
          </a:r>
          <a:endParaRPr lang="en-US" dirty="0"/>
        </a:p>
      </dgm:t>
    </dgm:pt>
    <dgm:pt modelId="{F7531913-4A7D-4B46-9DB2-E7BB2F368068}" type="parTrans" cxnId="{879C22D9-C319-4BBF-843A-19F72D79A713}">
      <dgm:prSet/>
      <dgm:spPr/>
      <dgm:t>
        <a:bodyPr/>
        <a:lstStyle/>
        <a:p>
          <a:endParaRPr lang="en-US"/>
        </a:p>
      </dgm:t>
    </dgm:pt>
    <dgm:pt modelId="{4A51C5A6-9FC6-4912-8DFF-103380D6738F}" type="sibTrans" cxnId="{879C22D9-C319-4BBF-843A-19F72D79A713}">
      <dgm:prSet/>
      <dgm:spPr/>
      <dgm:t>
        <a:bodyPr/>
        <a:lstStyle/>
        <a:p>
          <a:endParaRPr lang="en-US"/>
        </a:p>
      </dgm:t>
    </dgm:pt>
    <dgm:pt modelId="{17A28030-1250-4A8F-B228-5341DBD75EDD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E63F06ED-0623-4C01-91B6-1254C6210CAD}" type="parTrans" cxnId="{73C3C2D8-C7D5-4127-B020-B5E762475E36}">
      <dgm:prSet/>
      <dgm:spPr/>
      <dgm:t>
        <a:bodyPr/>
        <a:lstStyle/>
        <a:p>
          <a:endParaRPr lang="en-US"/>
        </a:p>
      </dgm:t>
    </dgm:pt>
    <dgm:pt modelId="{91EBBA03-AFBF-4168-994D-95A6E6AA860F}" type="sibTrans" cxnId="{73C3C2D8-C7D5-4127-B020-B5E762475E36}">
      <dgm:prSet/>
      <dgm:spPr/>
      <dgm:t>
        <a:bodyPr/>
        <a:lstStyle/>
        <a:p>
          <a:endParaRPr lang="en-US"/>
        </a:p>
      </dgm:t>
    </dgm:pt>
    <dgm:pt modelId="{5E4C141B-8989-45F2-A64F-63C0130EF9DB}" type="pres">
      <dgm:prSet presAssocID="{2E31D1B2-E27B-4445-8DA4-5761D3610640}" presName="Name0" presStyleCnt="0">
        <dgm:presLayoutVars>
          <dgm:dir/>
          <dgm:resizeHandles val="exact"/>
        </dgm:presLayoutVars>
      </dgm:prSet>
      <dgm:spPr/>
    </dgm:pt>
    <dgm:pt modelId="{987461ED-A9CE-421C-BCC0-0C53E62B438C}" type="pres">
      <dgm:prSet presAssocID="{F318FA49-9257-49D5-A297-F8AF88E98D73}" presName="node" presStyleLbl="node1" presStyleIdx="0" presStyleCnt="4">
        <dgm:presLayoutVars>
          <dgm:bulletEnabled val="1"/>
        </dgm:presLayoutVars>
      </dgm:prSet>
      <dgm:spPr/>
    </dgm:pt>
    <dgm:pt modelId="{E70A8F01-8710-4EB6-B5C1-C594960BC30B}" type="pres">
      <dgm:prSet presAssocID="{4A51C5A6-9FC6-4912-8DFF-103380D6738F}" presName="sibTrans" presStyleLbl="sibTrans1D1" presStyleIdx="0" presStyleCnt="3"/>
      <dgm:spPr/>
    </dgm:pt>
    <dgm:pt modelId="{9F481C96-214B-42C8-A5A6-B68C227FE3B2}" type="pres">
      <dgm:prSet presAssocID="{4A51C5A6-9FC6-4912-8DFF-103380D6738F}" presName="connectorText" presStyleLbl="sibTrans1D1" presStyleIdx="0" presStyleCnt="3"/>
      <dgm:spPr/>
    </dgm:pt>
    <dgm:pt modelId="{57037447-8F68-43B5-8904-EAE1A451AC93}" type="pres">
      <dgm:prSet presAssocID="{254C6BF9-1675-4192-9A1E-75600D2D77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142-B675-47F0-94ED-50CA4E6F357E}" type="pres">
      <dgm:prSet presAssocID="{974E31FC-F88D-4636-BA1E-51E6BDF5F97A}" presName="sibTrans" presStyleLbl="sibTrans1D1" presStyleIdx="1" presStyleCnt="3"/>
      <dgm:spPr/>
    </dgm:pt>
    <dgm:pt modelId="{2F9FC5E6-FB7F-4A42-9306-39DC9A9E736F}" type="pres">
      <dgm:prSet presAssocID="{974E31FC-F88D-4636-BA1E-51E6BDF5F97A}" presName="connectorText" presStyleLbl="sibTrans1D1" presStyleIdx="1" presStyleCnt="3"/>
      <dgm:spPr/>
    </dgm:pt>
    <dgm:pt modelId="{7AB4113C-A067-4FED-9D98-F6C71885941F}" type="pres">
      <dgm:prSet presAssocID="{735316B3-B241-4016-B6B2-955AA2B1C1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3B924-F064-4428-AAB2-41734C2F6835}" type="pres">
      <dgm:prSet presAssocID="{192E502D-FFE6-4F0B-8FB2-83CA6261D556}" presName="sibTrans" presStyleLbl="sibTrans1D1" presStyleIdx="2" presStyleCnt="3"/>
      <dgm:spPr/>
    </dgm:pt>
    <dgm:pt modelId="{AF1C717D-E73C-48BB-B905-421740E894E0}" type="pres">
      <dgm:prSet presAssocID="{192E502D-FFE6-4F0B-8FB2-83CA6261D556}" presName="connectorText" presStyleLbl="sibTrans1D1" presStyleIdx="2" presStyleCnt="3"/>
      <dgm:spPr/>
    </dgm:pt>
    <dgm:pt modelId="{BB94512D-7554-4D9D-9CC8-BC37E5E7B8A9}" type="pres">
      <dgm:prSet presAssocID="{17A28030-1250-4A8F-B228-5341DBD75E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4A2A7D-D9A9-44D8-9013-C33B7A699F97}" type="presOf" srcId="{2E31D1B2-E27B-4445-8DA4-5761D3610640}" destId="{5E4C141B-8989-45F2-A64F-63C0130EF9DB}" srcOrd="0" destOrd="0" presId="urn:microsoft.com/office/officeart/2005/8/layout/bProcess3"/>
    <dgm:cxn modelId="{335BC77A-7213-44CB-BC9F-D1A9E539B373}" type="presOf" srcId="{974E31FC-F88D-4636-BA1E-51E6BDF5F97A}" destId="{80BCA142-B675-47F0-94ED-50CA4E6F357E}" srcOrd="0" destOrd="0" presId="urn:microsoft.com/office/officeart/2005/8/layout/bProcess3"/>
    <dgm:cxn modelId="{7C303BFA-2353-4245-90BF-F65E594F2F08}" type="presOf" srcId="{F318FA49-9257-49D5-A297-F8AF88E98D73}" destId="{987461ED-A9CE-421C-BCC0-0C53E62B438C}" srcOrd="0" destOrd="0" presId="urn:microsoft.com/office/officeart/2005/8/layout/bProcess3"/>
    <dgm:cxn modelId="{965A40B7-CD27-4A2D-B3E2-5C8453EB61FE}" srcId="{2E31D1B2-E27B-4445-8DA4-5761D3610640}" destId="{735316B3-B241-4016-B6B2-955AA2B1C15A}" srcOrd="2" destOrd="0" parTransId="{7C3CF2D0-9360-451C-A1F3-4AE012355C58}" sibTransId="{192E502D-FFE6-4F0B-8FB2-83CA6261D556}"/>
    <dgm:cxn modelId="{05559105-20CC-4363-9E6F-578AA7B581DD}" type="presOf" srcId="{4A51C5A6-9FC6-4912-8DFF-103380D6738F}" destId="{E70A8F01-8710-4EB6-B5C1-C594960BC30B}" srcOrd="0" destOrd="0" presId="urn:microsoft.com/office/officeart/2005/8/layout/bProcess3"/>
    <dgm:cxn modelId="{5C8DF4E0-4C92-4D58-B952-56939CA08832}" type="presOf" srcId="{4A51C5A6-9FC6-4912-8DFF-103380D6738F}" destId="{9F481C96-214B-42C8-A5A6-B68C227FE3B2}" srcOrd="1" destOrd="0" presId="urn:microsoft.com/office/officeart/2005/8/layout/bProcess3"/>
    <dgm:cxn modelId="{CC15E385-3C5E-4726-A405-FE20A0136F02}" type="presOf" srcId="{192E502D-FFE6-4F0B-8FB2-83CA6261D556}" destId="{BC03B924-F064-4428-AAB2-41734C2F6835}" srcOrd="0" destOrd="0" presId="urn:microsoft.com/office/officeart/2005/8/layout/bProcess3"/>
    <dgm:cxn modelId="{A7E954EF-B581-4BDC-9A6F-D9E020E82324}" type="presOf" srcId="{17A28030-1250-4A8F-B228-5341DBD75EDD}" destId="{BB94512D-7554-4D9D-9CC8-BC37E5E7B8A9}" srcOrd="0" destOrd="0" presId="urn:microsoft.com/office/officeart/2005/8/layout/bProcess3"/>
    <dgm:cxn modelId="{A1D637A2-2995-4979-9B2D-B198D3BD32C8}" type="presOf" srcId="{254C6BF9-1675-4192-9A1E-75600D2D77DC}" destId="{57037447-8F68-43B5-8904-EAE1A451AC93}" srcOrd="0" destOrd="0" presId="urn:microsoft.com/office/officeart/2005/8/layout/bProcess3"/>
    <dgm:cxn modelId="{879C22D9-C319-4BBF-843A-19F72D79A713}" srcId="{2E31D1B2-E27B-4445-8DA4-5761D3610640}" destId="{F318FA49-9257-49D5-A297-F8AF88E98D73}" srcOrd="0" destOrd="0" parTransId="{F7531913-4A7D-4B46-9DB2-E7BB2F368068}" sibTransId="{4A51C5A6-9FC6-4912-8DFF-103380D6738F}"/>
    <dgm:cxn modelId="{73C3C2D8-C7D5-4127-B020-B5E762475E36}" srcId="{2E31D1B2-E27B-4445-8DA4-5761D3610640}" destId="{17A28030-1250-4A8F-B228-5341DBD75EDD}" srcOrd="3" destOrd="0" parTransId="{E63F06ED-0623-4C01-91B6-1254C6210CAD}" sibTransId="{91EBBA03-AFBF-4168-994D-95A6E6AA860F}"/>
    <dgm:cxn modelId="{88B9F2CD-B51C-4A25-869D-576FB2C1A8A4}" srcId="{2E31D1B2-E27B-4445-8DA4-5761D3610640}" destId="{254C6BF9-1675-4192-9A1E-75600D2D77DC}" srcOrd="1" destOrd="0" parTransId="{64EFE750-0032-465F-8A38-84DA3A11C57D}" sibTransId="{974E31FC-F88D-4636-BA1E-51E6BDF5F97A}"/>
    <dgm:cxn modelId="{B57F95B7-03E8-465A-B250-A6B4DBC6FB4F}" type="presOf" srcId="{735316B3-B241-4016-B6B2-955AA2B1C15A}" destId="{7AB4113C-A067-4FED-9D98-F6C71885941F}" srcOrd="0" destOrd="0" presId="urn:microsoft.com/office/officeart/2005/8/layout/bProcess3"/>
    <dgm:cxn modelId="{A5700E4A-AA7C-42BE-82CE-15F971D2E7BB}" type="presOf" srcId="{192E502D-FFE6-4F0B-8FB2-83CA6261D556}" destId="{AF1C717D-E73C-48BB-B905-421740E894E0}" srcOrd="1" destOrd="0" presId="urn:microsoft.com/office/officeart/2005/8/layout/bProcess3"/>
    <dgm:cxn modelId="{8AF7B9A9-1DD1-44FB-A1F0-DC5B33865F97}" type="presOf" srcId="{974E31FC-F88D-4636-BA1E-51E6BDF5F97A}" destId="{2F9FC5E6-FB7F-4A42-9306-39DC9A9E736F}" srcOrd="1" destOrd="0" presId="urn:microsoft.com/office/officeart/2005/8/layout/bProcess3"/>
    <dgm:cxn modelId="{B0D66EEB-D6C0-48C9-946B-E535505EB450}" type="presParOf" srcId="{5E4C141B-8989-45F2-A64F-63C0130EF9DB}" destId="{987461ED-A9CE-421C-BCC0-0C53E62B438C}" srcOrd="0" destOrd="0" presId="urn:microsoft.com/office/officeart/2005/8/layout/bProcess3"/>
    <dgm:cxn modelId="{D91A3B55-2154-41AB-89E6-6EB419AFAACC}" type="presParOf" srcId="{5E4C141B-8989-45F2-A64F-63C0130EF9DB}" destId="{E70A8F01-8710-4EB6-B5C1-C594960BC30B}" srcOrd="1" destOrd="0" presId="urn:microsoft.com/office/officeart/2005/8/layout/bProcess3"/>
    <dgm:cxn modelId="{61931BA7-C541-4008-A5C6-5274F7EEAAAB}" type="presParOf" srcId="{E70A8F01-8710-4EB6-B5C1-C594960BC30B}" destId="{9F481C96-214B-42C8-A5A6-B68C227FE3B2}" srcOrd="0" destOrd="0" presId="urn:microsoft.com/office/officeart/2005/8/layout/bProcess3"/>
    <dgm:cxn modelId="{19C3D46F-05A5-441A-96EB-2C8070CD52FF}" type="presParOf" srcId="{5E4C141B-8989-45F2-A64F-63C0130EF9DB}" destId="{57037447-8F68-43B5-8904-EAE1A451AC93}" srcOrd="2" destOrd="0" presId="urn:microsoft.com/office/officeart/2005/8/layout/bProcess3"/>
    <dgm:cxn modelId="{CB0AF53E-0CB1-4786-918D-F4EA548F4F04}" type="presParOf" srcId="{5E4C141B-8989-45F2-A64F-63C0130EF9DB}" destId="{80BCA142-B675-47F0-94ED-50CA4E6F357E}" srcOrd="3" destOrd="0" presId="urn:microsoft.com/office/officeart/2005/8/layout/bProcess3"/>
    <dgm:cxn modelId="{709133D1-97BD-47C3-8C31-8968618C4CD0}" type="presParOf" srcId="{80BCA142-B675-47F0-94ED-50CA4E6F357E}" destId="{2F9FC5E6-FB7F-4A42-9306-39DC9A9E736F}" srcOrd="0" destOrd="0" presId="urn:microsoft.com/office/officeart/2005/8/layout/bProcess3"/>
    <dgm:cxn modelId="{88A80F5E-9038-4028-857F-764EDE065435}" type="presParOf" srcId="{5E4C141B-8989-45F2-A64F-63C0130EF9DB}" destId="{7AB4113C-A067-4FED-9D98-F6C71885941F}" srcOrd="4" destOrd="0" presId="urn:microsoft.com/office/officeart/2005/8/layout/bProcess3"/>
    <dgm:cxn modelId="{8FC12B98-3A60-4A25-B4E6-3ACCAF0AFF30}" type="presParOf" srcId="{5E4C141B-8989-45F2-A64F-63C0130EF9DB}" destId="{BC03B924-F064-4428-AAB2-41734C2F6835}" srcOrd="5" destOrd="0" presId="urn:microsoft.com/office/officeart/2005/8/layout/bProcess3"/>
    <dgm:cxn modelId="{D2FF132D-E824-4608-A777-B338559E4728}" type="presParOf" srcId="{BC03B924-F064-4428-AAB2-41734C2F6835}" destId="{AF1C717D-E73C-48BB-B905-421740E894E0}" srcOrd="0" destOrd="0" presId="urn:microsoft.com/office/officeart/2005/8/layout/bProcess3"/>
    <dgm:cxn modelId="{7EBB3CBF-82EF-43B6-B8E3-2705D4499E1E}" type="presParOf" srcId="{5E4C141B-8989-45F2-A64F-63C0130EF9DB}" destId="{BB94512D-7554-4D9D-9CC8-BC37E5E7B8A9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74FB5-B3CB-48BD-950F-E9E2518C15F0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00EF7A-1EB5-4950-83D8-04C5A7E46D33}">
      <dgm:prSet phldrT="[Text]"/>
      <dgm:spPr/>
      <dgm:t>
        <a:bodyPr/>
        <a:lstStyle/>
        <a:p>
          <a:r>
            <a:rPr lang="en-US" dirty="0" smtClean="0"/>
            <a:t>Tower</a:t>
          </a:r>
        </a:p>
      </dgm:t>
    </dgm:pt>
    <dgm:pt modelId="{D4D63482-3E7A-4B5D-8FB7-A06E5E90837F}" type="parTrans" cxnId="{360120E0-EFC0-4327-B41D-60DFF37919BD}">
      <dgm:prSet/>
      <dgm:spPr/>
      <dgm:t>
        <a:bodyPr/>
        <a:lstStyle/>
        <a:p>
          <a:endParaRPr lang="en-US"/>
        </a:p>
      </dgm:t>
    </dgm:pt>
    <dgm:pt modelId="{F62E6640-2A52-4981-B22B-D74DF0933055}" type="sibTrans" cxnId="{360120E0-EFC0-4327-B41D-60DFF37919BD}">
      <dgm:prSet/>
      <dgm:spPr/>
      <dgm:t>
        <a:bodyPr/>
        <a:lstStyle/>
        <a:p>
          <a:endParaRPr lang="en-US"/>
        </a:p>
      </dgm:t>
    </dgm:pt>
    <dgm:pt modelId="{2EAC5FDE-2142-4150-9247-8768200B7B9E}">
      <dgm:prSet phldrT="[Text]"/>
      <dgm:spPr/>
      <dgm:t>
        <a:bodyPr/>
        <a:lstStyle/>
        <a:p>
          <a:r>
            <a:rPr lang="en-US" dirty="0" err="1" smtClean="0"/>
            <a:t>Tipe</a:t>
          </a:r>
          <a:r>
            <a:rPr lang="en-US" dirty="0" smtClean="0"/>
            <a:t> </a:t>
          </a:r>
          <a:r>
            <a:rPr lang="en-US" dirty="0" err="1" smtClean="0"/>
            <a:t>Bangunan</a:t>
          </a:r>
          <a:endParaRPr lang="en-US" dirty="0"/>
        </a:p>
      </dgm:t>
    </dgm:pt>
    <dgm:pt modelId="{E5AD2345-13BD-46BD-B38A-8DB020CF25A6}" type="parTrans" cxnId="{BEE132B3-7A55-4E0F-8AC3-5E16EF79C910}">
      <dgm:prSet/>
      <dgm:spPr/>
      <dgm:t>
        <a:bodyPr/>
        <a:lstStyle/>
        <a:p>
          <a:endParaRPr lang="en-US"/>
        </a:p>
      </dgm:t>
    </dgm:pt>
    <dgm:pt modelId="{9FAF4D4C-658B-4448-A91A-E0E920BD2A7B}" type="sibTrans" cxnId="{BEE132B3-7A55-4E0F-8AC3-5E16EF79C910}">
      <dgm:prSet/>
      <dgm:spPr/>
      <dgm:t>
        <a:bodyPr/>
        <a:lstStyle/>
        <a:p>
          <a:endParaRPr lang="en-US"/>
        </a:p>
      </dgm:t>
    </dgm:pt>
    <dgm:pt modelId="{83E2CAE9-68EB-4326-8F71-51BED70D9E58}">
      <dgm:prSet phldrT="[Text]"/>
      <dgm:spPr/>
      <dgm:t>
        <a:bodyPr/>
        <a:lstStyle/>
        <a:p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Penjualan</a:t>
          </a:r>
          <a:endParaRPr lang="en-US" dirty="0" smtClean="0"/>
        </a:p>
      </dgm:t>
    </dgm:pt>
    <dgm:pt modelId="{56141E76-8098-423D-94B4-7FC258467254}" type="parTrans" cxnId="{548450BE-82B0-4211-B550-7586CFB4FDBF}">
      <dgm:prSet/>
      <dgm:spPr/>
      <dgm:t>
        <a:bodyPr/>
        <a:lstStyle/>
        <a:p>
          <a:endParaRPr lang="en-US"/>
        </a:p>
      </dgm:t>
    </dgm:pt>
    <dgm:pt modelId="{78B98D2B-8CF6-4DB0-BAD3-EBC806A5F264}" type="sibTrans" cxnId="{548450BE-82B0-4211-B550-7586CFB4FDBF}">
      <dgm:prSet/>
      <dgm:spPr/>
      <dgm:t>
        <a:bodyPr/>
        <a:lstStyle/>
        <a:p>
          <a:endParaRPr lang="en-US"/>
        </a:p>
      </dgm:t>
    </dgm:pt>
    <dgm:pt modelId="{FB3DC770-0F29-4D14-9CF9-EF3F03F99FB5}">
      <dgm:prSet phldrT="[Text]"/>
      <dgm:spPr/>
      <dgm:t>
        <a:bodyPr/>
        <a:lstStyle/>
        <a:p>
          <a:r>
            <a:rPr lang="en-US" dirty="0" err="1" smtClean="0"/>
            <a:t>Lembaga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endParaRPr lang="en-US" dirty="0"/>
        </a:p>
      </dgm:t>
    </dgm:pt>
    <dgm:pt modelId="{C1F9B39F-0C64-4DFA-B2FD-BB8357E4C16F}" type="parTrans" cxnId="{0DA27EB7-B73F-4110-BF36-EF68FE54FE17}">
      <dgm:prSet/>
      <dgm:spPr/>
      <dgm:t>
        <a:bodyPr/>
        <a:lstStyle/>
        <a:p>
          <a:endParaRPr lang="en-US"/>
        </a:p>
      </dgm:t>
    </dgm:pt>
    <dgm:pt modelId="{52673651-E21E-4DB3-99A3-D46DFFD334A7}" type="sibTrans" cxnId="{0DA27EB7-B73F-4110-BF36-EF68FE54FE17}">
      <dgm:prSet/>
      <dgm:spPr/>
      <dgm:t>
        <a:bodyPr/>
        <a:lstStyle/>
        <a:p>
          <a:endParaRPr lang="en-US"/>
        </a:p>
      </dgm:t>
    </dgm:pt>
    <dgm:pt modelId="{3E21B404-8C57-407E-BD37-2F2D5C3E5C0B}">
      <dgm:prSet phldrT="[Text]"/>
      <dgm:spPr/>
      <dgm:t>
        <a:bodyPr/>
        <a:lstStyle/>
        <a:p>
          <a:r>
            <a:rPr lang="en-US" dirty="0" err="1" smtClean="0"/>
            <a:t>Harga</a:t>
          </a:r>
          <a:r>
            <a:rPr lang="en-US" dirty="0" smtClean="0"/>
            <a:t> SK</a:t>
          </a:r>
        </a:p>
      </dgm:t>
    </dgm:pt>
    <dgm:pt modelId="{0C483604-0DC6-4D8F-9E53-FC6DAE91A068}" type="parTrans" cxnId="{501EBE38-BA33-4065-9496-F18527E967FD}">
      <dgm:prSet/>
      <dgm:spPr/>
      <dgm:t>
        <a:bodyPr/>
        <a:lstStyle/>
        <a:p>
          <a:endParaRPr lang="en-US"/>
        </a:p>
      </dgm:t>
    </dgm:pt>
    <dgm:pt modelId="{D4D73EA5-BEC1-49FF-824F-B169FB79FDDE}" type="sibTrans" cxnId="{501EBE38-BA33-4065-9496-F18527E967FD}">
      <dgm:prSet/>
      <dgm:spPr/>
      <dgm:t>
        <a:bodyPr/>
        <a:lstStyle/>
        <a:p>
          <a:endParaRPr lang="en-US"/>
        </a:p>
      </dgm:t>
    </dgm:pt>
    <dgm:pt modelId="{1C74DF57-376D-48B5-A3C6-27C2B3121513}">
      <dgm:prSet phldrT="[Text]"/>
      <dgm:spPr/>
      <dgm:t>
        <a:bodyPr/>
        <a:lstStyle/>
        <a:p>
          <a:r>
            <a:rPr lang="en-US" dirty="0" err="1" smtClean="0"/>
            <a:t>Jenis</a:t>
          </a:r>
          <a:r>
            <a:rPr lang="en-US" dirty="0" smtClean="0"/>
            <a:t> Unit</a:t>
          </a:r>
          <a:endParaRPr lang="en-US" dirty="0"/>
        </a:p>
      </dgm:t>
    </dgm:pt>
    <dgm:pt modelId="{5DFC1784-34FA-4085-8804-1591C0752F2B}" type="parTrans" cxnId="{5BF58227-5D01-4A6D-8EB2-A1CC2C981F65}">
      <dgm:prSet/>
      <dgm:spPr/>
      <dgm:t>
        <a:bodyPr/>
        <a:lstStyle/>
        <a:p>
          <a:endParaRPr lang="en-US"/>
        </a:p>
      </dgm:t>
    </dgm:pt>
    <dgm:pt modelId="{7FA939FC-BCF1-40AC-8621-98F35E3E28D0}" type="sibTrans" cxnId="{5BF58227-5D01-4A6D-8EB2-A1CC2C981F65}">
      <dgm:prSet/>
      <dgm:spPr/>
      <dgm:t>
        <a:bodyPr/>
        <a:lstStyle/>
        <a:p>
          <a:endParaRPr lang="en-US"/>
        </a:p>
      </dgm:t>
    </dgm:pt>
    <dgm:pt modelId="{6D5971D2-AF26-492F-9D16-F2291DF5FC9A}">
      <dgm:prSet phldrT="[Text]"/>
      <dgm:spPr/>
      <dgm:t>
        <a:bodyPr/>
        <a:lstStyle/>
        <a:p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endParaRPr lang="en-US" dirty="0" smtClean="0"/>
        </a:p>
      </dgm:t>
    </dgm:pt>
    <dgm:pt modelId="{597DCFEC-04C0-44B9-A214-0C8F245E71BC}" type="parTrans" cxnId="{C93AD12A-4E32-4F4C-B66C-6DA27CAF2DA1}">
      <dgm:prSet/>
      <dgm:spPr/>
      <dgm:t>
        <a:bodyPr/>
        <a:lstStyle/>
        <a:p>
          <a:endParaRPr lang="en-US"/>
        </a:p>
      </dgm:t>
    </dgm:pt>
    <dgm:pt modelId="{EC62BA9A-081E-4FA2-9547-D68356E060D0}" type="sibTrans" cxnId="{C93AD12A-4E32-4F4C-B66C-6DA27CAF2DA1}">
      <dgm:prSet/>
      <dgm:spPr/>
      <dgm:t>
        <a:bodyPr/>
        <a:lstStyle/>
        <a:p>
          <a:endParaRPr lang="en-US"/>
        </a:p>
      </dgm:t>
    </dgm:pt>
    <dgm:pt modelId="{17B5A6DF-0A21-4833-B87C-E4799F614B02}">
      <dgm:prSet phldrT="[Text]"/>
      <dgm:spPr/>
      <dgm:t>
        <a:bodyPr/>
        <a:lstStyle/>
        <a:p>
          <a:r>
            <a:rPr lang="en-US" dirty="0" err="1" smtClean="0"/>
            <a:t>Pola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endParaRPr lang="en-US" dirty="0" smtClean="0"/>
        </a:p>
      </dgm:t>
    </dgm:pt>
    <dgm:pt modelId="{D4CEB41B-4C46-45D6-BDB9-5CE9D512AE2F}" type="parTrans" cxnId="{1E754A4A-FA3C-4A3C-9548-123122B50C33}">
      <dgm:prSet/>
      <dgm:spPr/>
      <dgm:t>
        <a:bodyPr/>
        <a:lstStyle/>
        <a:p>
          <a:endParaRPr lang="en-US"/>
        </a:p>
      </dgm:t>
    </dgm:pt>
    <dgm:pt modelId="{840AEF67-8405-4584-B126-01E5856899F4}" type="sibTrans" cxnId="{1E754A4A-FA3C-4A3C-9548-123122B50C33}">
      <dgm:prSet/>
      <dgm:spPr/>
      <dgm:t>
        <a:bodyPr/>
        <a:lstStyle/>
        <a:p>
          <a:endParaRPr lang="en-US"/>
        </a:p>
      </dgm:t>
    </dgm:pt>
    <dgm:pt modelId="{BEDE3CE3-2FB6-4048-B953-5A1008075F55}">
      <dgm:prSet phldrT="[Text]"/>
      <dgm:spPr/>
      <dgm:t>
        <a:bodyPr/>
        <a:lstStyle/>
        <a:p>
          <a:r>
            <a:rPr lang="en-US" dirty="0" err="1" smtClean="0"/>
            <a:t>Agen</a:t>
          </a:r>
          <a:endParaRPr lang="en-US" dirty="0" smtClean="0"/>
        </a:p>
      </dgm:t>
    </dgm:pt>
    <dgm:pt modelId="{4D53117B-3BD5-4CB4-B94B-238DBCB3924E}" type="parTrans" cxnId="{CB867F51-6680-4442-B23A-5A0515BF509B}">
      <dgm:prSet/>
      <dgm:spPr/>
      <dgm:t>
        <a:bodyPr/>
        <a:lstStyle/>
        <a:p>
          <a:endParaRPr lang="en-US"/>
        </a:p>
      </dgm:t>
    </dgm:pt>
    <dgm:pt modelId="{64ACA9C2-A2E4-4A19-BE4B-17F791C36BFE}" type="sibTrans" cxnId="{CB867F51-6680-4442-B23A-5A0515BF509B}">
      <dgm:prSet/>
      <dgm:spPr/>
      <dgm:t>
        <a:bodyPr/>
        <a:lstStyle/>
        <a:p>
          <a:endParaRPr lang="en-US"/>
        </a:p>
      </dgm:t>
    </dgm:pt>
    <dgm:pt modelId="{055C5FFF-FB60-41B5-A978-F65F3534C2F4}">
      <dgm:prSet phldrT="[Text]"/>
      <dgm:spPr/>
      <dgm:t>
        <a:bodyPr/>
        <a:lstStyle/>
        <a:p>
          <a:r>
            <a:rPr lang="en-US" dirty="0" err="1" smtClean="0"/>
            <a:t>Koordinator</a:t>
          </a:r>
          <a:endParaRPr lang="en-US" dirty="0" smtClean="0"/>
        </a:p>
      </dgm:t>
    </dgm:pt>
    <dgm:pt modelId="{4564C686-136C-4355-B239-19BEDDA59D6D}" type="parTrans" cxnId="{12F89BC0-6A67-42A7-8876-8E465F39C9C7}">
      <dgm:prSet/>
      <dgm:spPr/>
      <dgm:t>
        <a:bodyPr/>
        <a:lstStyle/>
        <a:p>
          <a:endParaRPr lang="en-US"/>
        </a:p>
      </dgm:t>
    </dgm:pt>
    <dgm:pt modelId="{86A6B9FD-C5F4-4F12-8499-1EA0E6A64AFA}" type="sibTrans" cxnId="{12F89BC0-6A67-42A7-8876-8E465F39C9C7}">
      <dgm:prSet/>
      <dgm:spPr/>
      <dgm:t>
        <a:bodyPr/>
        <a:lstStyle/>
        <a:p>
          <a:endParaRPr lang="en-US"/>
        </a:p>
      </dgm:t>
    </dgm:pt>
    <dgm:pt modelId="{4F1D1A7A-2A9A-4CE7-A83B-FE55B22368BB}" type="pres">
      <dgm:prSet presAssocID="{DB474FB5-B3CB-48BD-950F-E9E2518C15F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4E9AD71-7913-4637-A136-D2715FC77377}" type="pres">
      <dgm:prSet presAssocID="{9000EF7A-1EB5-4950-83D8-04C5A7E46D33}" presName="compNode" presStyleCnt="0"/>
      <dgm:spPr/>
    </dgm:pt>
    <dgm:pt modelId="{090E498F-6055-4916-91B6-1B119A0A9202}" type="pres">
      <dgm:prSet presAssocID="{9000EF7A-1EB5-4950-83D8-04C5A7E46D33}" presName="dummyConnPt" presStyleCnt="0"/>
      <dgm:spPr/>
    </dgm:pt>
    <dgm:pt modelId="{CC9399CD-2ACE-4D6D-BDC1-0D47D9361B0A}" type="pres">
      <dgm:prSet presAssocID="{9000EF7A-1EB5-4950-83D8-04C5A7E46D3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10579-4852-48AC-B513-7866644EBF7D}" type="pres">
      <dgm:prSet presAssocID="{F62E6640-2A52-4981-B22B-D74DF0933055}" presName="sibTrans" presStyleLbl="bgSibTrans2D1" presStyleIdx="0" presStyleCnt="9"/>
      <dgm:spPr/>
      <dgm:t>
        <a:bodyPr/>
        <a:lstStyle/>
        <a:p>
          <a:endParaRPr lang="en-US"/>
        </a:p>
      </dgm:t>
    </dgm:pt>
    <dgm:pt modelId="{2C13A794-5374-47F0-BC67-C0105E2F248B}" type="pres">
      <dgm:prSet presAssocID="{2EAC5FDE-2142-4150-9247-8768200B7B9E}" presName="compNode" presStyleCnt="0"/>
      <dgm:spPr/>
    </dgm:pt>
    <dgm:pt modelId="{789411CA-8EF1-46D2-8161-FF5345A02BBC}" type="pres">
      <dgm:prSet presAssocID="{2EAC5FDE-2142-4150-9247-8768200B7B9E}" presName="dummyConnPt" presStyleCnt="0"/>
      <dgm:spPr/>
    </dgm:pt>
    <dgm:pt modelId="{58C2A774-257B-48F0-9859-396EDF8B6D6E}" type="pres">
      <dgm:prSet presAssocID="{2EAC5FDE-2142-4150-9247-8768200B7B9E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63DC5-DAD2-45B2-BF1A-0834FD7AC5A4}" type="pres">
      <dgm:prSet presAssocID="{9FAF4D4C-658B-4448-A91A-E0E920BD2A7B}" presName="sibTrans" presStyleLbl="bgSibTrans2D1" presStyleIdx="1" presStyleCnt="9"/>
      <dgm:spPr/>
      <dgm:t>
        <a:bodyPr/>
        <a:lstStyle/>
        <a:p>
          <a:endParaRPr lang="en-US"/>
        </a:p>
      </dgm:t>
    </dgm:pt>
    <dgm:pt modelId="{4520B911-E840-42F1-90E6-D62400E05441}" type="pres">
      <dgm:prSet presAssocID="{1C74DF57-376D-48B5-A3C6-27C2B3121513}" presName="compNode" presStyleCnt="0"/>
      <dgm:spPr/>
    </dgm:pt>
    <dgm:pt modelId="{355F812E-1E21-4E8A-B27D-AB70C299424F}" type="pres">
      <dgm:prSet presAssocID="{1C74DF57-376D-48B5-A3C6-27C2B3121513}" presName="dummyConnPt" presStyleCnt="0"/>
      <dgm:spPr/>
    </dgm:pt>
    <dgm:pt modelId="{E6F2A526-53FD-40AB-B46F-698FCED48400}" type="pres">
      <dgm:prSet presAssocID="{1C74DF57-376D-48B5-A3C6-27C2B3121513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9F08E-6AC4-45A3-BDD2-4DD7FC68A9A3}" type="pres">
      <dgm:prSet presAssocID="{7FA939FC-BCF1-40AC-8621-98F35E3E28D0}" presName="sibTrans" presStyleLbl="bgSibTrans2D1" presStyleIdx="2" presStyleCnt="9"/>
      <dgm:spPr/>
      <dgm:t>
        <a:bodyPr/>
        <a:lstStyle/>
        <a:p>
          <a:endParaRPr lang="en-US"/>
        </a:p>
      </dgm:t>
    </dgm:pt>
    <dgm:pt modelId="{0D58FE3C-1C91-48CA-83FD-B119F07A2A12}" type="pres">
      <dgm:prSet presAssocID="{83E2CAE9-68EB-4326-8F71-51BED70D9E58}" presName="compNode" presStyleCnt="0"/>
      <dgm:spPr/>
    </dgm:pt>
    <dgm:pt modelId="{94B59A22-4489-4EC7-8E01-202BE82DAF87}" type="pres">
      <dgm:prSet presAssocID="{83E2CAE9-68EB-4326-8F71-51BED70D9E58}" presName="dummyConnPt" presStyleCnt="0"/>
      <dgm:spPr/>
    </dgm:pt>
    <dgm:pt modelId="{43CA725E-5D1F-48D7-89F2-92CA049BF166}" type="pres">
      <dgm:prSet presAssocID="{83E2CAE9-68EB-4326-8F71-51BED70D9E58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7A3EB-E46A-4DA2-9685-0A6A53277A5A}" type="pres">
      <dgm:prSet presAssocID="{78B98D2B-8CF6-4DB0-BAD3-EBC806A5F264}" presName="sibTrans" presStyleLbl="bgSibTrans2D1" presStyleIdx="3" presStyleCnt="9"/>
      <dgm:spPr/>
      <dgm:t>
        <a:bodyPr/>
        <a:lstStyle/>
        <a:p>
          <a:endParaRPr lang="en-US"/>
        </a:p>
      </dgm:t>
    </dgm:pt>
    <dgm:pt modelId="{CDD9C3BF-3EDF-4032-9584-91879EBD8F61}" type="pres">
      <dgm:prSet presAssocID="{FB3DC770-0F29-4D14-9CF9-EF3F03F99FB5}" presName="compNode" presStyleCnt="0"/>
      <dgm:spPr/>
    </dgm:pt>
    <dgm:pt modelId="{94319AA4-8638-439D-AB97-756CBF0ECDDC}" type="pres">
      <dgm:prSet presAssocID="{FB3DC770-0F29-4D14-9CF9-EF3F03F99FB5}" presName="dummyConnPt" presStyleCnt="0"/>
      <dgm:spPr/>
    </dgm:pt>
    <dgm:pt modelId="{42A860FA-FB94-47E7-8146-7A068C248CA7}" type="pres">
      <dgm:prSet presAssocID="{FB3DC770-0F29-4D14-9CF9-EF3F03F99FB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FC371-509E-4380-BFB5-158B66B9C3CF}" type="pres">
      <dgm:prSet presAssocID="{52673651-E21E-4DB3-99A3-D46DFFD334A7}" presName="sibTrans" presStyleLbl="bgSibTrans2D1" presStyleIdx="4" presStyleCnt="9"/>
      <dgm:spPr/>
      <dgm:t>
        <a:bodyPr/>
        <a:lstStyle/>
        <a:p>
          <a:endParaRPr lang="en-US"/>
        </a:p>
      </dgm:t>
    </dgm:pt>
    <dgm:pt modelId="{FDDE3F69-1700-432D-9FC3-79CD019E5AB8}" type="pres">
      <dgm:prSet presAssocID="{3E21B404-8C57-407E-BD37-2F2D5C3E5C0B}" presName="compNode" presStyleCnt="0"/>
      <dgm:spPr/>
    </dgm:pt>
    <dgm:pt modelId="{E537DEE7-D96B-4145-82DD-6EC5204305ED}" type="pres">
      <dgm:prSet presAssocID="{3E21B404-8C57-407E-BD37-2F2D5C3E5C0B}" presName="dummyConnPt" presStyleCnt="0"/>
      <dgm:spPr/>
    </dgm:pt>
    <dgm:pt modelId="{443C6FEC-D57A-4F17-8D69-4D0336473B9B}" type="pres">
      <dgm:prSet presAssocID="{3E21B404-8C57-407E-BD37-2F2D5C3E5C0B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1928E-C8E0-47E6-8A30-A0897AEB825A}" type="pres">
      <dgm:prSet presAssocID="{D4D73EA5-BEC1-49FF-824F-B169FB79FDDE}" presName="sibTrans" presStyleLbl="bgSibTrans2D1" presStyleIdx="5" presStyleCnt="9"/>
      <dgm:spPr/>
      <dgm:t>
        <a:bodyPr/>
        <a:lstStyle/>
        <a:p>
          <a:endParaRPr lang="en-US"/>
        </a:p>
      </dgm:t>
    </dgm:pt>
    <dgm:pt modelId="{DA09A31A-AE1E-4465-A8AC-D07207D5A7F0}" type="pres">
      <dgm:prSet presAssocID="{6D5971D2-AF26-492F-9D16-F2291DF5FC9A}" presName="compNode" presStyleCnt="0"/>
      <dgm:spPr/>
    </dgm:pt>
    <dgm:pt modelId="{30C91D42-7E3C-4FCB-A903-320B74C8ED13}" type="pres">
      <dgm:prSet presAssocID="{6D5971D2-AF26-492F-9D16-F2291DF5FC9A}" presName="dummyConnPt" presStyleCnt="0"/>
      <dgm:spPr/>
    </dgm:pt>
    <dgm:pt modelId="{41C3E47E-9F37-4FAC-8F74-C581B7D26F84}" type="pres">
      <dgm:prSet presAssocID="{6D5971D2-AF26-492F-9D16-F2291DF5FC9A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64C46-0012-47B9-B0D3-7D3B6B03900D}" type="pres">
      <dgm:prSet presAssocID="{EC62BA9A-081E-4FA2-9547-D68356E060D0}" presName="sibTrans" presStyleLbl="bgSibTrans2D1" presStyleIdx="6" presStyleCnt="9"/>
      <dgm:spPr/>
      <dgm:t>
        <a:bodyPr/>
        <a:lstStyle/>
        <a:p>
          <a:endParaRPr lang="en-US"/>
        </a:p>
      </dgm:t>
    </dgm:pt>
    <dgm:pt modelId="{05022BDD-B110-477B-9718-3B8D20A5E91C}" type="pres">
      <dgm:prSet presAssocID="{17B5A6DF-0A21-4833-B87C-E4799F614B02}" presName="compNode" presStyleCnt="0"/>
      <dgm:spPr/>
    </dgm:pt>
    <dgm:pt modelId="{1CA6169E-9802-48A0-A6AB-BA782FD74F03}" type="pres">
      <dgm:prSet presAssocID="{17B5A6DF-0A21-4833-B87C-E4799F614B02}" presName="dummyConnPt" presStyleCnt="0"/>
      <dgm:spPr/>
    </dgm:pt>
    <dgm:pt modelId="{35C35C0A-9E3E-4144-9BA8-1074DDCAF571}" type="pres">
      <dgm:prSet presAssocID="{17B5A6DF-0A21-4833-B87C-E4799F614B02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BD698-AC74-4944-A603-8519876AD21A}" type="pres">
      <dgm:prSet presAssocID="{840AEF67-8405-4584-B126-01E5856899F4}" presName="sibTrans" presStyleLbl="bgSibTrans2D1" presStyleIdx="7" presStyleCnt="9"/>
      <dgm:spPr/>
      <dgm:t>
        <a:bodyPr/>
        <a:lstStyle/>
        <a:p>
          <a:endParaRPr lang="en-US"/>
        </a:p>
      </dgm:t>
    </dgm:pt>
    <dgm:pt modelId="{C4E72BD5-12C6-4FEC-934E-8A2CB45714F1}" type="pres">
      <dgm:prSet presAssocID="{BEDE3CE3-2FB6-4048-B953-5A1008075F55}" presName="compNode" presStyleCnt="0"/>
      <dgm:spPr/>
    </dgm:pt>
    <dgm:pt modelId="{C66E4FC7-DA46-4C15-93CF-4563A2483A51}" type="pres">
      <dgm:prSet presAssocID="{BEDE3CE3-2FB6-4048-B953-5A1008075F55}" presName="dummyConnPt" presStyleCnt="0"/>
      <dgm:spPr/>
    </dgm:pt>
    <dgm:pt modelId="{48A1111C-C0F6-404F-83D9-BC4F6E913EB9}" type="pres">
      <dgm:prSet presAssocID="{BEDE3CE3-2FB6-4048-B953-5A1008075F5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35FBB-CA9D-48D8-B99F-F93CAEE2CD1E}" type="pres">
      <dgm:prSet presAssocID="{64ACA9C2-A2E4-4A19-BE4B-17F791C36BFE}" presName="sibTrans" presStyleLbl="bgSibTrans2D1" presStyleIdx="8" presStyleCnt="9"/>
      <dgm:spPr/>
      <dgm:t>
        <a:bodyPr/>
        <a:lstStyle/>
        <a:p>
          <a:endParaRPr lang="en-US"/>
        </a:p>
      </dgm:t>
    </dgm:pt>
    <dgm:pt modelId="{061490EA-4DF8-4DEB-B3B1-555E82E7EEF1}" type="pres">
      <dgm:prSet presAssocID="{055C5FFF-FB60-41B5-A978-F65F3534C2F4}" presName="compNode" presStyleCnt="0"/>
      <dgm:spPr/>
    </dgm:pt>
    <dgm:pt modelId="{BA9CD574-80AA-47F5-8C5D-4BF4C248D04D}" type="pres">
      <dgm:prSet presAssocID="{055C5FFF-FB60-41B5-A978-F65F3534C2F4}" presName="dummyConnPt" presStyleCnt="0"/>
      <dgm:spPr/>
    </dgm:pt>
    <dgm:pt modelId="{EC19FB23-5B16-44FF-881E-F705A52AB2E8}" type="pres">
      <dgm:prSet presAssocID="{055C5FFF-FB60-41B5-A978-F65F3534C2F4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5D7B7-DA0D-4710-934A-78DEA4DA42E4}" type="presOf" srcId="{52673651-E21E-4DB3-99A3-D46DFFD334A7}" destId="{53AFC371-509E-4380-BFB5-158B66B9C3CF}" srcOrd="0" destOrd="0" presId="urn:microsoft.com/office/officeart/2005/8/layout/bProcess4"/>
    <dgm:cxn modelId="{4D8CE2B2-0BE7-4CBF-88B6-9BB9E6E07D4F}" type="presOf" srcId="{DB474FB5-B3CB-48BD-950F-E9E2518C15F0}" destId="{4F1D1A7A-2A9A-4CE7-A83B-FE55B22368BB}" srcOrd="0" destOrd="0" presId="urn:microsoft.com/office/officeart/2005/8/layout/bProcess4"/>
    <dgm:cxn modelId="{36134178-A62D-46BF-AE5B-6D259CE76E45}" type="presOf" srcId="{EC62BA9A-081E-4FA2-9547-D68356E060D0}" destId="{03964C46-0012-47B9-B0D3-7D3B6B03900D}" srcOrd="0" destOrd="0" presId="urn:microsoft.com/office/officeart/2005/8/layout/bProcess4"/>
    <dgm:cxn modelId="{CB867F51-6680-4442-B23A-5A0515BF509B}" srcId="{DB474FB5-B3CB-48BD-950F-E9E2518C15F0}" destId="{BEDE3CE3-2FB6-4048-B953-5A1008075F55}" srcOrd="8" destOrd="0" parTransId="{4D53117B-3BD5-4CB4-B94B-238DBCB3924E}" sibTransId="{64ACA9C2-A2E4-4A19-BE4B-17F791C36BFE}"/>
    <dgm:cxn modelId="{1F4A4E5F-18C1-491E-89E7-8F66818361D4}" type="presOf" srcId="{BEDE3CE3-2FB6-4048-B953-5A1008075F55}" destId="{48A1111C-C0F6-404F-83D9-BC4F6E913EB9}" srcOrd="0" destOrd="0" presId="urn:microsoft.com/office/officeart/2005/8/layout/bProcess4"/>
    <dgm:cxn modelId="{73E8B00C-0A2E-460B-9DE9-8D9D68494B4F}" type="presOf" srcId="{64ACA9C2-A2E4-4A19-BE4B-17F791C36BFE}" destId="{A4D35FBB-CA9D-48D8-B99F-F93CAEE2CD1E}" srcOrd="0" destOrd="0" presId="urn:microsoft.com/office/officeart/2005/8/layout/bProcess4"/>
    <dgm:cxn modelId="{0DA27EB7-B73F-4110-BF36-EF68FE54FE17}" srcId="{DB474FB5-B3CB-48BD-950F-E9E2518C15F0}" destId="{FB3DC770-0F29-4D14-9CF9-EF3F03F99FB5}" srcOrd="4" destOrd="0" parTransId="{C1F9B39F-0C64-4DFA-B2FD-BB8357E4C16F}" sibTransId="{52673651-E21E-4DB3-99A3-D46DFFD334A7}"/>
    <dgm:cxn modelId="{0B64148A-8ABE-4862-8080-B53EF227FCD3}" type="presOf" srcId="{3E21B404-8C57-407E-BD37-2F2D5C3E5C0B}" destId="{443C6FEC-D57A-4F17-8D69-4D0336473B9B}" srcOrd="0" destOrd="0" presId="urn:microsoft.com/office/officeart/2005/8/layout/bProcess4"/>
    <dgm:cxn modelId="{C93AD12A-4E32-4F4C-B66C-6DA27CAF2DA1}" srcId="{DB474FB5-B3CB-48BD-950F-E9E2518C15F0}" destId="{6D5971D2-AF26-492F-9D16-F2291DF5FC9A}" srcOrd="6" destOrd="0" parTransId="{597DCFEC-04C0-44B9-A214-0C8F245E71BC}" sibTransId="{EC62BA9A-081E-4FA2-9547-D68356E060D0}"/>
    <dgm:cxn modelId="{57366F4A-8335-43DA-9B32-9DDD56BF2EB0}" type="presOf" srcId="{055C5FFF-FB60-41B5-A978-F65F3534C2F4}" destId="{EC19FB23-5B16-44FF-881E-F705A52AB2E8}" srcOrd="0" destOrd="0" presId="urn:microsoft.com/office/officeart/2005/8/layout/bProcess4"/>
    <dgm:cxn modelId="{DE967DDA-1ABB-4E6D-A6D8-EBC071A0D8C1}" type="presOf" srcId="{FB3DC770-0F29-4D14-9CF9-EF3F03F99FB5}" destId="{42A860FA-FB94-47E7-8146-7A068C248CA7}" srcOrd="0" destOrd="0" presId="urn:microsoft.com/office/officeart/2005/8/layout/bProcess4"/>
    <dgm:cxn modelId="{360120E0-EFC0-4327-B41D-60DFF37919BD}" srcId="{DB474FB5-B3CB-48BD-950F-E9E2518C15F0}" destId="{9000EF7A-1EB5-4950-83D8-04C5A7E46D33}" srcOrd="0" destOrd="0" parTransId="{D4D63482-3E7A-4B5D-8FB7-A06E5E90837F}" sibTransId="{F62E6640-2A52-4981-B22B-D74DF0933055}"/>
    <dgm:cxn modelId="{86A5DD28-66AD-4C90-ABF3-3F034EE8B1C7}" type="presOf" srcId="{6D5971D2-AF26-492F-9D16-F2291DF5FC9A}" destId="{41C3E47E-9F37-4FAC-8F74-C581B7D26F84}" srcOrd="0" destOrd="0" presId="urn:microsoft.com/office/officeart/2005/8/layout/bProcess4"/>
    <dgm:cxn modelId="{2B06502F-3726-4620-BB5E-1C947A75FC62}" type="presOf" srcId="{F62E6640-2A52-4981-B22B-D74DF0933055}" destId="{5CE10579-4852-48AC-B513-7866644EBF7D}" srcOrd="0" destOrd="0" presId="urn:microsoft.com/office/officeart/2005/8/layout/bProcess4"/>
    <dgm:cxn modelId="{98030ED7-CDF7-47D7-B49C-29627241B4A8}" type="presOf" srcId="{83E2CAE9-68EB-4326-8F71-51BED70D9E58}" destId="{43CA725E-5D1F-48D7-89F2-92CA049BF166}" srcOrd="0" destOrd="0" presId="urn:microsoft.com/office/officeart/2005/8/layout/bProcess4"/>
    <dgm:cxn modelId="{E01D2768-711F-45D0-ABD7-4C9E91CC8BC3}" type="presOf" srcId="{2EAC5FDE-2142-4150-9247-8768200B7B9E}" destId="{58C2A774-257B-48F0-9859-396EDF8B6D6E}" srcOrd="0" destOrd="0" presId="urn:microsoft.com/office/officeart/2005/8/layout/bProcess4"/>
    <dgm:cxn modelId="{12F89BC0-6A67-42A7-8876-8E465F39C9C7}" srcId="{DB474FB5-B3CB-48BD-950F-E9E2518C15F0}" destId="{055C5FFF-FB60-41B5-A978-F65F3534C2F4}" srcOrd="9" destOrd="0" parTransId="{4564C686-136C-4355-B239-19BEDDA59D6D}" sibTransId="{86A6B9FD-C5F4-4F12-8499-1EA0E6A64AFA}"/>
    <dgm:cxn modelId="{4889B811-6F72-42AB-83AA-A7918ECAAF45}" type="presOf" srcId="{7FA939FC-BCF1-40AC-8621-98F35E3E28D0}" destId="{8F39F08E-6AC4-45A3-BDD2-4DD7FC68A9A3}" srcOrd="0" destOrd="0" presId="urn:microsoft.com/office/officeart/2005/8/layout/bProcess4"/>
    <dgm:cxn modelId="{BC10ADA9-6EC9-454C-8B57-51D8A3D20302}" type="presOf" srcId="{17B5A6DF-0A21-4833-B87C-E4799F614B02}" destId="{35C35C0A-9E3E-4144-9BA8-1074DDCAF571}" srcOrd="0" destOrd="0" presId="urn:microsoft.com/office/officeart/2005/8/layout/bProcess4"/>
    <dgm:cxn modelId="{501EBE38-BA33-4065-9496-F18527E967FD}" srcId="{DB474FB5-B3CB-48BD-950F-E9E2518C15F0}" destId="{3E21B404-8C57-407E-BD37-2F2D5C3E5C0B}" srcOrd="5" destOrd="0" parTransId="{0C483604-0DC6-4D8F-9E53-FC6DAE91A068}" sibTransId="{D4D73EA5-BEC1-49FF-824F-B169FB79FDDE}"/>
    <dgm:cxn modelId="{BEE132B3-7A55-4E0F-8AC3-5E16EF79C910}" srcId="{DB474FB5-B3CB-48BD-950F-E9E2518C15F0}" destId="{2EAC5FDE-2142-4150-9247-8768200B7B9E}" srcOrd="1" destOrd="0" parTransId="{E5AD2345-13BD-46BD-B38A-8DB020CF25A6}" sibTransId="{9FAF4D4C-658B-4448-A91A-E0E920BD2A7B}"/>
    <dgm:cxn modelId="{0972544E-258F-4D3C-ABEA-A3FBE8E27C3A}" type="presOf" srcId="{9FAF4D4C-658B-4448-A91A-E0E920BD2A7B}" destId="{8FB63DC5-DAD2-45B2-BF1A-0834FD7AC5A4}" srcOrd="0" destOrd="0" presId="urn:microsoft.com/office/officeart/2005/8/layout/bProcess4"/>
    <dgm:cxn modelId="{548450BE-82B0-4211-B550-7586CFB4FDBF}" srcId="{DB474FB5-B3CB-48BD-950F-E9E2518C15F0}" destId="{83E2CAE9-68EB-4326-8F71-51BED70D9E58}" srcOrd="3" destOrd="0" parTransId="{56141E76-8098-423D-94B4-7FC258467254}" sibTransId="{78B98D2B-8CF6-4DB0-BAD3-EBC806A5F264}"/>
    <dgm:cxn modelId="{5BF58227-5D01-4A6D-8EB2-A1CC2C981F65}" srcId="{DB474FB5-B3CB-48BD-950F-E9E2518C15F0}" destId="{1C74DF57-376D-48B5-A3C6-27C2B3121513}" srcOrd="2" destOrd="0" parTransId="{5DFC1784-34FA-4085-8804-1591C0752F2B}" sibTransId="{7FA939FC-BCF1-40AC-8621-98F35E3E28D0}"/>
    <dgm:cxn modelId="{08A9A83B-6143-4152-A347-64B0E54BD8DD}" type="presOf" srcId="{1C74DF57-376D-48B5-A3C6-27C2B3121513}" destId="{E6F2A526-53FD-40AB-B46F-698FCED48400}" srcOrd="0" destOrd="0" presId="urn:microsoft.com/office/officeart/2005/8/layout/bProcess4"/>
    <dgm:cxn modelId="{30564FFF-3220-4C85-AEDB-61176EA15521}" type="presOf" srcId="{9000EF7A-1EB5-4950-83D8-04C5A7E46D33}" destId="{CC9399CD-2ACE-4D6D-BDC1-0D47D9361B0A}" srcOrd="0" destOrd="0" presId="urn:microsoft.com/office/officeart/2005/8/layout/bProcess4"/>
    <dgm:cxn modelId="{70B8ABF9-1FA7-488B-B091-5122116B2EA0}" type="presOf" srcId="{D4D73EA5-BEC1-49FF-824F-B169FB79FDDE}" destId="{8B21928E-C8E0-47E6-8A30-A0897AEB825A}" srcOrd="0" destOrd="0" presId="urn:microsoft.com/office/officeart/2005/8/layout/bProcess4"/>
    <dgm:cxn modelId="{538B8001-9D90-41E3-9D43-139381158727}" type="presOf" srcId="{78B98D2B-8CF6-4DB0-BAD3-EBC806A5F264}" destId="{0327A3EB-E46A-4DA2-9685-0A6A53277A5A}" srcOrd="0" destOrd="0" presId="urn:microsoft.com/office/officeart/2005/8/layout/bProcess4"/>
    <dgm:cxn modelId="{1E754A4A-FA3C-4A3C-9548-123122B50C33}" srcId="{DB474FB5-B3CB-48BD-950F-E9E2518C15F0}" destId="{17B5A6DF-0A21-4833-B87C-E4799F614B02}" srcOrd="7" destOrd="0" parTransId="{D4CEB41B-4C46-45D6-BDB9-5CE9D512AE2F}" sibTransId="{840AEF67-8405-4584-B126-01E5856899F4}"/>
    <dgm:cxn modelId="{878757B3-1652-4D01-A669-0E1A835E8C24}" type="presOf" srcId="{840AEF67-8405-4584-B126-01E5856899F4}" destId="{402BD698-AC74-4944-A603-8519876AD21A}" srcOrd="0" destOrd="0" presId="urn:microsoft.com/office/officeart/2005/8/layout/bProcess4"/>
    <dgm:cxn modelId="{47698038-008D-4C99-B56A-B65930516EFC}" type="presParOf" srcId="{4F1D1A7A-2A9A-4CE7-A83B-FE55B22368BB}" destId="{74E9AD71-7913-4637-A136-D2715FC77377}" srcOrd="0" destOrd="0" presId="urn:microsoft.com/office/officeart/2005/8/layout/bProcess4"/>
    <dgm:cxn modelId="{772B1745-435E-45C6-8366-A6166D919D6A}" type="presParOf" srcId="{74E9AD71-7913-4637-A136-D2715FC77377}" destId="{090E498F-6055-4916-91B6-1B119A0A9202}" srcOrd="0" destOrd="0" presId="urn:microsoft.com/office/officeart/2005/8/layout/bProcess4"/>
    <dgm:cxn modelId="{AC761E58-5631-4450-A471-46680F163497}" type="presParOf" srcId="{74E9AD71-7913-4637-A136-D2715FC77377}" destId="{CC9399CD-2ACE-4D6D-BDC1-0D47D9361B0A}" srcOrd="1" destOrd="0" presId="urn:microsoft.com/office/officeart/2005/8/layout/bProcess4"/>
    <dgm:cxn modelId="{93238B32-09F1-46E6-86A1-466D89F8931C}" type="presParOf" srcId="{4F1D1A7A-2A9A-4CE7-A83B-FE55B22368BB}" destId="{5CE10579-4852-48AC-B513-7866644EBF7D}" srcOrd="1" destOrd="0" presId="urn:microsoft.com/office/officeart/2005/8/layout/bProcess4"/>
    <dgm:cxn modelId="{89056044-695E-4A98-AF78-02D4D80C47F4}" type="presParOf" srcId="{4F1D1A7A-2A9A-4CE7-A83B-FE55B22368BB}" destId="{2C13A794-5374-47F0-BC67-C0105E2F248B}" srcOrd="2" destOrd="0" presId="urn:microsoft.com/office/officeart/2005/8/layout/bProcess4"/>
    <dgm:cxn modelId="{40E5F10F-0CB3-4441-8612-E57330CB3A95}" type="presParOf" srcId="{2C13A794-5374-47F0-BC67-C0105E2F248B}" destId="{789411CA-8EF1-46D2-8161-FF5345A02BBC}" srcOrd="0" destOrd="0" presId="urn:microsoft.com/office/officeart/2005/8/layout/bProcess4"/>
    <dgm:cxn modelId="{9FEF42A2-FD0B-4102-A701-0051BB6A742F}" type="presParOf" srcId="{2C13A794-5374-47F0-BC67-C0105E2F248B}" destId="{58C2A774-257B-48F0-9859-396EDF8B6D6E}" srcOrd="1" destOrd="0" presId="urn:microsoft.com/office/officeart/2005/8/layout/bProcess4"/>
    <dgm:cxn modelId="{AAA96184-B8ED-46CE-8C7D-8400FF51AD4B}" type="presParOf" srcId="{4F1D1A7A-2A9A-4CE7-A83B-FE55B22368BB}" destId="{8FB63DC5-DAD2-45B2-BF1A-0834FD7AC5A4}" srcOrd="3" destOrd="0" presId="urn:microsoft.com/office/officeart/2005/8/layout/bProcess4"/>
    <dgm:cxn modelId="{9630B160-9DB2-4D52-96FB-6E04ACF0D182}" type="presParOf" srcId="{4F1D1A7A-2A9A-4CE7-A83B-FE55B22368BB}" destId="{4520B911-E840-42F1-90E6-D62400E05441}" srcOrd="4" destOrd="0" presId="urn:microsoft.com/office/officeart/2005/8/layout/bProcess4"/>
    <dgm:cxn modelId="{78EB1667-8A07-45B2-923A-75FFB53A8209}" type="presParOf" srcId="{4520B911-E840-42F1-90E6-D62400E05441}" destId="{355F812E-1E21-4E8A-B27D-AB70C299424F}" srcOrd="0" destOrd="0" presId="urn:microsoft.com/office/officeart/2005/8/layout/bProcess4"/>
    <dgm:cxn modelId="{55C73871-3742-4852-97AA-AD96780A4B5E}" type="presParOf" srcId="{4520B911-E840-42F1-90E6-D62400E05441}" destId="{E6F2A526-53FD-40AB-B46F-698FCED48400}" srcOrd="1" destOrd="0" presId="urn:microsoft.com/office/officeart/2005/8/layout/bProcess4"/>
    <dgm:cxn modelId="{8646ADBC-7F9B-497B-B4B1-72C2F1A24172}" type="presParOf" srcId="{4F1D1A7A-2A9A-4CE7-A83B-FE55B22368BB}" destId="{8F39F08E-6AC4-45A3-BDD2-4DD7FC68A9A3}" srcOrd="5" destOrd="0" presId="urn:microsoft.com/office/officeart/2005/8/layout/bProcess4"/>
    <dgm:cxn modelId="{38C410BA-E7AE-4D50-A9E1-39D5DF015F71}" type="presParOf" srcId="{4F1D1A7A-2A9A-4CE7-A83B-FE55B22368BB}" destId="{0D58FE3C-1C91-48CA-83FD-B119F07A2A12}" srcOrd="6" destOrd="0" presId="urn:microsoft.com/office/officeart/2005/8/layout/bProcess4"/>
    <dgm:cxn modelId="{A22F2C2C-6CA7-4996-8635-B0D06A509DDC}" type="presParOf" srcId="{0D58FE3C-1C91-48CA-83FD-B119F07A2A12}" destId="{94B59A22-4489-4EC7-8E01-202BE82DAF87}" srcOrd="0" destOrd="0" presId="urn:microsoft.com/office/officeart/2005/8/layout/bProcess4"/>
    <dgm:cxn modelId="{23AD9063-C2C6-4318-A39E-99E03CB1D345}" type="presParOf" srcId="{0D58FE3C-1C91-48CA-83FD-B119F07A2A12}" destId="{43CA725E-5D1F-48D7-89F2-92CA049BF166}" srcOrd="1" destOrd="0" presId="urn:microsoft.com/office/officeart/2005/8/layout/bProcess4"/>
    <dgm:cxn modelId="{48FDB753-64E2-4BBE-B784-0AE2AC77754F}" type="presParOf" srcId="{4F1D1A7A-2A9A-4CE7-A83B-FE55B22368BB}" destId="{0327A3EB-E46A-4DA2-9685-0A6A53277A5A}" srcOrd="7" destOrd="0" presId="urn:microsoft.com/office/officeart/2005/8/layout/bProcess4"/>
    <dgm:cxn modelId="{06F6DC27-EA7F-4F49-A1C3-110F276DFE85}" type="presParOf" srcId="{4F1D1A7A-2A9A-4CE7-A83B-FE55B22368BB}" destId="{CDD9C3BF-3EDF-4032-9584-91879EBD8F61}" srcOrd="8" destOrd="0" presId="urn:microsoft.com/office/officeart/2005/8/layout/bProcess4"/>
    <dgm:cxn modelId="{54D72F65-2B41-4A07-BC05-876D8AF0BD33}" type="presParOf" srcId="{CDD9C3BF-3EDF-4032-9584-91879EBD8F61}" destId="{94319AA4-8638-439D-AB97-756CBF0ECDDC}" srcOrd="0" destOrd="0" presId="urn:microsoft.com/office/officeart/2005/8/layout/bProcess4"/>
    <dgm:cxn modelId="{76B99BE2-3BDF-45C2-AD2B-D0F18BE6F07C}" type="presParOf" srcId="{CDD9C3BF-3EDF-4032-9584-91879EBD8F61}" destId="{42A860FA-FB94-47E7-8146-7A068C248CA7}" srcOrd="1" destOrd="0" presId="urn:microsoft.com/office/officeart/2005/8/layout/bProcess4"/>
    <dgm:cxn modelId="{00BEC965-161A-4CC9-A246-80B69B3FA019}" type="presParOf" srcId="{4F1D1A7A-2A9A-4CE7-A83B-FE55B22368BB}" destId="{53AFC371-509E-4380-BFB5-158B66B9C3CF}" srcOrd="9" destOrd="0" presId="urn:microsoft.com/office/officeart/2005/8/layout/bProcess4"/>
    <dgm:cxn modelId="{5AB830CB-5C19-4E29-A7B7-7AD5FEC4F977}" type="presParOf" srcId="{4F1D1A7A-2A9A-4CE7-A83B-FE55B22368BB}" destId="{FDDE3F69-1700-432D-9FC3-79CD019E5AB8}" srcOrd="10" destOrd="0" presId="urn:microsoft.com/office/officeart/2005/8/layout/bProcess4"/>
    <dgm:cxn modelId="{72D20750-1F6E-4B7C-8281-C49247373FFF}" type="presParOf" srcId="{FDDE3F69-1700-432D-9FC3-79CD019E5AB8}" destId="{E537DEE7-D96B-4145-82DD-6EC5204305ED}" srcOrd="0" destOrd="0" presId="urn:microsoft.com/office/officeart/2005/8/layout/bProcess4"/>
    <dgm:cxn modelId="{BF73BF38-4344-4006-8969-E5257E9C72BE}" type="presParOf" srcId="{FDDE3F69-1700-432D-9FC3-79CD019E5AB8}" destId="{443C6FEC-D57A-4F17-8D69-4D0336473B9B}" srcOrd="1" destOrd="0" presId="urn:microsoft.com/office/officeart/2005/8/layout/bProcess4"/>
    <dgm:cxn modelId="{5D962F3E-5D60-4DE1-8EC4-179C2C402D5F}" type="presParOf" srcId="{4F1D1A7A-2A9A-4CE7-A83B-FE55B22368BB}" destId="{8B21928E-C8E0-47E6-8A30-A0897AEB825A}" srcOrd="11" destOrd="0" presId="urn:microsoft.com/office/officeart/2005/8/layout/bProcess4"/>
    <dgm:cxn modelId="{9EAB0D4A-83C3-4056-B927-87DCD7356E3D}" type="presParOf" srcId="{4F1D1A7A-2A9A-4CE7-A83B-FE55B22368BB}" destId="{DA09A31A-AE1E-4465-A8AC-D07207D5A7F0}" srcOrd="12" destOrd="0" presId="urn:microsoft.com/office/officeart/2005/8/layout/bProcess4"/>
    <dgm:cxn modelId="{6298598E-3B20-459E-9E95-F8AB35511E14}" type="presParOf" srcId="{DA09A31A-AE1E-4465-A8AC-D07207D5A7F0}" destId="{30C91D42-7E3C-4FCB-A903-320B74C8ED13}" srcOrd="0" destOrd="0" presId="urn:microsoft.com/office/officeart/2005/8/layout/bProcess4"/>
    <dgm:cxn modelId="{7F8F8359-1DB4-4392-A8BA-120E9EB56057}" type="presParOf" srcId="{DA09A31A-AE1E-4465-A8AC-D07207D5A7F0}" destId="{41C3E47E-9F37-4FAC-8F74-C581B7D26F84}" srcOrd="1" destOrd="0" presId="urn:microsoft.com/office/officeart/2005/8/layout/bProcess4"/>
    <dgm:cxn modelId="{5452E393-4192-4F6A-AD51-DCBF163114CA}" type="presParOf" srcId="{4F1D1A7A-2A9A-4CE7-A83B-FE55B22368BB}" destId="{03964C46-0012-47B9-B0D3-7D3B6B03900D}" srcOrd="13" destOrd="0" presId="urn:microsoft.com/office/officeart/2005/8/layout/bProcess4"/>
    <dgm:cxn modelId="{E99D0BDB-DB5B-4558-A015-CD4D6A90A02F}" type="presParOf" srcId="{4F1D1A7A-2A9A-4CE7-A83B-FE55B22368BB}" destId="{05022BDD-B110-477B-9718-3B8D20A5E91C}" srcOrd="14" destOrd="0" presId="urn:microsoft.com/office/officeart/2005/8/layout/bProcess4"/>
    <dgm:cxn modelId="{1CF8F1B3-D6B8-4B6C-B237-87222B5C80A3}" type="presParOf" srcId="{05022BDD-B110-477B-9718-3B8D20A5E91C}" destId="{1CA6169E-9802-48A0-A6AB-BA782FD74F03}" srcOrd="0" destOrd="0" presId="urn:microsoft.com/office/officeart/2005/8/layout/bProcess4"/>
    <dgm:cxn modelId="{9F24D0C3-6B1F-4A6B-9314-8DBAB289C83D}" type="presParOf" srcId="{05022BDD-B110-477B-9718-3B8D20A5E91C}" destId="{35C35C0A-9E3E-4144-9BA8-1074DDCAF571}" srcOrd="1" destOrd="0" presId="urn:microsoft.com/office/officeart/2005/8/layout/bProcess4"/>
    <dgm:cxn modelId="{22B4803E-AB05-4724-AD27-4033D1E526B8}" type="presParOf" srcId="{4F1D1A7A-2A9A-4CE7-A83B-FE55B22368BB}" destId="{402BD698-AC74-4944-A603-8519876AD21A}" srcOrd="15" destOrd="0" presId="urn:microsoft.com/office/officeart/2005/8/layout/bProcess4"/>
    <dgm:cxn modelId="{4A3A765B-CC31-442C-8F6F-95DAD54BCB8C}" type="presParOf" srcId="{4F1D1A7A-2A9A-4CE7-A83B-FE55B22368BB}" destId="{C4E72BD5-12C6-4FEC-934E-8A2CB45714F1}" srcOrd="16" destOrd="0" presId="urn:microsoft.com/office/officeart/2005/8/layout/bProcess4"/>
    <dgm:cxn modelId="{7EB5BA6D-0C67-4641-A9DB-A30E1C5E7456}" type="presParOf" srcId="{C4E72BD5-12C6-4FEC-934E-8A2CB45714F1}" destId="{C66E4FC7-DA46-4C15-93CF-4563A2483A51}" srcOrd="0" destOrd="0" presId="urn:microsoft.com/office/officeart/2005/8/layout/bProcess4"/>
    <dgm:cxn modelId="{FA5B7801-56D7-483F-A0B3-F01B2848A73E}" type="presParOf" srcId="{C4E72BD5-12C6-4FEC-934E-8A2CB45714F1}" destId="{48A1111C-C0F6-404F-83D9-BC4F6E913EB9}" srcOrd="1" destOrd="0" presId="urn:microsoft.com/office/officeart/2005/8/layout/bProcess4"/>
    <dgm:cxn modelId="{EA6E9261-D686-4008-8139-462F8E351D00}" type="presParOf" srcId="{4F1D1A7A-2A9A-4CE7-A83B-FE55B22368BB}" destId="{A4D35FBB-CA9D-48D8-B99F-F93CAEE2CD1E}" srcOrd="17" destOrd="0" presId="urn:microsoft.com/office/officeart/2005/8/layout/bProcess4"/>
    <dgm:cxn modelId="{ACDEE589-A496-47E5-AA32-1ABBC8C66A14}" type="presParOf" srcId="{4F1D1A7A-2A9A-4CE7-A83B-FE55B22368BB}" destId="{061490EA-4DF8-4DEB-B3B1-555E82E7EEF1}" srcOrd="18" destOrd="0" presId="urn:microsoft.com/office/officeart/2005/8/layout/bProcess4"/>
    <dgm:cxn modelId="{BDCB78B7-7BF9-460C-B57F-F8BC49688737}" type="presParOf" srcId="{061490EA-4DF8-4DEB-B3B1-555E82E7EEF1}" destId="{BA9CD574-80AA-47F5-8C5D-4BF4C248D04D}" srcOrd="0" destOrd="0" presId="urn:microsoft.com/office/officeart/2005/8/layout/bProcess4"/>
    <dgm:cxn modelId="{10A393F0-DBE2-48F0-99FB-84A9DCF80C41}" type="presParOf" srcId="{061490EA-4DF8-4DEB-B3B1-555E82E7EEF1}" destId="{EC19FB23-5B16-44FF-881E-F705A52AB2E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0E692D-9D63-4E1F-86C2-5864C42D33E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EAB09B-B449-45B1-8860-8354F9CE7D88}">
      <dgm:prSet phldrT="[Text]"/>
      <dgm:spPr/>
      <dgm:t>
        <a:bodyPr/>
        <a:lstStyle/>
        <a:p>
          <a:r>
            <a:rPr lang="en-US" dirty="0" smtClean="0"/>
            <a:t>Master Excel </a:t>
          </a:r>
          <a:r>
            <a:rPr lang="en-US" dirty="0" err="1" smtClean="0"/>
            <a:t>Harga</a:t>
          </a:r>
          <a:r>
            <a:rPr lang="en-US" dirty="0" smtClean="0"/>
            <a:t> SK</a:t>
          </a:r>
          <a:endParaRPr lang="en-US" dirty="0"/>
        </a:p>
      </dgm:t>
    </dgm:pt>
    <dgm:pt modelId="{F04FD908-3115-4AF4-9BFC-A120A2053C56}" type="parTrans" cxnId="{9C3781C3-9DD1-4B50-9097-65E2D824549D}">
      <dgm:prSet/>
      <dgm:spPr/>
      <dgm:t>
        <a:bodyPr/>
        <a:lstStyle/>
        <a:p>
          <a:endParaRPr lang="en-US"/>
        </a:p>
      </dgm:t>
    </dgm:pt>
    <dgm:pt modelId="{4EEAD313-A17C-409D-93C0-F8E73E139BEC}" type="sibTrans" cxnId="{9C3781C3-9DD1-4B50-9097-65E2D824549D}">
      <dgm:prSet/>
      <dgm:spPr/>
      <dgm:t>
        <a:bodyPr/>
        <a:lstStyle/>
        <a:p>
          <a:endParaRPr lang="en-US"/>
        </a:p>
      </dgm:t>
    </dgm:pt>
    <dgm:pt modelId="{F11652B5-0A0B-482B-8912-C94573378892}">
      <dgm:prSet phldrT="[Text]"/>
      <dgm:spPr/>
      <dgm:t>
        <a:bodyPr/>
        <a:lstStyle/>
        <a:p>
          <a:r>
            <a:rPr lang="en-US" dirty="0" smtClean="0"/>
            <a:t>Upload </a:t>
          </a:r>
          <a:r>
            <a:rPr lang="en-US" dirty="0" err="1" smtClean="0"/>
            <a:t>Harga</a:t>
          </a:r>
          <a:r>
            <a:rPr lang="en-US" dirty="0" smtClean="0"/>
            <a:t> SK</a:t>
          </a:r>
          <a:endParaRPr lang="en-US" dirty="0"/>
        </a:p>
      </dgm:t>
    </dgm:pt>
    <dgm:pt modelId="{C2232668-8FA9-49D4-8427-0FEF823D4D8C}" type="parTrans" cxnId="{B96EEA3E-0600-40A6-81F2-74BC33556C7B}">
      <dgm:prSet/>
      <dgm:spPr/>
      <dgm:t>
        <a:bodyPr/>
        <a:lstStyle/>
        <a:p>
          <a:endParaRPr lang="en-US"/>
        </a:p>
      </dgm:t>
    </dgm:pt>
    <dgm:pt modelId="{A600B245-738E-4D67-88C9-097168F1EC04}" type="sibTrans" cxnId="{B96EEA3E-0600-40A6-81F2-74BC33556C7B}">
      <dgm:prSet/>
      <dgm:spPr/>
      <dgm:t>
        <a:bodyPr/>
        <a:lstStyle/>
        <a:p>
          <a:endParaRPr lang="en-US"/>
        </a:p>
      </dgm:t>
    </dgm:pt>
    <dgm:pt modelId="{81845503-137D-41BF-9455-1C56DAC73AD1}" type="pres">
      <dgm:prSet presAssocID="{DF0E692D-9D63-4E1F-86C2-5864C42D33E9}" presName="Name0" presStyleCnt="0">
        <dgm:presLayoutVars>
          <dgm:dir/>
          <dgm:resizeHandles val="exact"/>
        </dgm:presLayoutVars>
      </dgm:prSet>
      <dgm:spPr/>
    </dgm:pt>
    <dgm:pt modelId="{5BC373A7-2246-481E-8FA9-7F1F7C64E32E}" type="pres">
      <dgm:prSet presAssocID="{C1EAB09B-B449-45B1-8860-8354F9CE7D8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3EE2C-B2FA-4432-8A1B-AEA28B3813FA}" type="pres">
      <dgm:prSet presAssocID="{4EEAD313-A17C-409D-93C0-F8E73E139BEC}" presName="sibTrans" presStyleLbl="sibTrans2D1" presStyleIdx="0" presStyleCnt="1"/>
      <dgm:spPr/>
    </dgm:pt>
    <dgm:pt modelId="{C705259D-92FD-4A3E-B6E0-B7D192D5465C}" type="pres">
      <dgm:prSet presAssocID="{4EEAD313-A17C-409D-93C0-F8E73E139BEC}" presName="connectorText" presStyleLbl="sibTrans2D1" presStyleIdx="0" presStyleCnt="1"/>
      <dgm:spPr/>
    </dgm:pt>
    <dgm:pt modelId="{C25ABDFC-A808-45BE-AAFF-F10F86F65B5B}" type="pres">
      <dgm:prSet presAssocID="{F11652B5-0A0B-482B-8912-C94573378892}" presName="node" presStyleLbl="node1" presStyleIdx="1" presStyleCnt="2">
        <dgm:presLayoutVars>
          <dgm:bulletEnabled val="1"/>
        </dgm:presLayoutVars>
      </dgm:prSet>
      <dgm:spPr/>
    </dgm:pt>
  </dgm:ptLst>
  <dgm:cxnLst>
    <dgm:cxn modelId="{08B700FF-9111-439C-878C-77CE52E87BFF}" type="presOf" srcId="{4EEAD313-A17C-409D-93C0-F8E73E139BEC}" destId="{C705259D-92FD-4A3E-B6E0-B7D192D5465C}" srcOrd="1" destOrd="0" presId="urn:microsoft.com/office/officeart/2005/8/layout/process1"/>
    <dgm:cxn modelId="{43FAD7C6-E460-4BF0-A3D5-37EE5E29C487}" type="presOf" srcId="{F11652B5-0A0B-482B-8912-C94573378892}" destId="{C25ABDFC-A808-45BE-AAFF-F10F86F65B5B}" srcOrd="0" destOrd="0" presId="urn:microsoft.com/office/officeart/2005/8/layout/process1"/>
    <dgm:cxn modelId="{DEB3BE9C-E6DB-4291-85CC-7C5E39123E8D}" type="presOf" srcId="{DF0E692D-9D63-4E1F-86C2-5864C42D33E9}" destId="{81845503-137D-41BF-9455-1C56DAC73AD1}" srcOrd="0" destOrd="0" presId="urn:microsoft.com/office/officeart/2005/8/layout/process1"/>
    <dgm:cxn modelId="{8C3C7CC0-5325-424F-A233-A0B5D5DF9F80}" type="presOf" srcId="{4EEAD313-A17C-409D-93C0-F8E73E139BEC}" destId="{2E53EE2C-B2FA-4432-8A1B-AEA28B3813FA}" srcOrd="0" destOrd="0" presId="urn:microsoft.com/office/officeart/2005/8/layout/process1"/>
    <dgm:cxn modelId="{B96EEA3E-0600-40A6-81F2-74BC33556C7B}" srcId="{DF0E692D-9D63-4E1F-86C2-5864C42D33E9}" destId="{F11652B5-0A0B-482B-8912-C94573378892}" srcOrd="1" destOrd="0" parTransId="{C2232668-8FA9-49D4-8427-0FEF823D4D8C}" sibTransId="{A600B245-738E-4D67-88C9-097168F1EC04}"/>
    <dgm:cxn modelId="{01F0EC5C-6F5D-4CCD-AB54-44B257961372}" type="presOf" srcId="{C1EAB09B-B449-45B1-8860-8354F9CE7D88}" destId="{5BC373A7-2246-481E-8FA9-7F1F7C64E32E}" srcOrd="0" destOrd="0" presId="urn:microsoft.com/office/officeart/2005/8/layout/process1"/>
    <dgm:cxn modelId="{9C3781C3-9DD1-4B50-9097-65E2D824549D}" srcId="{DF0E692D-9D63-4E1F-86C2-5864C42D33E9}" destId="{C1EAB09B-B449-45B1-8860-8354F9CE7D88}" srcOrd="0" destOrd="0" parTransId="{F04FD908-3115-4AF4-9BFC-A120A2053C56}" sibTransId="{4EEAD313-A17C-409D-93C0-F8E73E139BEC}"/>
    <dgm:cxn modelId="{B70725C9-7A80-4AAA-B5E5-CFEDC3B1DB73}" type="presParOf" srcId="{81845503-137D-41BF-9455-1C56DAC73AD1}" destId="{5BC373A7-2246-481E-8FA9-7F1F7C64E32E}" srcOrd="0" destOrd="0" presId="urn:microsoft.com/office/officeart/2005/8/layout/process1"/>
    <dgm:cxn modelId="{4941AAF7-245C-4934-8C0A-788D6B84581B}" type="presParOf" srcId="{81845503-137D-41BF-9455-1C56DAC73AD1}" destId="{2E53EE2C-B2FA-4432-8A1B-AEA28B3813FA}" srcOrd="1" destOrd="0" presId="urn:microsoft.com/office/officeart/2005/8/layout/process1"/>
    <dgm:cxn modelId="{9E99B108-23C8-4858-8CA5-3EF7B09A5814}" type="presParOf" srcId="{2E53EE2C-B2FA-4432-8A1B-AEA28B3813FA}" destId="{C705259D-92FD-4A3E-B6E0-B7D192D5465C}" srcOrd="0" destOrd="0" presId="urn:microsoft.com/office/officeart/2005/8/layout/process1"/>
    <dgm:cxn modelId="{E5E98A5A-BAF4-4CE8-9C10-9C5654E7CB65}" type="presParOf" srcId="{81845503-137D-41BF-9455-1C56DAC73AD1}" destId="{C25ABDFC-A808-45BE-AAFF-F10F86F65B5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AA65FC-5749-42B2-B2E1-DB71D05055A1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F7CB74-D6F3-4E8C-B065-CBE7A7DE164F}">
      <dgm:prSet phldrT="[Text]"/>
      <dgm:spPr/>
      <dgm:t>
        <a:bodyPr/>
        <a:lstStyle/>
        <a:p>
          <a:r>
            <a:rPr lang="en-US" dirty="0" smtClean="0"/>
            <a:t>Master Excel Data Stok</a:t>
          </a:r>
        </a:p>
      </dgm:t>
    </dgm:pt>
    <dgm:pt modelId="{E4A3B2A8-2970-4EFB-9E20-3DAFD9FE1BD0}" type="parTrans" cxnId="{7B69CEF2-4583-4049-A208-EF2686D3E12A}">
      <dgm:prSet/>
      <dgm:spPr/>
      <dgm:t>
        <a:bodyPr/>
        <a:lstStyle/>
        <a:p>
          <a:endParaRPr lang="en-US"/>
        </a:p>
      </dgm:t>
    </dgm:pt>
    <dgm:pt modelId="{06D6E93B-9375-4CD7-A016-C55706572A3A}" type="sibTrans" cxnId="{7B69CEF2-4583-4049-A208-EF2686D3E12A}">
      <dgm:prSet/>
      <dgm:spPr/>
      <dgm:t>
        <a:bodyPr/>
        <a:lstStyle/>
        <a:p>
          <a:endParaRPr lang="en-US"/>
        </a:p>
      </dgm:t>
    </dgm:pt>
    <dgm:pt modelId="{9D3A7E2B-5E76-4FAC-983A-72FBD841FB4A}">
      <dgm:prSet phldrT="[Text]"/>
      <dgm:spPr/>
      <dgm:t>
        <a:bodyPr/>
        <a:lstStyle/>
        <a:p>
          <a:r>
            <a:rPr lang="en-US" dirty="0" smtClean="0"/>
            <a:t>Upload Data Stok</a:t>
          </a:r>
          <a:endParaRPr lang="en-US" dirty="0"/>
        </a:p>
      </dgm:t>
    </dgm:pt>
    <dgm:pt modelId="{74B1C21E-BC95-4EE0-967A-9B27BF0CA3B0}" type="parTrans" cxnId="{06118B11-D8EF-4914-BF63-891095E01512}">
      <dgm:prSet/>
      <dgm:spPr/>
      <dgm:t>
        <a:bodyPr/>
        <a:lstStyle/>
        <a:p>
          <a:endParaRPr lang="en-US"/>
        </a:p>
      </dgm:t>
    </dgm:pt>
    <dgm:pt modelId="{43F9F04C-2425-4F50-B097-6A5581140504}" type="sibTrans" cxnId="{06118B11-D8EF-4914-BF63-891095E01512}">
      <dgm:prSet/>
      <dgm:spPr/>
      <dgm:t>
        <a:bodyPr/>
        <a:lstStyle/>
        <a:p>
          <a:endParaRPr lang="en-US"/>
        </a:p>
      </dgm:t>
    </dgm:pt>
    <dgm:pt modelId="{FB095AF5-9BFB-42E6-81BE-7378D7DCE77D}">
      <dgm:prSet phldrT="[Text]"/>
      <dgm:spPr/>
      <dgm:t>
        <a:bodyPr/>
        <a:lstStyle/>
        <a:p>
          <a:r>
            <a:rPr lang="en-US" dirty="0" err="1" smtClean="0"/>
            <a:t>Otorisasi</a:t>
          </a:r>
          <a:r>
            <a:rPr lang="en-US" dirty="0" smtClean="0"/>
            <a:t> Stok </a:t>
          </a:r>
          <a:r>
            <a:rPr lang="en-US" dirty="0" err="1" smtClean="0"/>
            <a:t>Awal</a:t>
          </a:r>
          <a:endParaRPr lang="en-US" dirty="0"/>
        </a:p>
      </dgm:t>
    </dgm:pt>
    <dgm:pt modelId="{71C74537-7AC2-41BE-8EE0-4C84BF7D2C9A}" type="parTrans" cxnId="{84ECDDCF-458E-4645-8ED5-9842D01597E3}">
      <dgm:prSet/>
      <dgm:spPr/>
      <dgm:t>
        <a:bodyPr/>
        <a:lstStyle/>
        <a:p>
          <a:endParaRPr lang="en-US"/>
        </a:p>
      </dgm:t>
    </dgm:pt>
    <dgm:pt modelId="{949B9948-B8AA-4921-8D4B-949BD3F7A1E1}" type="sibTrans" cxnId="{84ECDDCF-458E-4645-8ED5-9842D01597E3}">
      <dgm:prSet/>
      <dgm:spPr/>
      <dgm:t>
        <a:bodyPr/>
        <a:lstStyle/>
        <a:p>
          <a:endParaRPr lang="en-US"/>
        </a:p>
      </dgm:t>
    </dgm:pt>
    <dgm:pt modelId="{C0F25731-6302-4F76-BD4A-0B6A491B3C49}">
      <dgm:prSet phldrT="[Text]"/>
      <dgm:spPr/>
      <dgm:t>
        <a:bodyPr/>
        <a:lstStyle/>
        <a:p>
          <a:r>
            <a:rPr lang="en-US" dirty="0" err="1" smtClean="0"/>
            <a:t>Siap</a:t>
          </a:r>
          <a:r>
            <a:rPr lang="en-US" dirty="0" smtClean="0"/>
            <a:t> </a:t>
          </a:r>
          <a:r>
            <a:rPr lang="en-US" dirty="0" err="1" smtClean="0"/>
            <a:t>Jual</a:t>
          </a:r>
          <a:endParaRPr lang="en-US" dirty="0"/>
        </a:p>
      </dgm:t>
    </dgm:pt>
    <dgm:pt modelId="{B531DF01-958C-474A-9906-D4E475D3C061}" type="parTrans" cxnId="{A6A2F30D-7835-43A5-8B72-04FA4288F17F}">
      <dgm:prSet/>
      <dgm:spPr/>
      <dgm:t>
        <a:bodyPr/>
        <a:lstStyle/>
        <a:p>
          <a:endParaRPr lang="en-US"/>
        </a:p>
      </dgm:t>
    </dgm:pt>
    <dgm:pt modelId="{D2C5F4B4-C105-4F1E-8B01-1A51BA2EEF3E}" type="sibTrans" cxnId="{A6A2F30D-7835-43A5-8B72-04FA4288F17F}">
      <dgm:prSet/>
      <dgm:spPr/>
      <dgm:t>
        <a:bodyPr/>
        <a:lstStyle/>
        <a:p>
          <a:endParaRPr lang="en-US"/>
        </a:p>
      </dgm:t>
    </dgm:pt>
    <dgm:pt modelId="{D1D1F404-2D8B-49F6-BA73-10EE83010560}">
      <dgm:prSet phldrT="[Text]"/>
      <dgm:spPr/>
      <dgm:t>
        <a:bodyPr/>
        <a:lstStyle/>
        <a:p>
          <a:r>
            <a:rPr lang="en-US" dirty="0" smtClean="0"/>
            <a:t>Reserve Stok</a:t>
          </a:r>
          <a:endParaRPr lang="en-US" dirty="0"/>
        </a:p>
      </dgm:t>
    </dgm:pt>
    <dgm:pt modelId="{3079E0A3-0734-4B2E-80DE-276DA595576E}" type="parTrans" cxnId="{D910B344-A098-4D62-842B-E8F4FFB27973}">
      <dgm:prSet/>
      <dgm:spPr/>
      <dgm:t>
        <a:bodyPr/>
        <a:lstStyle/>
        <a:p>
          <a:endParaRPr lang="en-US"/>
        </a:p>
      </dgm:t>
    </dgm:pt>
    <dgm:pt modelId="{C4BD36E4-385E-4010-81CC-EF19D6C547BA}" type="sibTrans" cxnId="{D910B344-A098-4D62-842B-E8F4FFB27973}">
      <dgm:prSet/>
      <dgm:spPr/>
      <dgm:t>
        <a:bodyPr/>
        <a:lstStyle/>
        <a:p>
          <a:endParaRPr lang="en-US"/>
        </a:p>
      </dgm:t>
    </dgm:pt>
    <dgm:pt modelId="{CC9B3CB9-4EFB-4393-822D-13373DA53B34}">
      <dgm:prSet phldrT="[Text]"/>
      <dgm:spPr/>
      <dgm:t>
        <a:bodyPr/>
        <a:lstStyle/>
        <a:p>
          <a:r>
            <a:rPr lang="en-US" dirty="0" smtClean="0"/>
            <a:t>Stok </a:t>
          </a:r>
          <a:r>
            <a:rPr lang="en-US" dirty="0" err="1" smtClean="0"/>
            <a:t>Terjual</a:t>
          </a:r>
          <a:endParaRPr lang="en-US" dirty="0"/>
        </a:p>
      </dgm:t>
    </dgm:pt>
    <dgm:pt modelId="{A5E4E6D3-1C57-47BB-845C-2228DD6EA8DC}" type="parTrans" cxnId="{A05B8D77-A984-4D85-9482-9B3C3E30689E}">
      <dgm:prSet/>
      <dgm:spPr/>
      <dgm:t>
        <a:bodyPr/>
        <a:lstStyle/>
        <a:p>
          <a:endParaRPr lang="en-US"/>
        </a:p>
      </dgm:t>
    </dgm:pt>
    <dgm:pt modelId="{6B2C3730-412B-4308-B438-43E4CD64FBDA}" type="sibTrans" cxnId="{A05B8D77-A984-4D85-9482-9B3C3E30689E}">
      <dgm:prSet/>
      <dgm:spPr/>
      <dgm:t>
        <a:bodyPr/>
        <a:lstStyle/>
        <a:p>
          <a:endParaRPr lang="en-US"/>
        </a:p>
      </dgm:t>
    </dgm:pt>
    <dgm:pt modelId="{3EAEB6E1-05CA-4D6C-88D6-75489BAAB885}">
      <dgm:prSet phldrT="[Text]"/>
      <dgm:spPr/>
      <dgm:t>
        <a:bodyPr/>
        <a:lstStyle/>
        <a:p>
          <a:r>
            <a:rPr lang="en-US" dirty="0" smtClean="0"/>
            <a:t>Stok </a:t>
          </a:r>
          <a:r>
            <a:rPr lang="en-US" dirty="0" err="1" smtClean="0"/>
            <a:t>Awal</a:t>
          </a:r>
          <a:endParaRPr lang="en-US" dirty="0"/>
        </a:p>
      </dgm:t>
    </dgm:pt>
    <dgm:pt modelId="{A24602B2-DF56-4DF5-9579-8ACF1B4EA353}" type="parTrans" cxnId="{ADC208C2-A231-4311-8B3E-B7BDAA990257}">
      <dgm:prSet/>
      <dgm:spPr/>
      <dgm:t>
        <a:bodyPr/>
        <a:lstStyle/>
        <a:p>
          <a:endParaRPr lang="en-US"/>
        </a:p>
      </dgm:t>
    </dgm:pt>
    <dgm:pt modelId="{D31B2C79-53D3-4564-99C7-07DF40131C26}" type="sibTrans" cxnId="{ADC208C2-A231-4311-8B3E-B7BDAA990257}">
      <dgm:prSet/>
      <dgm:spPr/>
      <dgm:t>
        <a:bodyPr/>
        <a:lstStyle/>
        <a:p>
          <a:endParaRPr lang="en-US"/>
        </a:p>
      </dgm:t>
    </dgm:pt>
    <dgm:pt modelId="{DB7AFE13-8AF2-4843-BFD1-EAFB4825C87C}">
      <dgm:prSet phldrT="[Text]"/>
      <dgm:spPr/>
      <dgm:t>
        <a:bodyPr/>
        <a:lstStyle/>
        <a:p>
          <a:r>
            <a:rPr lang="en-US" dirty="0" err="1" smtClean="0"/>
            <a:t>Jika</a:t>
          </a:r>
          <a:r>
            <a:rPr lang="en-US" dirty="0" smtClean="0"/>
            <a:t> </a:t>
          </a:r>
          <a:r>
            <a:rPr lang="en-US" dirty="0" err="1" smtClean="0"/>
            <a:t>Datanya</a:t>
          </a:r>
          <a:r>
            <a:rPr lang="en-US" dirty="0" smtClean="0"/>
            <a:t> </a:t>
          </a:r>
          <a:r>
            <a:rPr lang="en-US" dirty="0" err="1" smtClean="0"/>
            <a:t>banyak</a:t>
          </a:r>
          <a:endParaRPr lang="en-US" dirty="0" smtClean="0"/>
        </a:p>
      </dgm:t>
    </dgm:pt>
    <dgm:pt modelId="{93B6FD7C-80E3-495C-8938-E077E28A4778}" type="parTrans" cxnId="{D82CAAB5-2FF0-46CE-AB79-91398B6F97B2}">
      <dgm:prSet/>
      <dgm:spPr/>
      <dgm:t>
        <a:bodyPr/>
        <a:lstStyle/>
        <a:p>
          <a:endParaRPr lang="en-US"/>
        </a:p>
      </dgm:t>
    </dgm:pt>
    <dgm:pt modelId="{D511E863-519D-4F68-85E0-578C03763FCD}" type="sibTrans" cxnId="{D82CAAB5-2FF0-46CE-AB79-91398B6F97B2}">
      <dgm:prSet/>
      <dgm:spPr/>
      <dgm:t>
        <a:bodyPr/>
        <a:lstStyle/>
        <a:p>
          <a:endParaRPr lang="en-US"/>
        </a:p>
      </dgm:t>
    </dgm:pt>
    <dgm:pt modelId="{3811DD6F-C933-4B2E-9E3C-2E1F0C136B36}" type="pres">
      <dgm:prSet presAssocID="{EFAA65FC-5749-42B2-B2E1-DB71D05055A1}" presName="diagram" presStyleCnt="0">
        <dgm:presLayoutVars>
          <dgm:dir/>
          <dgm:resizeHandles val="exact"/>
        </dgm:presLayoutVars>
      </dgm:prSet>
      <dgm:spPr/>
    </dgm:pt>
    <dgm:pt modelId="{3CAD8499-2B10-4B42-87C4-9BAB2117F663}" type="pres">
      <dgm:prSet presAssocID="{8BF7CB74-D6F3-4E8C-B065-CBE7A7DE164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AE651-C7BA-4B61-845D-3E02E2635F01}" type="pres">
      <dgm:prSet presAssocID="{06D6E93B-9375-4CD7-A016-C55706572A3A}" presName="sibTrans" presStyleLbl="sibTrans2D1" presStyleIdx="0" presStyleCnt="6"/>
      <dgm:spPr/>
    </dgm:pt>
    <dgm:pt modelId="{00DB81D7-147C-4CAF-AE06-9F3D36D817A6}" type="pres">
      <dgm:prSet presAssocID="{06D6E93B-9375-4CD7-A016-C55706572A3A}" presName="connectorText" presStyleLbl="sibTrans2D1" presStyleIdx="0" presStyleCnt="6"/>
      <dgm:spPr/>
    </dgm:pt>
    <dgm:pt modelId="{92220E04-CF2A-4B90-B1DB-726A16D61B3B}" type="pres">
      <dgm:prSet presAssocID="{9D3A7E2B-5E76-4FAC-983A-72FBD841FB4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535BC-E550-45EC-8BF8-6BE26ED5E9D3}" type="pres">
      <dgm:prSet presAssocID="{43F9F04C-2425-4F50-B097-6A5581140504}" presName="sibTrans" presStyleLbl="sibTrans2D1" presStyleIdx="1" presStyleCnt="6"/>
      <dgm:spPr/>
    </dgm:pt>
    <dgm:pt modelId="{7729834D-2B73-4F2F-BF41-D57838047BBF}" type="pres">
      <dgm:prSet presAssocID="{43F9F04C-2425-4F50-B097-6A5581140504}" presName="connectorText" presStyleLbl="sibTrans2D1" presStyleIdx="1" presStyleCnt="6"/>
      <dgm:spPr/>
    </dgm:pt>
    <dgm:pt modelId="{C5F61D18-70C6-42D7-891D-9EE0D8594FE4}" type="pres">
      <dgm:prSet presAssocID="{3EAEB6E1-05CA-4D6C-88D6-75489BAAB885}" presName="node" presStyleLbl="node1" presStyleIdx="2" presStyleCnt="7">
        <dgm:presLayoutVars>
          <dgm:bulletEnabled val="1"/>
        </dgm:presLayoutVars>
      </dgm:prSet>
      <dgm:spPr/>
    </dgm:pt>
    <dgm:pt modelId="{6B567A61-255F-4012-9F02-8B7D35B1F32D}" type="pres">
      <dgm:prSet presAssocID="{D31B2C79-53D3-4564-99C7-07DF40131C26}" presName="sibTrans" presStyleLbl="sibTrans2D1" presStyleIdx="2" presStyleCnt="6"/>
      <dgm:spPr/>
    </dgm:pt>
    <dgm:pt modelId="{E4BA06A4-9290-45E9-9C56-374D8E045716}" type="pres">
      <dgm:prSet presAssocID="{D31B2C79-53D3-4564-99C7-07DF40131C26}" presName="connectorText" presStyleLbl="sibTrans2D1" presStyleIdx="2" presStyleCnt="6"/>
      <dgm:spPr/>
    </dgm:pt>
    <dgm:pt modelId="{A4974F91-59C2-4F34-BE49-241621B0B7F2}" type="pres">
      <dgm:prSet presAssocID="{FB095AF5-9BFB-42E6-81BE-7378D7DCE77D}" presName="node" presStyleLbl="node1" presStyleIdx="3" presStyleCnt="7">
        <dgm:presLayoutVars>
          <dgm:bulletEnabled val="1"/>
        </dgm:presLayoutVars>
      </dgm:prSet>
      <dgm:spPr/>
    </dgm:pt>
    <dgm:pt modelId="{BC74CA7E-D982-47B6-9B42-A131FDE7878C}" type="pres">
      <dgm:prSet presAssocID="{949B9948-B8AA-4921-8D4B-949BD3F7A1E1}" presName="sibTrans" presStyleLbl="sibTrans2D1" presStyleIdx="3" presStyleCnt="6"/>
      <dgm:spPr/>
    </dgm:pt>
    <dgm:pt modelId="{06A8E4AA-C6D1-4ADC-A904-9A47E4629695}" type="pres">
      <dgm:prSet presAssocID="{949B9948-B8AA-4921-8D4B-949BD3F7A1E1}" presName="connectorText" presStyleLbl="sibTrans2D1" presStyleIdx="3" presStyleCnt="6"/>
      <dgm:spPr/>
    </dgm:pt>
    <dgm:pt modelId="{DD865BCD-73FD-4759-B9CC-32D3DC5ACF87}" type="pres">
      <dgm:prSet presAssocID="{C0F25731-6302-4F76-BD4A-0B6A491B3C4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939D4-3CE1-447C-A952-B5C0DCA9BC6F}" type="pres">
      <dgm:prSet presAssocID="{D2C5F4B4-C105-4F1E-8B01-1A51BA2EEF3E}" presName="sibTrans" presStyleLbl="sibTrans2D1" presStyleIdx="4" presStyleCnt="6"/>
      <dgm:spPr/>
    </dgm:pt>
    <dgm:pt modelId="{6F001D30-BC0A-4DF8-AEF9-B3B4A66ABF6D}" type="pres">
      <dgm:prSet presAssocID="{D2C5F4B4-C105-4F1E-8B01-1A51BA2EEF3E}" presName="connectorText" presStyleLbl="sibTrans2D1" presStyleIdx="4" presStyleCnt="6"/>
      <dgm:spPr/>
    </dgm:pt>
    <dgm:pt modelId="{70C4E9D4-121C-4672-933A-1F6C891082FF}" type="pres">
      <dgm:prSet presAssocID="{D1D1F404-2D8B-49F6-BA73-10EE8301056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5DF34-0D3E-4E2D-A739-9C312B9BC278}" type="pres">
      <dgm:prSet presAssocID="{C4BD36E4-385E-4010-81CC-EF19D6C547BA}" presName="sibTrans" presStyleLbl="sibTrans2D1" presStyleIdx="5" presStyleCnt="6"/>
      <dgm:spPr/>
    </dgm:pt>
    <dgm:pt modelId="{5B2A0EA1-191A-4EE4-A2CE-0107B32909EA}" type="pres">
      <dgm:prSet presAssocID="{C4BD36E4-385E-4010-81CC-EF19D6C547BA}" presName="connectorText" presStyleLbl="sibTrans2D1" presStyleIdx="5" presStyleCnt="6"/>
      <dgm:spPr/>
    </dgm:pt>
    <dgm:pt modelId="{790D95BC-7342-4776-83D2-EFD8FE73B2B7}" type="pres">
      <dgm:prSet presAssocID="{CC9B3CB9-4EFB-4393-822D-13373DA53B3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ABDCB1-3766-4E66-AD1A-0C77437585AD}" type="presOf" srcId="{EFAA65FC-5749-42B2-B2E1-DB71D05055A1}" destId="{3811DD6F-C933-4B2E-9E3C-2E1F0C136B36}" srcOrd="0" destOrd="0" presId="urn:microsoft.com/office/officeart/2005/8/layout/process5"/>
    <dgm:cxn modelId="{06118B11-D8EF-4914-BF63-891095E01512}" srcId="{EFAA65FC-5749-42B2-B2E1-DB71D05055A1}" destId="{9D3A7E2B-5E76-4FAC-983A-72FBD841FB4A}" srcOrd="1" destOrd="0" parTransId="{74B1C21E-BC95-4EE0-967A-9B27BF0CA3B0}" sibTransId="{43F9F04C-2425-4F50-B097-6A5581140504}"/>
    <dgm:cxn modelId="{369DF542-2996-48A0-9490-D53C2E32DB66}" type="presOf" srcId="{FB095AF5-9BFB-42E6-81BE-7378D7DCE77D}" destId="{A4974F91-59C2-4F34-BE49-241621B0B7F2}" srcOrd="0" destOrd="0" presId="urn:microsoft.com/office/officeart/2005/8/layout/process5"/>
    <dgm:cxn modelId="{7B69CEF2-4583-4049-A208-EF2686D3E12A}" srcId="{EFAA65FC-5749-42B2-B2E1-DB71D05055A1}" destId="{8BF7CB74-D6F3-4E8C-B065-CBE7A7DE164F}" srcOrd="0" destOrd="0" parTransId="{E4A3B2A8-2970-4EFB-9E20-3DAFD9FE1BD0}" sibTransId="{06D6E93B-9375-4CD7-A016-C55706572A3A}"/>
    <dgm:cxn modelId="{ADC208C2-A231-4311-8B3E-B7BDAA990257}" srcId="{EFAA65FC-5749-42B2-B2E1-DB71D05055A1}" destId="{3EAEB6E1-05CA-4D6C-88D6-75489BAAB885}" srcOrd="2" destOrd="0" parTransId="{A24602B2-DF56-4DF5-9579-8ACF1B4EA353}" sibTransId="{D31B2C79-53D3-4564-99C7-07DF40131C26}"/>
    <dgm:cxn modelId="{917B8C34-8F73-4946-B03D-06AB063D2AD6}" type="presOf" srcId="{949B9948-B8AA-4921-8D4B-949BD3F7A1E1}" destId="{BC74CA7E-D982-47B6-9B42-A131FDE7878C}" srcOrd="0" destOrd="0" presId="urn:microsoft.com/office/officeart/2005/8/layout/process5"/>
    <dgm:cxn modelId="{1F84F46C-8669-49F5-B4D1-FB6874576681}" type="presOf" srcId="{D31B2C79-53D3-4564-99C7-07DF40131C26}" destId="{6B567A61-255F-4012-9F02-8B7D35B1F32D}" srcOrd="0" destOrd="0" presId="urn:microsoft.com/office/officeart/2005/8/layout/process5"/>
    <dgm:cxn modelId="{7D1ED658-1A62-4EA9-9CA6-E130822B0211}" type="presOf" srcId="{43F9F04C-2425-4F50-B097-6A5581140504}" destId="{7729834D-2B73-4F2F-BF41-D57838047BBF}" srcOrd="1" destOrd="0" presId="urn:microsoft.com/office/officeart/2005/8/layout/process5"/>
    <dgm:cxn modelId="{90A05BC5-C10B-496B-BA0D-4833268CABDB}" type="presOf" srcId="{D2C5F4B4-C105-4F1E-8B01-1A51BA2EEF3E}" destId="{CEB939D4-3CE1-447C-A952-B5C0DCA9BC6F}" srcOrd="0" destOrd="0" presId="urn:microsoft.com/office/officeart/2005/8/layout/process5"/>
    <dgm:cxn modelId="{D910B344-A098-4D62-842B-E8F4FFB27973}" srcId="{EFAA65FC-5749-42B2-B2E1-DB71D05055A1}" destId="{D1D1F404-2D8B-49F6-BA73-10EE83010560}" srcOrd="5" destOrd="0" parTransId="{3079E0A3-0734-4B2E-80DE-276DA595576E}" sibTransId="{C4BD36E4-385E-4010-81CC-EF19D6C547BA}"/>
    <dgm:cxn modelId="{95098CF3-06D6-42C4-95C7-DDA765A76FD5}" type="presOf" srcId="{3EAEB6E1-05CA-4D6C-88D6-75489BAAB885}" destId="{C5F61D18-70C6-42D7-891D-9EE0D8594FE4}" srcOrd="0" destOrd="0" presId="urn:microsoft.com/office/officeart/2005/8/layout/process5"/>
    <dgm:cxn modelId="{D4C2F760-1ED7-4765-9D95-8AD290CD2223}" type="presOf" srcId="{43F9F04C-2425-4F50-B097-6A5581140504}" destId="{B91535BC-E550-45EC-8BF8-6BE26ED5E9D3}" srcOrd="0" destOrd="0" presId="urn:microsoft.com/office/officeart/2005/8/layout/process5"/>
    <dgm:cxn modelId="{765FE3BB-8484-4524-8C04-039479F37425}" type="presOf" srcId="{8BF7CB74-D6F3-4E8C-B065-CBE7A7DE164F}" destId="{3CAD8499-2B10-4B42-87C4-9BAB2117F663}" srcOrd="0" destOrd="0" presId="urn:microsoft.com/office/officeart/2005/8/layout/process5"/>
    <dgm:cxn modelId="{70195027-F46C-4D3B-A27A-03B8ED267096}" type="presOf" srcId="{C0F25731-6302-4F76-BD4A-0B6A491B3C49}" destId="{DD865BCD-73FD-4759-B9CC-32D3DC5ACF87}" srcOrd="0" destOrd="0" presId="urn:microsoft.com/office/officeart/2005/8/layout/process5"/>
    <dgm:cxn modelId="{FA12040A-DE23-4362-86BC-A084C527FD0D}" type="presOf" srcId="{D1D1F404-2D8B-49F6-BA73-10EE83010560}" destId="{70C4E9D4-121C-4672-933A-1F6C891082FF}" srcOrd="0" destOrd="0" presId="urn:microsoft.com/office/officeart/2005/8/layout/process5"/>
    <dgm:cxn modelId="{84ECDDCF-458E-4645-8ED5-9842D01597E3}" srcId="{EFAA65FC-5749-42B2-B2E1-DB71D05055A1}" destId="{FB095AF5-9BFB-42E6-81BE-7378D7DCE77D}" srcOrd="3" destOrd="0" parTransId="{71C74537-7AC2-41BE-8EE0-4C84BF7D2C9A}" sibTransId="{949B9948-B8AA-4921-8D4B-949BD3F7A1E1}"/>
    <dgm:cxn modelId="{7E9393AD-2C5A-401E-91C8-388C208D3772}" type="presOf" srcId="{D2C5F4B4-C105-4F1E-8B01-1A51BA2EEF3E}" destId="{6F001D30-BC0A-4DF8-AEF9-B3B4A66ABF6D}" srcOrd="1" destOrd="0" presId="urn:microsoft.com/office/officeart/2005/8/layout/process5"/>
    <dgm:cxn modelId="{A05B8D77-A984-4D85-9482-9B3C3E30689E}" srcId="{EFAA65FC-5749-42B2-B2E1-DB71D05055A1}" destId="{CC9B3CB9-4EFB-4393-822D-13373DA53B34}" srcOrd="6" destOrd="0" parTransId="{A5E4E6D3-1C57-47BB-845C-2228DD6EA8DC}" sibTransId="{6B2C3730-412B-4308-B438-43E4CD64FBDA}"/>
    <dgm:cxn modelId="{EADCB5B6-E2D8-49DE-8E4B-90091A28ADB9}" type="presOf" srcId="{9D3A7E2B-5E76-4FAC-983A-72FBD841FB4A}" destId="{92220E04-CF2A-4B90-B1DB-726A16D61B3B}" srcOrd="0" destOrd="0" presId="urn:microsoft.com/office/officeart/2005/8/layout/process5"/>
    <dgm:cxn modelId="{276E9850-03E9-4DA8-B612-C4C4E41FE50B}" type="presOf" srcId="{D31B2C79-53D3-4564-99C7-07DF40131C26}" destId="{E4BA06A4-9290-45E9-9C56-374D8E045716}" srcOrd="1" destOrd="0" presId="urn:microsoft.com/office/officeart/2005/8/layout/process5"/>
    <dgm:cxn modelId="{75CAD18F-34DE-4799-BCF9-04F63BCCBEE5}" type="presOf" srcId="{C4BD36E4-385E-4010-81CC-EF19D6C547BA}" destId="{B4C5DF34-0D3E-4E2D-A739-9C312B9BC278}" srcOrd="0" destOrd="0" presId="urn:microsoft.com/office/officeart/2005/8/layout/process5"/>
    <dgm:cxn modelId="{B32D8F00-1F29-4268-A822-3A545F765F45}" type="presOf" srcId="{C4BD36E4-385E-4010-81CC-EF19D6C547BA}" destId="{5B2A0EA1-191A-4EE4-A2CE-0107B32909EA}" srcOrd="1" destOrd="0" presId="urn:microsoft.com/office/officeart/2005/8/layout/process5"/>
    <dgm:cxn modelId="{D5CE8498-5DA0-4E4F-830B-ACC79EB3213F}" type="presOf" srcId="{06D6E93B-9375-4CD7-A016-C55706572A3A}" destId="{849AE651-C7BA-4B61-845D-3E02E2635F01}" srcOrd="0" destOrd="0" presId="urn:microsoft.com/office/officeart/2005/8/layout/process5"/>
    <dgm:cxn modelId="{A6A2F30D-7835-43A5-8B72-04FA4288F17F}" srcId="{EFAA65FC-5749-42B2-B2E1-DB71D05055A1}" destId="{C0F25731-6302-4F76-BD4A-0B6A491B3C49}" srcOrd="4" destOrd="0" parTransId="{B531DF01-958C-474A-9906-D4E475D3C061}" sibTransId="{D2C5F4B4-C105-4F1E-8B01-1A51BA2EEF3E}"/>
    <dgm:cxn modelId="{D82CAAB5-2FF0-46CE-AB79-91398B6F97B2}" srcId="{8BF7CB74-D6F3-4E8C-B065-CBE7A7DE164F}" destId="{DB7AFE13-8AF2-4843-BFD1-EAFB4825C87C}" srcOrd="0" destOrd="0" parTransId="{93B6FD7C-80E3-495C-8938-E077E28A4778}" sibTransId="{D511E863-519D-4F68-85E0-578C03763FCD}"/>
    <dgm:cxn modelId="{1924B752-57EC-4F45-92E8-4782285AA937}" type="presOf" srcId="{06D6E93B-9375-4CD7-A016-C55706572A3A}" destId="{00DB81D7-147C-4CAF-AE06-9F3D36D817A6}" srcOrd="1" destOrd="0" presId="urn:microsoft.com/office/officeart/2005/8/layout/process5"/>
    <dgm:cxn modelId="{D206DA08-00CC-4671-A494-F39B7812FA6D}" type="presOf" srcId="{DB7AFE13-8AF2-4843-BFD1-EAFB4825C87C}" destId="{3CAD8499-2B10-4B42-87C4-9BAB2117F663}" srcOrd="0" destOrd="1" presId="urn:microsoft.com/office/officeart/2005/8/layout/process5"/>
    <dgm:cxn modelId="{F4DF6F8F-692A-4F12-96C1-F64F200189FE}" type="presOf" srcId="{CC9B3CB9-4EFB-4393-822D-13373DA53B34}" destId="{790D95BC-7342-4776-83D2-EFD8FE73B2B7}" srcOrd="0" destOrd="0" presId="urn:microsoft.com/office/officeart/2005/8/layout/process5"/>
    <dgm:cxn modelId="{D6E8C35A-A8F5-44B4-AFBB-C84CBB3B80D7}" type="presOf" srcId="{949B9948-B8AA-4921-8D4B-949BD3F7A1E1}" destId="{06A8E4AA-C6D1-4ADC-A904-9A47E4629695}" srcOrd="1" destOrd="0" presId="urn:microsoft.com/office/officeart/2005/8/layout/process5"/>
    <dgm:cxn modelId="{1CF81CBC-B633-408A-8321-9EEE260F7494}" type="presParOf" srcId="{3811DD6F-C933-4B2E-9E3C-2E1F0C136B36}" destId="{3CAD8499-2B10-4B42-87C4-9BAB2117F663}" srcOrd="0" destOrd="0" presId="urn:microsoft.com/office/officeart/2005/8/layout/process5"/>
    <dgm:cxn modelId="{C89D4476-CD46-423E-B861-653A354F52B1}" type="presParOf" srcId="{3811DD6F-C933-4B2E-9E3C-2E1F0C136B36}" destId="{849AE651-C7BA-4B61-845D-3E02E2635F01}" srcOrd="1" destOrd="0" presId="urn:microsoft.com/office/officeart/2005/8/layout/process5"/>
    <dgm:cxn modelId="{61F51A52-AE57-4B88-A177-AB2CB8C5E255}" type="presParOf" srcId="{849AE651-C7BA-4B61-845D-3E02E2635F01}" destId="{00DB81D7-147C-4CAF-AE06-9F3D36D817A6}" srcOrd="0" destOrd="0" presId="urn:microsoft.com/office/officeart/2005/8/layout/process5"/>
    <dgm:cxn modelId="{D146A6D2-F590-4A3A-9EE5-67E839EC9ED9}" type="presParOf" srcId="{3811DD6F-C933-4B2E-9E3C-2E1F0C136B36}" destId="{92220E04-CF2A-4B90-B1DB-726A16D61B3B}" srcOrd="2" destOrd="0" presId="urn:microsoft.com/office/officeart/2005/8/layout/process5"/>
    <dgm:cxn modelId="{9ECCA78A-B5D8-4748-B260-F9EDA1CFAC72}" type="presParOf" srcId="{3811DD6F-C933-4B2E-9E3C-2E1F0C136B36}" destId="{B91535BC-E550-45EC-8BF8-6BE26ED5E9D3}" srcOrd="3" destOrd="0" presId="urn:microsoft.com/office/officeart/2005/8/layout/process5"/>
    <dgm:cxn modelId="{77722F96-3618-4A7D-A5B2-1ADE0F78D0F1}" type="presParOf" srcId="{B91535BC-E550-45EC-8BF8-6BE26ED5E9D3}" destId="{7729834D-2B73-4F2F-BF41-D57838047BBF}" srcOrd="0" destOrd="0" presId="urn:microsoft.com/office/officeart/2005/8/layout/process5"/>
    <dgm:cxn modelId="{47FE986E-C4F7-46A1-A462-68018A97D4CD}" type="presParOf" srcId="{3811DD6F-C933-4B2E-9E3C-2E1F0C136B36}" destId="{C5F61D18-70C6-42D7-891D-9EE0D8594FE4}" srcOrd="4" destOrd="0" presId="urn:microsoft.com/office/officeart/2005/8/layout/process5"/>
    <dgm:cxn modelId="{5D72C48F-05C5-4158-936B-21D903AE485A}" type="presParOf" srcId="{3811DD6F-C933-4B2E-9E3C-2E1F0C136B36}" destId="{6B567A61-255F-4012-9F02-8B7D35B1F32D}" srcOrd="5" destOrd="0" presId="urn:microsoft.com/office/officeart/2005/8/layout/process5"/>
    <dgm:cxn modelId="{51FC329B-5E64-44E0-BB41-03909291A508}" type="presParOf" srcId="{6B567A61-255F-4012-9F02-8B7D35B1F32D}" destId="{E4BA06A4-9290-45E9-9C56-374D8E045716}" srcOrd="0" destOrd="0" presId="urn:microsoft.com/office/officeart/2005/8/layout/process5"/>
    <dgm:cxn modelId="{CC96F314-04C7-4C56-9CEF-4260C90213C9}" type="presParOf" srcId="{3811DD6F-C933-4B2E-9E3C-2E1F0C136B36}" destId="{A4974F91-59C2-4F34-BE49-241621B0B7F2}" srcOrd="6" destOrd="0" presId="urn:microsoft.com/office/officeart/2005/8/layout/process5"/>
    <dgm:cxn modelId="{33423960-1F5D-4D83-91F1-660C3E027F43}" type="presParOf" srcId="{3811DD6F-C933-4B2E-9E3C-2E1F0C136B36}" destId="{BC74CA7E-D982-47B6-9B42-A131FDE7878C}" srcOrd="7" destOrd="0" presId="urn:microsoft.com/office/officeart/2005/8/layout/process5"/>
    <dgm:cxn modelId="{C056BA39-E707-4545-96C7-E1834B47BA61}" type="presParOf" srcId="{BC74CA7E-D982-47B6-9B42-A131FDE7878C}" destId="{06A8E4AA-C6D1-4ADC-A904-9A47E4629695}" srcOrd="0" destOrd="0" presId="urn:microsoft.com/office/officeart/2005/8/layout/process5"/>
    <dgm:cxn modelId="{56CF1E24-828D-4443-AFA8-F937CBBD7FFD}" type="presParOf" srcId="{3811DD6F-C933-4B2E-9E3C-2E1F0C136B36}" destId="{DD865BCD-73FD-4759-B9CC-32D3DC5ACF87}" srcOrd="8" destOrd="0" presId="urn:microsoft.com/office/officeart/2005/8/layout/process5"/>
    <dgm:cxn modelId="{492A05AA-5400-4387-AB7F-0E3333EA6947}" type="presParOf" srcId="{3811DD6F-C933-4B2E-9E3C-2E1F0C136B36}" destId="{CEB939D4-3CE1-447C-A952-B5C0DCA9BC6F}" srcOrd="9" destOrd="0" presId="urn:microsoft.com/office/officeart/2005/8/layout/process5"/>
    <dgm:cxn modelId="{CD4513E7-19F1-4045-9772-F5610C3BF54C}" type="presParOf" srcId="{CEB939D4-3CE1-447C-A952-B5C0DCA9BC6F}" destId="{6F001D30-BC0A-4DF8-AEF9-B3B4A66ABF6D}" srcOrd="0" destOrd="0" presId="urn:microsoft.com/office/officeart/2005/8/layout/process5"/>
    <dgm:cxn modelId="{9068406A-81AD-4F13-B20A-FC3518FF9F2A}" type="presParOf" srcId="{3811DD6F-C933-4B2E-9E3C-2E1F0C136B36}" destId="{70C4E9D4-121C-4672-933A-1F6C891082FF}" srcOrd="10" destOrd="0" presId="urn:microsoft.com/office/officeart/2005/8/layout/process5"/>
    <dgm:cxn modelId="{07D48577-E1CA-40BC-B0E2-F47958F2B321}" type="presParOf" srcId="{3811DD6F-C933-4B2E-9E3C-2E1F0C136B36}" destId="{B4C5DF34-0D3E-4E2D-A739-9C312B9BC278}" srcOrd="11" destOrd="0" presId="urn:microsoft.com/office/officeart/2005/8/layout/process5"/>
    <dgm:cxn modelId="{F4A1CCAB-BD0C-43AD-BA81-D0E90B5A4042}" type="presParOf" srcId="{B4C5DF34-0D3E-4E2D-A739-9C312B9BC278}" destId="{5B2A0EA1-191A-4EE4-A2CE-0107B32909EA}" srcOrd="0" destOrd="0" presId="urn:microsoft.com/office/officeart/2005/8/layout/process5"/>
    <dgm:cxn modelId="{68F7D95F-311B-4D4E-A424-2538927FA1D9}" type="presParOf" srcId="{3811DD6F-C933-4B2E-9E3C-2E1F0C136B36}" destId="{790D95BC-7342-4776-83D2-EFD8FE73B2B7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DF84D-EA28-4787-8A88-058BA79DF1E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32C3ED-C2DF-440A-AD02-5C5E8BA4F6CF}">
      <dgm:prSet phldrT="[Text]" custT="1"/>
      <dgm:spPr/>
      <dgm:t>
        <a:bodyPr/>
        <a:lstStyle/>
        <a:p>
          <a:pPr algn="ctr"/>
          <a:r>
            <a:rPr lang="en-US" sz="2000" dirty="0" err="1" smtClean="0"/>
            <a:t>Pilih</a:t>
          </a:r>
          <a:r>
            <a:rPr lang="en-US" sz="2000" dirty="0" smtClean="0"/>
            <a:t> Unit</a:t>
          </a:r>
          <a:endParaRPr lang="en-US" sz="2000" dirty="0"/>
        </a:p>
      </dgm:t>
    </dgm:pt>
    <dgm:pt modelId="{549F48D7-A52A-4646-BD99-851D7F3FAB39}" type="parTrans" cxnId="{92046852-B39B-4CBC-BADF-8C0C6CBD77AF}">
      <dgm:prSet/>
      <dgm:spPr/>
      <dgm:t>
        <a:bodyPr/>
        <a:lstStyle/>
        <a:p>
          <a:endParaRPr lang="en-US" sz="2000"/>
        </a:p>
      </dgm:t>
    </dgm:pt>
    <dgm:pt modelId="{AA8CC74D-3354-4A28-A73E-1DDCBA5E150D}" type="sibTrans" cxnId="{92046852-B39B-4CBC-BADF-8C0C6CBD77AF}">
      <dgm:prSet custT="1"/>
      <dgm:spPr/>
      <dgm:t>
        <a:bodyPr/>
        <a:lstStyle/>
        <a:p>
          <a:pPr algn="ctr"/>
          <a:endParaRPr lang="en-US" sz="1600"/>
        </a:p>
      </dgm:t>
    </dgm:pt>
    <dgm:pt modelId="{DCF1E0BB-7239-42BA-9B04-3D6CA6B1DDA6}">
      <dgm:prSet phldrT="[Text]" custT="1"/>
      <dgm:spPr/>
      <dgm:t>
        <a:bodyPr/>
        <a:lstStyle/>
        <a:p>
          <a:pPr algn="ctr"/>
          <a:r>
            <a:rPr lang="en-US" sz="1600" dirty="0" smtClean="0"/>
            <a:t>Unit </a:t>
          </a:r>
          <a:r>
            <a:rPr lang="en-US" sz="1600" dirty="0" err="1" smtClean="0"/>
            <a:t>Siap</a:t>
          </a:r>
          <a:r>
            <a:rPr lang="en-US" sz="1600" dirty="0" smtClean="0"/>
            <a:t> </a:t>
          </a:r>
          <a:r>
            <a:rPr lang="en-US" sz="1600" dirty="0" err="1" smtClean="0"/>
            <a:t>Jual</a:t>
          </a:r>
          <a:endParaRPr lang="en-US" sz="1600" dirty="0"/>
        </a:p>
      </dgm:t>
    </dgm:pt>
    <dgm:pt modelId="{A882B607-05FA-416C-8636-DEE76C53C944}" type="parTrans" cxnId="{5FC22A7C-4CAE-4131-8FEC-E531A4422E9F}">
      <dgm:prSet/>
      <dgm:spPr/>
      <dgm:t>
        <a:bodyPr/>
        <a:lstStyle/>
        <a:p>
          <a:endParaRPr lang="en-US" sz="2000"/>
        </a:p>
      </dgm:t>
    </dgm:pt>
    <dgm:pt modelId="{37D13A53-7EA8-4FC1-B7AA-5CBDE9950EB1}" type="sibTrans" cxnId="{5FC22A7C-4CAE-4131-8FEC-E531A4422E9F}">
      <dgm:prSet/>
      <dgm:spPr/>
      <dgm:t>
        <a:bodyPr/>
        <a:lstStyle/>
        <a:p>
          <a:endParaRPr lang="en-US" sz="2000"/>
        </a:p>
      </dgm:t>
    </dgm:pt>
    <dgm:pt modelId="{E7B5F60D-2BE9-4BEC-B170-692DF8C07530}">
      <dgm:prSet phldrT="[Text]" custT="1"/>
      <dgm:spPr/>
      <dgm:t>
        <a:bodyPr/>
        <a:lstStyle/>
        <a:p>
          <a:pPr algn="ctr"/>
          <a:r>
            <a:rPr lang="en-US" sz="2000" dirty="0" smtClean="0"/>
            <a:t>Reserve</a:t>
          </a:r>
          <a:endParaRPr lang="en-US" sz="2000" dirty="0"/>
        </a:p>
      </dgm:t>
    </dgm:pt>
    <dgm:pt modelId="{28502547-CE45-44F2-9A3C-463633E23530}" type="parTrans" cxnId="{E0B5BF45-ABE4-4BFD-8BCD-583A84EBBD5B}">
      <dgm:prSet/>
      <dgm:spPr/>
      <dgm:t>
        <a:bodyPr/>
        <a:lstStyle/>
        <a:p>
          <a:endParaRPr lang="en-US" sz="2000"/>
        </a:p>
      </dgm:t>
    </dgm:pt>
    <dgm:pt modelId="{1B4E5C10-FB22-46BC-AFFA-93EE4FC75AD3}" type="sibTrans" cxnId="{E0B5BF45-ABE4-4BFD-8BCD-583A84EBBD5B}">
      <dgm:prSet custT="1"/>
      <dgm:spPr/>
      <dgm:t>
        <a:bodyPr/>
        <a:lstStyle/>
        <a:p>
          <a:pPr algn="ctr"/>
          <a:endParaRPr lang="en-US" sz="1600"/>
        </a:p>
      </dgm:t>
    </dgm:pt>
    <dgm:pt modelId="{225C9686-6A80-4287-AB17-45FE8BFB7A4C}">
      <dgm:prSet phldrT="[Text]" custT="1"/>
      <dgm:spPr/>
      <dgm:t>
        <a:bodyPr/>
        <a:lstStyle/>
        <a:p>
          <a:pPr algn="ctr"/>
          <a:r>
            <a:rPr lang="en-US" sz="1600" dirty="0" smtClean="0"/>
            <a:t>Form Reserve</a:t>
          </a:r>
          <a:endParaRPr lang="en-US" sz="1600" dirty="0"/>
        </a:p>
      </dgm:t>
    </dgm:pt>
    <dgm:pt modelId="{8FDE1305-0A20-4201-ABD5-12B7EF752A2F}" type="parTrans" cxnId="{F76743E7-3E28-4150-8DF3-651B2872237C}">
      <dgm:prSet/>
      <dgm:spPr/>
      <dgm:t>
        <a:bodyPr/>
        <a:lstStyle/>
        <a:p>
          <a:endParaRPr lang="en-US" sz="2000"/>
        </a:p>
      </dgm:t>
    </dgm:pt>
    <dgm:pt modelId="{356C1343-B93E-49B7-8E3A-4A6864374249}" type="sibTrans" cxnId="{F76743E7-3E28-4150-8DF3-651B2872237C}">
      <dgm:prSet/>
      <dgm:spPr/>
      <dgm:t>
        <a:bodyPr/>
        <a:lstStyle/>
        <a:p>
          <a:endParaRPr lang="en-US" sz="2000"/>
        </a:p>
      </dgm:t>
    </dgm:pt>
    <dgm:pt modelId="{39AF32C8-0B35-4988-AEDE-F96815049B2D}">
      <dgm:prSet phldrT="[Text]" custT="1"/>
      <dgm:spPr/>
      <dgm:t>
        <a:bodyPr/>
        <a:lstStyle/>
        <a:p>
          <a:pPr algn="ctr"/>
          <a:r>
            <a:rPr lang="en-US" sz="2000" dirty="0" err="1" smtClean="0"/>
            <a:t>Pembuatan</a:t>
          </a:r>
          <a:r>
            <a:rPr lang="en-US" sz="2000" dirty="0" smtClean="0"/>
            <a:t> SPP</a:t>
          </a:r>
          <a:endParaRPr lang="en-US" sz="2000" dirty="0"/>
        </a:p>
      </dgm:t>
    </dgm:pt>
    <dgm:pt modelId="{E18EEA52-7AE5-49A2-B63E-6F25F852A345}" type="parTrans" cxnId="{61829022-8F52-40A4-896E-B33E3E375348}">
      <dgm:prSet/>
      <dgm:spPr/>
      <dgm:t>
        <a:bodyPr/>
        <a:lstStyle/>
        <a:p>
          <a:endParaRPr lang="en-US" sz="2000"/>
        </a:p>
      </dgm:t>
    </dgm:pt>
    <dgm:pt modelId="{E5D7E651-6261-4FD1-AE86-D83E224439D5}" type="sibTrans" cxnId="{61829022-8F52-40A4-896E-B33E3E375348}">
      <dgm:prSet custT="1"/>
      <dgm:spPr/>
      <dgm:t>
        <a:bodyPr/>
        <a:lstStyle/>
        <a:p>
          <a:pPr algn="ctr"/>
          <a:endParaRPr lang="en-US" sz="1600"/>
        </a:p>
      </dgm:t>
    </dgm:pt>
    <dgm:pt modelId="{2C63FFD7-21A9-409B-AB93-2D0F6BF3B80E}">
      <dgm:prSet phldrT="[Text]" custT="1"/>
      <dgm:spPr/>
      <dgm:t>
        <a:bodyPr/>
        <a:lstStyle/>
        <a:p>
          <a:pPr algn="ctr"/>
          <a:r>
            <a:rPr lang="en-US" sz="1600" dirty="0" smtClean="0"/>
            <a:t>Form SPP</a:t>
          </a:r>
          <a:endParaRPr lang="en-US" sz="1600" dirty="0"/>
        </a:p>
      </dgm:t>
    </dgm:pt>
    <dgm:pt modelId="{84DA082F-DFE3-4232-B06B-12C57D090150}" type="parTrans" cxnId="{C33E3DA1-1A97-488B-A8F2-380D9F87C479}">
      <dgm:prSet/>
      <dgm:spPr/>
      <dgm:t>
        <a:bodyPr/>
        <a:lstStyle/>
        <a:p>
          <a:endParaRPr lang="en-US" sz="2000"/>
        </a:p>
      </dgm:t>
    </dgm:pt>
    <dgm:pt modelId="{DA22E28C-A859-440F-9BD2-2FA280B6F01F}" type="sibTrans" cxnId="{C33E3DA1-1A97-488B-A8F2-380D9F87C479}">
      <dgm:prSet/>
      <dgm:spPr/>
      <dgm:t>
        <a:bodyPr/>
        <a:lstStyle/>
        <a:p>
          <a:endParaRPr lang="en-US" sz="2000"/>
        </a:p>
      </dgm:t>
    </dgm:pt>
    <dgm:pt modelId="{65077C82-EA69-480E-9143-29FB904C2C53}">
      <dgm:prSet phldrT="[Text]" custT="1"/>
      <dgm:spPr/>
      <dgm:t>
        <a:bodyPr/>
        <a:lstStyle/>
        <a:p>
          <a:pPr algn="ctr"/>
          <a:r>
            <a:rPr lang="en-US" sz="2000" dirty="0" err="1" smtClean="0"/>
            <a:t>Rencana</a:t>
          </a:r>
          <a:r>
            <a:rPr lang="en-US" sz="2000" dirty="0" smtClean="0"/>
            <a:t> </a:t>
          </a:r>
          <a:r>
            <a:rPr lang="en-US" sz="2000" dirty="0" err="1" smtClean="0"/>
            <a:t>Pembayaran</a:t>
          </a:r>
          <a:endParaRPr lang="en-US" sz="2000" dirty="0"/>
        </a:p>
      </dgm:t>
    </dgm:pt>
    <dgm:pt modelId="{65FE6F95-9A8E-45A2-980C-DCAF2244E2ED}" type="parTrans" cxnId="{CF6F7FFE-7869-4629-8C29-418B844AE340}">
      <dgm:prSet/>
      <dgm:spPr/>
      <dgm:t>
        <a:bodyPr/>
        <a:lstStyle/>
        <a:p>
          <a:endParaRPr lang="en-US" sz="2000"/>
        </a:p>
      </dgm:t>
    </dgm:pt>
    <dgm:pt modelId="{45B193E3-5FA1-4B4C-A1D5-8A65DE9A8447}" type="sibTrans" cxnId="{CF6F7FFE-7869-4629-8C29-418B844AE340}">
      <dgm:prSet custT="1"/>
      <dgm:spPr/>
      <dgm:t>
        <a:bodyPr/>
        <a:lstStyle/>
        <a:p>
          <a:pPr algn="ctr"/>
          <a:endParaRPr lang="en-US" sz="1600"/>
        </a:p>
      </dgm:t>
    </dgm:pt>
    <dgm:pt modelId="{2B68E228-E19E-4F3E-881C-5F6A998A27A0}">
      <dgm:prSet phldrT="[Text]" custT="1"/>
      <dgm:spPr/>
      <dgm:t>
        <a:bodyPr/>
        <a:lstStyle/>
        <a:p>
          <a:pPr algn="ctr"/>
          <a:r>
            <a:rPr lang="en-US" sz="1000" dirty="0" err="1" smtClean="0"/>
            <a:t>Pilih</a:t>
          </a:r>
          <a:r>
            <a:rPr lang="en-US" sz="1000" dirty="0" smtClean="0"/>
            <a:t> </a:t>
          </a:r>
          <a:r>
            <a:rPr lang="en-US" sz="1000" dirty="0" err="1" smtClean="0"/>
            <a:t>Rencana</a:t>
          </a:r>
          <a:endParaRPr lang="en-US" sz="1000" dirty="0"/>
        </a:p>
      </dgm:t>
    </dgm:pt>
    <dgm:pt modelId="{79325C40-AAE2-4A1F-812A-553B5243A412}" type="parTrans" cxnId="{485C72D1-D71A-4B9D-B579-7BB07D5FC45B}">
      <dgm:prSet/>
      <dgm:spPr/>
      <dgm:t>
        <a:bodyPr/>
        <a:lstStyle/>
        <a:p>
          <a:endParaRPr lang="en-US" sz="2000"/>
        </a:p>
      </dgm:t>
    </dgm:pt>
    <dgm:pt modelId="{97FE1C88-29D0-434A-9834-73C14E1EC653}" type="sibTrans" cxnId="{485C72D1-D71A-4B9D-B579-7BB07D5FC45B}">
      <dgm:prSet/>
      <dgm:spPr/>
      <dgm:t>
        <a:bodyPr/>
        <a:lstStyle/>
        <a:p>
          <a:endParaRPr lang="en-US" sz="2000"/>
        </a:p>
      </dgm:t>
    </dgm:pt>
    <dgm:pt modelId="{FA12F177-2C69-4AF2-812E-A8CD0D10770C}">
      <dgm:prSet phldrT="[Text]" custT="1"/>
      <dgm:spPr/>
      <dgm:t>
        <a:bodyPr/>
        <a:lstStyle/>
        <a:p>
          <a:pPr algn="ctr"/>
          <a:r>
            <a:rPr lang="en-US" sz="2000" dirty="0" err="1" smtClean="0"/>
            <a:t>Cetak</a:t>
          </a:r>
          <a:r>
            <a:rPr lang="en-US" sz="2000" dirty="0" smtClean="0"/>
            <a:t> SPP</a:t>
          </a:r>
          <a:endParaRPr lang="en-US" sz="2000" dirty="0"/>
        </a:p>
      </dgm:t>
    </dgm:pt>
    <dgm:pt modelId="{1E2604B9-8C76-4CDA-B942-8B362174620F}" type="parTrans" cxnId="{5F847DEE-DDC2-4300-A61A-410AABE95089}">
      <dgm:prSet/>
      <dgm:spPr/>
      <dgm:t>
        <a:bodyPr/>
        <a:lstStyle/>
        <a:p>
          <a:endParaRPr lang="en-US" sz="2000"/>
        </a:p>
      </dgm:t>
    </dgm:pt>
    <dgm:pt modelId="{FE1AE36D-AD78-471B-82E6-A4D9B03BC2B0}" type="sibTrans" cxnId="{5F847DEE-DDC2-4300-A61A-410AABE95089}">
      <dgm:prSet custT="1"/>
      <dgm:spPr/>
      <dgm:t>
        <a:bodyPr/>
        <a:lstStyle/>
        <a:p>
          <a:pPr algn="ctr"/>
          <a:endParaRPr lang="en-US" sz="1600"/>
        </a:p>
      </dgm:t>
    </dgm:pt>
    <dgm:pt modelId="{5162BC05-ABA9-4453-BD0E-3AF4A3FD7858}">
      <dgm:prSet phldrT="[Text]" custT="1"/>
      <dgm:spPr/>
      <dgm:t>
        <a:bodyPr/>
        <a:lstStyle/>
        <a:p>
          <a:pPr algn="ctr"/>
          <a:r>
            <a:rPr lang="en-US" sz="2000" dirty="0" err="1" smtClean="0"/>
            <a:t>Tanda</a:t>
          </a:r>
          <a:r>
            <a:rPr lang="en-US" sz="2000" dirty="0" smtClean="0"/>
            <a:t> </a:t>
          </a:r>
          <a:r>
            <a:rPr lang="en-US" sz="2000" dirty="0" err="1" smtClean="0"/>
            <a:t>Terima</a:t>
          </a:r>
          <a:endParaRPr lang="en-US" sz="2000" dirty="0"/>
        </a:p>
      </dgm:t>
    </dgm:pt>
    <dgm:pt modelId="{DB0A0F74-F4AB-4EA3-88E5-60F8DF97DF68}" type="parTrans" cxnId="{F9BB5400-763A-4C5E-BD7C-A36A07D649FF}">
      <dgm:prSet/>
      <dgm:spPr/>
      <dgm:t>
        <a:bodyPr/>
        <a:lstStyle/>
        <a:p>
          <a:endParaRPr lang="en-US" sz="2000"/>
        </a:p>
      </dgm:t>
    </dgm:pt>
    <dgm:pt modelId="{6E9F036A-57A4-4F79-850C-625FC986485A}" type="sibTrans" cxnId="{F9BB5400-763A-4C5E-BD7C-A36A07D649FF}">
      <dgm:prSet custT="1"/>
      <dgm:spPr/>
      <dgm:t>
        <a:bodyPr/>
        <a:lstStyle/>
        <a:p>
          <a:pPr algn="ctr"/>
          <a:endParaRPr lang="en-US" sz="1600"/>
        </a:p>
      </dgm:t>
    </dgm:pt>
    <dgm:pt modelId="{EE90C212-1F1B-4D38-986F-F3ED71A29D22}">
      <dgm:prSet phldrT="[Text]" custT="1"/>
      <dgm:spPr/>
      <dgm:t>
        <a:bodyPr/>
        <a:lstStyle/>
        <a:p>
          <a:pPr algn="ctr"/>
          <a:r>
            <a:rPr lang="en-US" sz="1400" dirty="0" smtClean="0"/>
            <a:t>Form </a:t>
          </a:r>
          <a:r>
            <a:rPr lang="en-US" sz="1400" dirty="0" err="1" smtClean="0"/>
            <a:t>Tanda</a:t>
          </a:r>
          <a:r>
            <a:rPr lang="en-US" sz="1400" dirty="0" smtClean="0"/>
            <a:t> </a:t>
          </a:r>
          <a:r>
            <a:rPr lang="en-US" sz="1400" dirty="0" err="1" smtClean="0"/>
            <a:t>Terima</a:t>
          </a:r>
          <a:endParaRPr lang="en-US" sz="1400" dirty="0"/>
        </a:p>
      </dgm:t>
    </dgm:pt>
    <dgm:pt modelId="{D69F334B-86F0-43FD-A257-93083D3528D2}" type="parTrans" cxnId="{52AF89AB-C2D1-4936-8463-B0913E18DF10}">
      <dgm:prSet/>
      <dgm:spPr/>
      <dgm:t>
        <a:bodyPr/>
        <a:lstStyle/>
        <a:p>
          <a:endParaRPr lang="en-US" sz="2000"/>
        </a:p>
      </dgm:t>
    </dgm:pt>
    <dgm:pt modelId="{6C37015F-3BD1-4169-A3C0-D12C88D9CF65}" type="sibTrans" cxnId="{52AF89AB-C2D1-4936-8463-B0913E18DF10}">
      <dgm:prSet/>
      <dgm:spPr/>
      <dgm:t>
        <a:bodyPr/>
        <a:lstStyle/>
        <a:p>
          <a:endParaRPr lang="en-US" sz="2000"/>
        </a:p>
      </dgm:t>
    </dgm:pt>
    <dgm:pt modelId="{D071DDF7-328D-4F0F-AA31-D349CCCE7F95}">
      <dgm:prSet phldrT="[Text]" custT="1"/>
      <dgm:spPr/>
      <dgm:t>
        <a:bodyPr/>
        <a:lstStyle/>
        <a:p>
          <a:pPr algn="ctr"/>
          <a:r>
            <a:rPr lang="en-US" sz="2000" dirty="0" err="1" smtClean="0"/>
            <a:t>Kuitansi</a:t>
          </a:r>
          <a:endParaRPr lang="en-US" sz="2000" dirty="0"/>
        </a:p>
      </dgm:t>
    </dgm:pt>
    <dgm:pt modelId="{F90B511D-7ECB-49F5-B6C4-ACD0DA320F1F}" type="parTrans" cxnId="{64AECA8B-FD00-4FAD-BF75-5E97CA6F5CD2}">
      <dgm:prSet/>
      <dgm:spPr/>
      <dgm:t>
        <a:bodyPr/>
        <a:lstStyle/>
        <a:p>
          <a:endParaRPr lang="en-US" sz="2000"/>
        </a:p>
      </dgm:t>
    </dgm:pt>
    <dgm:pt modelId="{3A8A1BA2-C6A8-4048-9FFE-2BDA170E219E}" type="sibTrans" cxnId="{64AECA8B-FD00-4FAD-BF75-5E97CA6F5CD2}">
      <dgm:prSet/>
      <dgm:spPr/>
      <dgm:t>
        <a:bodyPr/>
        <a:lstStyle/>
        <a:p>
          <a:endParaRPr lang="en-US" sz="2000"/>
        </a:p>
      </dgm:t>
    </dgm:pt>
    <dgm:pt modelId="{8503A68B-E656-4BE2-B665-D6C31C7F95B4}">
      <dgm:prSet phldrT="[Text]" custT="1"/>
      <dgm:spPr/>
      <dgm:t>
        <a:bodyPr/>
        <a:lstStyle/>
        <a:p>
          <a:pPr algn="ctr"/>
          <a:r>
            <a:rPr lang="en-US" sz="1600" dirty="0" err="1" smtClean="0"/>
            <a:t>Cetak</a:t>
          </a:r>
          <a:r>
            <a:rPr lang="en-US" sz="1600" dirty="0" smtClean="0"/>
            <a:t> </a:t>
          </a:r>
          <a:r>
            <a:rPr lang="en-US" sz="1600" dirty="0" err="1" smtClean="0"/>
            <a:t>Kuitansi</a:t>
          </a:r>
          <a:endParaRPr lang="en-US" sz="1600" dirty="0"/>
        </a:p>
      </dgm:t>
    </dgm:pt>
    <dgm:pt modelId="{5D0650EA-2C89-4FBE-9FDA-38B66B263095}" type="parTrans" cxnId="{2310D6D0-AE3F-4174-95B4-B1F85337BAC8}">
      <dgm:prSet/>
      <dgm:spPr/>
      <dgm:t>
        <a:bodyPr/>
        <a:lstStyle/>
        <a:p>
          <a:endParaRPr lang="en-US" sz="2000"/>
        </a:p>
      </dgm:t>
    </dgm:pt>
    <dgm:pt modelId="{09D86F5B-E765-4783-B937-130B80D82176}" type="sibTrans" cxnId="{2310D6D0-AE3F-4174-95B4-B1F85337BAC8}">
      <dgm:prSet/>
      <dgm:spPr/>
      <dgm:t>
        <a:bodyPr/>
        <a:lstStyle/>
        <a:p>
          <a:endParaRPr lang="en-US" sz="2000"/>
        </a:p>
      </dgm:t>
    </dgm:pt>
    <dgm:pt modelId="{D91F3848-47C1-496A-8E6D-3F9F3A449FAD}">
      <dgm:prSet phldrT="[Text]" custT="1"/>
      <dgm:spPr/>
      <dgm:t>
        <a:bodyPr/>
        <a:lstStyle/>
        <a:p>
          <a:pPr algn="ctr"/>
          <a:r>
            <a:rPr lang="en-US" sz="1000" dirty="0" err="1" smtClean="0"/>
            <a:t>Pilih</a:t>
          </a:r>
          <a:r>
            <a:rPr lang="en-US" sz="1000" dirty="0" smtClean="0"/>
            <a:t> </a:t>
          </a:r>
          <a:r>
            <a:rPr lang="en-US" sz="1000" dirty="0" err="1" smtClean="0"/>
            <a:t>Pola</a:t>
          </a:r>
          <a:r>
            <a:rPr lang="en-US" sz="1000" dirty="0" smtClean="0"/>
            <a:t> </a:t>
          </a:r>
          <a:r>
            <a:rPr lang="en-US" sz="1000" dirty="0" err="1" smtClean="0"/>
            <a:t>Pembayaran</a:t>
          </a:r>
          <a:endParaRPr lang="en-US" sz="1000" dirty="0"/>
        </a:p>
      </dgm:t>
    </dgm:pt>
    <dgm:pt modelId="{0B77DFCD-C20C-4A5D-9C79-6B8D9C66C648}" type="parTrans" cxnId="{6E4FDBEA-F0C1-4CED-9A8A-B81FBC79F483}">
      <dgm:prSet/>
      <dgm:spPr/>
      <dgm:t>
        <a:bodyPr/>
        <a:lstStyle/>
        <a:p>
          <a:endParaRPr lang="en-US" sz="2000"/>
        </a:p>
      </dgm:t>
    </dgm:pt>
    <dgm:pt modelId="{C868B4F8-0BD5-4657-9B05-C1190FA78876}" type="sibTrans" cxnId="{6E4FDBEA-F0C1-4CED-9A8A-B81FBC79F483}">
      <dgm:prSet/>
      <dgm:spPr/>
      <dgm:t>
        <a:bodyPr/>
        <a:lstStyle/>
        <a:p>
          <a:endParaRPr lang="en-US" sz="2000"/>
        </a:p>
      </dgm:t>
    </dgm:pt>
    <dgm:pt modelId="{01AB33BC-436B-40C2-9EBE-5898BE95A480}">
      <dgm:prSet phldrT="[Text]" custT="1"/>
      <dgm:spPr/>
      <dgm:t>
        <a:bodyPr/>
        <a:lstStyle/>
        <a:p>
          <a:pPr algn="ctr"/>
          <a:r>
            <a:rPr lang="en-US" sz="2000" dirty="0" err="1" smtClean="0"/>
            <a:t>Ubah</a:t>
          </a:r>
          <a:r>
            <a:rPr lang="en-US" sz="2000" dirty="0" smtClean="0"/>
            <a:t> Status </a:t>
          </a:r>
          <a:r>
            <a:rPr lang="en-US" sz="2000" dirty="0" err="1" smtClean="0"/>
            <a:t>Distribusi</a:t>
          </a:r>
          <a:endParaRPr lang="en-US" sz="2000" dirty="0"/>
        </a:p>
      </dgm:t>
    </dgm:pt>
    <dgm:pt modelId="{0E73C999-350F-4AA4-B5AD-9648E2991571}" type="parTrans" cxnId="{3F688F62-63B1-4818-9F9A-E09096F154EE}">
      <dgm:prSet/>
      <dgm:spPr/>
      <dgm:t>
        <a:bodyPr/>
        <a:lstStyle/>
        <a:p>
          <a:endParaRPr lang="en-US" sz="2000"/>
        </a:p>
      </dgm:t>
    </dgm:pt>
    <dgm:pt modelId="{9EC33E49-73A5-465C-997D-FD4C8BC8C141}" type="sibTrans" cxnId="{3F688F62-63B1-4818-9F9A-E09096F154EE}">
      <dgm:prSet custT="1"/>
      <dgm:spPr/>
      <dgm:t>
        <a:bodyPr/>
        <a:lstStyle/>
        <a:p>
          <a:pPr algn="ctr"/>
          <a:endParaRPr lang="en-US" sz="1600"/>
        </a:p>
      </dgm:t>
    </dgm:pt>
    <dgm:pt modelId="{AEFDA337-4D5C-4391-A4F7-CFD822756FB8}">
      <dgm:prSet phldrT="[Text]" custT="1"/>
      <dgm:spPr/>
      <dgm:t>
        <a:bodyPr/>
        <a:lstStyle/>
        <a:p>
          <a:pPr algn="ctr"/>
          <a:r>
            <a:rPr lang="en-US" sz="2000" dirty="0" err="1" smtClean="0"/>
            <a:t>Otorisasi</a:t>
          </a:r>
          <a:r>
            <a:rPr lang="en-US" sz="2000" dirty="0" smtClean="0"/>
            <a:t> SPP</a:t>
          </a:r>
          <a:endParaRPr lang="en-US" sz="2000" dirty="0"/>
        </a:p>
      </dgm:t>
    </dgm:pt>
    <dgm:pt modelId="{DF77E1AC-BED4-4572-B978-E2BE7C592C76}" type="parTrans" cxnId="{F5E063D6-9DC3-47FC-83ED-60CA9D869345}">
      <dgm:prSet/>
      <dgm:spPr/>
      <dgm:t>
        <a:bodyPr/>
        <a:lstStyle/>
        <a:p>
          <a:endParaRPr lang="en-US" sz="2000"/>
        </a:p>
      </dgm:t>
    </dgm:pt>
    <dgm:pt modelId="{CA4895BB-0C90-4343-A5F1-AAB05816E584}" type="sibTrans" cxnId="{F5E063D6-9DC3-47FC-83ED-60CA9D869345}">
      <dgm:prSet custT="1"/>
      <dgm:spPr/>
      <dgm:t>
        <a:bodyPr/>
        <a:lstStyle/>
        <a:p>
          <a:pPr algn="ctr"/>
          <a:endParaRPr lang="en-US" sz="1600"/>
        </a:p>
      </dgm:t>
    </dgm:pt>
    <dgm:pt modelId="{6F8C71B7-DBA2-4047-B13A-EFD2AB07B080}">
      <dgm:prSet phldrT="[Text]" custT="1"/>
      <dgm:spPr/>
      <dgm:t>
        <a:bodyPr/>
        <a:lstStyle/>
        <a:p>
          <a:pPr algn="ctr"/>
          <a:r>
            <a:rPr lang="en-US" sz="1400" dirty="0" smtClean="0"/>
            <a:t>Create </a:t>
          </a:r>
          <a:r>
            <a:rPr lang="en-US" sz="1400" dirty="0" err="1" smtClean="0"/>
            <a:t>Kwitansi</a:t>
          </a:r>
          <a:endParaRPr lang="en-US" sz="1400" dirty="0"/>
        </a:p>
      </dgm:t>
    </dgm:pt>
    <dgm:pt modelId="{F6F79FBF-B12C-42C2-A89B-9B000742452C}" type="parTrans" cxnId="{9F3E941D-A5FB-449D-843D-73B920398604}">
      <dgm:prSet/>
      <dgm:spPr/>
      <dgm:t>
        <a:bodyPr/>
        <a:lstStyle/>
        <a:p>
          <a:endParaRPr lang="en-US"/>
        </a:p>
      </dgm:t>
    </dgm:pt>
    <dgm:pt modelId="{697ECA31-E895-4FE8-B563-CD031FBD5210}" type="sibTrans" cxnId="{9F3E941D-A5FB-449D-843D-73B920398604}">
      <dgm:prSet/>
      <dgm:spPr/>
      <dgm:t>
        <a:bodyPr/>
        <a:lstStyle/>
        <a:p>
          <a:endParaRPr lang="en-US"/>
        </a:p>
      </dgm:t>
    </dgm:pt>
    <dgm:pt modelId="{19E38B50-A741-4AE5-B697-BE565051D566}" type="pres">
      <dgm:prSet presAssocID="{5FFDF84D-EA28-4787-8A88-058BA79DF1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292869-4B26-4633-A3F4-CE7F46C42C2C}" type="pres">
      <dgm:prSet presAssocID="{2932C3ED-C2DF-440A-AD02-5C5E8BA4F6C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26340-B182-4B10-A536-AA08072ECFEC}" type="pres">
      <dgm:prSet presAssocID="{AA8CC74D-3354-4A28-A73E-1DDCBA5E150D}" presName="sibTrans" presStyleLbl="sibTrans2D1" presStyleIdx="0" presStyleCnt="8"/>
      <dgm:spPr/>
      <dgm:t>
        <a:bodyPr/>
        <a:lstStyle/>
        <a:p>
          <a:endParaRPr lang="en-US"/>
        </a:p>
      </dgm:t>
    </dgm:pt>
    <dgm:pt modelId="{A3E5A79D-0C8A-4B55-82A7-8E371045F484}" type="pres">
      <dgm:prSet presAssocID="{AA8CC74D-3354-4A28-A73E-1DDCBA5E150D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80847C97-7730-4BB7-8E83-D84581CAD004}" type="pres">
      <dgm:prSet presAssocID="{E7B5F60D-2BE9-4BEC-B170-692DF8C0753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7150D-C134-4F4D-9D8E-40D290A6B5B6}" type="pres">
      <dgm:prSet presAssocID="{1B4E5C10-FB22-46BC-AFFA-93EE4FC75AD3}" presName="sibTrans" presStyleLbl="sibTrans2D1" presStyleIdx="1" presStyleCnt="8"/>
      <dgm:spPr/>
      <dgm:t>
        <a:bodyPr/>
        <a:lstStyle/>
        <a:p>
          <a:endParaRPr lang="en-US"/>
        </a:p>
      </dgm:t>
    </dgm:pt>
    <dgm:pt modelId="{0DB9558F-CCDA-417F-BC33-23DF4267DB5C}" type="pres">
      <dgm:prSet presAssocID="{1B4E5C10-FB22-46BC-AFFA-93EE4FC75AD3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EC4C554D-474F-49A1-85E7-A34EBB5438C8}" type="pres">
      <dgm:prSet presAssocID="{39AF32C8-0B35-4988-AEDE-F96815049B2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0E795-DDFC-4008-83A2-A8D4E15533BF}" type="pres">
      <dgm:prSet presAssocID="{E5D7E651-6261-4FD1-AE86-D83E224439D5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D41AF02-1405-4851-B07E-D49DDCDE044C}" type="pres">
      <dgm:prSet presAssocID="{E5D7E651-6261-4FD1-AE86-D83E224439D5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7BAE4DCD-8EE2-40BC-AAD1-7AA6B376F740}" type="pres">
      <dgm:prSet presAssocID="{65077C82-EA69-480E-9143-29FB904C2C5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5D63C-576A-433D-B3A3-F2035AB8E19E}" type="pres">
      <dgm:prSet presAssocID="{45B193E3-5FA1-4B4C-A1D5-8A65DE9A8447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7B49B41-3A86-4C73-932D-07A1C0CBB702}" type="pres">
      <dgm:prSet presAssocID="{45B193E3-5FA1-4B4C-A1D5-8A65DE9A8447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5A6F98D9-6395-4B0A-B650-6B8CDFD9A1C9}" type="pres">
      <dgm:prSet presAssocID="{FA12F177-2C69-4AF2-812E-A8CD0D10770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AB74C-3D95-4375-9740-7B5C412D6545}" type="pres">
      <dgm:prSet presAssocID="{FE1AE36D-AD78-471B-82E6-A4D9B03BC2B0}" presName="sibTrans" presStyleLbl="sibTrans2D1" presStyleIdx="4" presStyleCnt="8"/>
      <dgm:spPr/>
      <dgm:t>
        <a:bodyPr/>
        <a:lstStyle/>
        <a:p>
          <a:endParaRPr lang="en-US"/>
        </a:p>
      </dgm:t>
    </dgm:pt>
    <dgm:pt modelId="{7FD23F58-8630-450C-B85A-1E0D42937B55}" type="pres">
      <dgm:prSet presAssocID="{FE1AE36D-AD78-471B-82E6-A4D9B03BC2B0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E5E7BE69-270E-433D-BBEB-9B08945A143C}" type="pres">
      <dgm:prSet presAssocID="{01AB33BC-436B-40C2-9EBE-5898BE95A48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421A1-00B3-49A6-841D-8E267A2B4C45}" type="pres">
      <dgm:prSet presAssocID="{9EC33E49-73A5-465C-997D-FD4C8BC8C14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966DB406-46F0-4FF1-9F30-42324C9C2005}" type="pres">
      <dgm:prSet presAssocID="{9EC33E49-73A5-465C-997D-FD4C8BC8C14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A1AE03C3-9FD6-472F-AB56-AA6EF9E87460}" type="pres">
      <dgm:prSet presAssocID="{AEFDA337-4D5C-4391-A4F7-CFD822756FB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E7EAF-3B00-46E5-97EA-80B9EDBDD0E3}" type="pres">
      <dgm:prSet presAssocID="{CA4895BB-0C90-4343-A5F1-AAB05816E584}" presName="sibTrans" presStyleLbl="sibTrans2D1" presStyleIdx="6" presStyleCnt="8"/>
      <dgm:spPr/>
      <dgm:t>
        <a:bodyPr/>
        <a:lstStyle/>
        <a:p>
          <a:endParaRPr lang="en-US"/>
        </a:p>
      </dgm:t>
    </dgm:pt>
    <dgm:pt modelId="{E3745FC2-DE60-48DB-A371-A74D7CC2E94B}" type="pres">
      <dgm:prSet presAssocID="{CA4895BB-0C90-4343-A5F1-AAB05816E584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69C491E3-1CC6-4B5E-B099-11D126E9E576}" type="pres">
      <dgm:prSet presAssocID="{5162BC05-ABA9-4453-BD0E-3AF4A3FD785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CCE05-7FE2-4646-82E6-105D423CE09E}" type="pres">
      <dgm:prSet presAssocID="{6E9F036A-57A4-4F79-850C-625FC986485A}" presName="sibTrans" presStyleLbl="sibTrans2D1" presStyleIdx="7" presStyleCnt="8"/>
      <dgm:spPr/>
      <dgm:t>
        <a:bodyPr/>
        <a:lstStyle/>
        <a:p>
          <a:endParaRPr lang="en-US"/>
        </a:p>
      </dgm:t>
    </dgm:pt>
    <dgm:pt modelId="{D3A88A89-A4A1-407B-BA86-6FD08255D569}" type="pres">
      <dgm:prSet presAssocID="{6E9F036A-57A4-4F79-850C-625FC986485A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348C33B8-DF77-4C69-B36A-6B441A9B7DCA}" type="pres">
      <dgm:prSet presAssocID="{D071DDF7-328D-4F0F-AA31-D349CCCE7F9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B5BF45-ABE4-4BFD-8BCD-583A84EBBD5B}" srcId="{5FFDF84D-EA28-4787-8A88-058BA79DF1EB}" destId="{E7B5F60D-2BE9-4BEC-B170-692DF8C07530}" srcOrd="1" destOrd="0" parTransId="{28502547-CE45-44F2-9A3C-463633E23530}" sibTransId="{1B4E5C10-FB22-46BC-AFFA-93EE4FC75AD3}"/>
    <dgm:cxn modelId="{F5E063D6-9DC3-47FC-83ED-60CA9D869345}" srcId="{5FFDF84D-EA28-4787-8A88-058BA79DF1EB}" destId="{AEFDA337-4D5C-4391-A4F7-CFD822756FB8}" srcOrd="6" destOrd="0" parTransId="{DF77E1AC-BED4-4572-B978-E2BE7C592C76}" sibTransId="{CA4895BB-0C90-4343-A5F1-AAB05816E584}"/>
    <dgm:cxn modelId="{2D76CE2C-66C9-489C-86EE-34FFED93D55B}" type="presOf" srcId="{9EC33E49-73A5-465C-997D-FD4C8BC8C141}" destId="{966DB406-46F0-4FF1-9F30-42324C9C2005}" srcOrd="1" destOrd="0" presId="urn:microsoft.com/office/officeart/2005/8/layout/process5"/>
    <dgm:cxn modelId="{9B6EBF68-F07F-4229-A5A1-A43B022E371B}" type="presOf" srcId="{FE1AE36D-AD78-471B-82E6-A4D9B03BC2B0}" destId="{7FD23F58-8630-450C-B85A-1E0D42937B55}" srcOrd="1" destOrd="0" presId="urn:microsoft.com/office/officeart/2005/8/layout/process5"/>
    <dgm:cxn modelId="{0837A393-17FC-4FA1-84C3-2B006C77E36F}" type="presOf" srcId="{45B193E3-5FA1-4B4C-A1D5-8A65DE9A8447}" destId="{5835D63C-576A-433D-B3A3-F2035AB8E19E}" srcOrd="0" destOrd="0" presId="urn:microsoft.com/office/officeart/2005/8/layout/process5"/>
    <dgm:cxn modelId="{F5C4F82E-A39A-484F-9FB7-856FC6794E4D}" type="presOf" srcId="{5162BC05-ABA9-4453-BD0E-3AF4A3FD7858}" destId="{69C491E3-1CC6-4B5E-B099-11D126E9E576}" srcOrd="0" destOrd="0" presId="urn:microsoft.com/office/officeart/2005/8/layout/process5"/>
    <dgm:cxn modelId="{92249E3B-4873-4313-A2A8-1E4BF9112BD4}" type="presOf" srcId="{45B193E3-5FA1-4B4C-A1D5-8A65DE9A8447}" destId="{67B49B41-3A86-4C73-932D-07A1C0CBB702}" srcOrd="1" destOrd="0" presId="urn:microsoft.com/office/officeart/2005/8/layout/process5"/>
    <dgm:cxn modelId="{5392EB79-B649-48FC-B7FD-1914716E99AA}" type="presOf" srcId="{FA12F177-2C69-4AF2-812E-A8CD0D10770C}" destId="{5A6F98D9-6395-4B0A-B650-6B8CDFD9A1C9}" srcOrd="0" destOrd="0" presId="urn:microsoft.com/office/officeart/2005/8/layout/process5"/>
    <dgm:cxn modelId="{92046852-B39B-4CBC-BADF-8C0C6CBD77AF}" srcId="{5FFDF84D-EA28-4787-8A88-058BA79DF1EB}" destId="{2932C3ED-C2DF-440A-AD02-5C5E8BA4F6CF}" srcOrd="0" destOrd="0" parTransId="{549F48D7-A52A-4646-BD99-851D7F3FAB39}" sibTransId="{AA8CC74D-3354-4A28-A73E-1DDCBA5E150D}"/>
    <dgm:cxn modelId="{547AFDAB-2751-4836-8665-0F00A365C64F}" type="presOf" srcId="{E7B5F60D-2BE9-4BEC-B170-692DF8C07530}" destId="{80847C97-7730-4BB7-8E83-D84581CAD004}" srcOrd="0" destOrd="0" presId="urn:microsoft.com/office/officeart/2005/8/layout/process5"/>
    <dgm:cxn modelId="{537D0053-0FBB-4DFD-9C42-B3929C28B262}" type="presOf" srcId="{6E9F036A-57A4-4F79-850C-625FC986485A}" destId="{D3A88A89-A4A1-407B-BA86-6FD08255D569}" srcOrd="1" destOrd="0" presId="urn:microsoft.com/office/officeart/2005/8/layout/process5"/>
    <dgm:cxn modelId="{D63B36F7-761B-48BD-AAE8-42465AEA2EF4}" type="presOf" srcId="{AA8CC74D-3354-4A28-A73E-1DDCBA5E150D}" destId="{D5026340-B182-4B10-A536-AA08072ECFEC}" srcOrd="0" destOrd="0" presId="urn:microsoft.com/office/officeart/2005/8/layout/process5"/>
    <dgm:cxn modelId="{CF6F7FFE-7869-4629-8C29-418B844AE340}" srcId="{5FFDF84D-EA28-4787-8A88-058BA79DF1EB}" destId="{65077C82-EA69-480E-9143-29FB904C2C53}" srcOrd="3" destOrd="0" parTransId="{65FE6F95-9A8E-45A2-980C-DCAF2244E2ED}" sibTransId="{45B193E3-5FA1-4B4C-A1D5-8A65DE9A8447}"/>
    <dgm:cxn modelId="{CF5D5FEF-0229-4A08-81DE-FC52CB6D01BF}" type="presOf" srcId="{225C9686-6A80-4287-AB17-45FE8BFB7A4C}" destId="{80847C97-7730-4BB7-8E83-D84581CAD004}" srcOrd="0" destOrd="1" presId="urn:microsoft.com/office/officeart/2005/8/layout/process5"/>
    <dgm:cxn modelId="{8A3B0AFA-D550-40BB-9775-18601D69DC20}" type="presOf" srcId="{EE90C212-1F1B-4D38-986F-F3ED71A29D22}" destId="{69C491E3-1CC6-4B5E-B099-11D126E9E576}" srcOrd="0" destOrd="1" presId="urn:microsoft.com/office/officeart/2005/8/layout/process5"/>
    <dgm:cxn modelId="{F73152AA-A823-4381-A4E1-72BB61E1F6A2}" type="presOf" srcId="{D071DDF7-328D-4F0F-AA31-D349CCCE7F95}" destId="{348C33B8-DF77-4C69-B36A-6B441A9B7DCA}" srcOrd="0" destOrd="0" presId="urn:microsoft.com/office/officeart/2005/8/layout/process5"/>
    <dgm:cxn modelId="{3F688F62-63B1-4818-9F9A-E09096F154EE}" srcId="{5FFDF84D-EA28-4787-8A88-058BA79DF1EB}" destId="{01AB33BC-436B-40C2-9EBE-5898BE95A480}" srcOrd="5" destOrd="0" parTransId="{0E73C999-350F-4AA4-B5AD-9648E2991571}" sibTransId="{9EC33E49-73A5-465C-997D-FD4C8BC8C141}"/>
    <dgm:cxn modelId="{F9BB5400-763A-4C5E-BD7C-A36A07D649FF}" srcId="{5FFDF84D-EA28-4787-8A88-058BA79DF1EB}" destId="{5162BC05-ABA9-4453-BD0E-3AF4A3FD7858}" srcOrd="7" destOrd="0" parTransId="{DB0A0F74-F4AB-4EA3-88E5-60F8DF97DF68}" sibTransId="{6E9F036A-57A4-4F79-850C-625FC986485A}"/>
    <dgm:cxn modelId="{CEB430BB-B4E6-423C-9499-F623B7D51663}" type="presOf" srcId="{1B4E5C10-FB22-46BC-AFFA-93EE4FC75AD3}" destId="{00D7150D-C134-4F4D-9D8E-40D290A6B5B6}" srcOrd="0" destOrd="0" presId="urn:microsoft.com/office/officeart/2005/8/layout/process5"/>
    <dgm:cxn modelId="{9E1D9F65-D9BB-42CA-AB73-873E7E63266F}" type="presOf" srcId="{2932C3ED-C2DF-440A-AD02-5C5E8BA4F6CF}" destId="{DF292869-4B26-4633-A3F4-CE7F46C42C2C}" srcOrd="0" destOrd="0" presId="urn:microsoft.com/office/officeart/2005/8/layout/process5"/>
    <dgm:cxn modelId="{03A5C6C7-A151-4CC8-B478-7BC43335DD82}" type="presOf" srcId="{DCF1E0BB-7239-42BA-9B04-3D6CA6B1DDA6}" destId="{DF292869-4B26-4633-A3F4-CE7F46C42C2C}" srcOrd="0" destOrd="1" presId="urn:microsoft.com/office/officeart/2005/8/layout/process5"/>
    <dgm:cxn modelId="{C33E3DA1-1A97-488B-A8F2-380D9F87C479}" srcId="{39AF32C8-0B35-4988-AEDE-F96815049B2D}" destId="{2C63FFD7-21A9-409B-AB93-2D0F6BF3B80E}" srcOrd="0" destOrd="0" parTransId="{84DA082F-DFE3-4232-B06B-12C57D090150}" sibTransId="{DA22E28C-A859-440F-9BD2-2FA280B6F01F}"/>
    <dgm:cxn modelId="{0A21309E-BE1C-45F7-91C4-155792FDD2A1}" type="presOf" srcId="{AA8CC74D-3354-4A28-A73E-1DDCBA5E150D}" destId="{A3E5A79D-0C8A-4B55-82A7-8E371045F484}" srcOrd="1" destOrd="0" presId="urn:microsoft.com/office/officeart/2005/8/layout/process5"/>
    <dgm:cxn modelId="{485C72D1-D71A-4B9D-B579-7BB07D5FC45B}" srcId="{65077C82-EA69-480E-9143-29FB904C2C53}" destId="{2B68E228-E19E-4F3E-881C-5F6A998A27A0}" srcOrd="0" destOrd="0" parTransId="{79325C40-AAE2-4A1F-812A-553B5243A412}" sibTransId="{97FE1C88-29D0-434A-9834-73C14E1EC653}"/>
    <dgm:cxn modelId="{11E95746-F83B-4789-9A8D-C390C2A94A00}" type="presOf" srcId="{65077C82-EA69-480E-9143-29FB904C2C53}" destId="{7BAE4DCD-8EE2-40BC-AAD1-7AA6B376F740}" srcOrd="0" destOrd="0" presId="urn:microsoft.com/office/officeart/2005/8/layout/process5"/>
    <dgm:cxn modelId="{ABD6B778-8973-4D8F-AD98-0DF35AFB77D2}" type="presOf" srcId="{2B68E228-E19E-4F3E-881C-5F6A998A27A0}" destId="{7BAE4DCD-8EE2-40BC-AAD1-7AA6B376F740}" srcOrd="0" destOrd="1" presId="urn:microsoft.com/office/officeart/2005/8/layout/process5"/>
    <dgm:cxn modelId="{5FC22A7C-4CAE-4131-8FEC-E531A4422E9F}" srcId="{2932C3ED-C2DF-440A-AD02-5C5E8BA4F6CF}" destId="{DCF1E0BB-7239-42BA-9B04-3D6CA6B1DDA6}" srcOrd="0" destOrd="0" parTransId="{A882B607-05FA-416C-8636-DEE76C53C944}" sibTransId="{37D13A53-7EA8-4FC1-B7AA-5CBDE9950EB1}"/>
    <dgm:cxn modelId="{9F3E941D-A5FB-449D-843D-73B920398604}" srcId="{5162BC05-ABA9-4453-BD0E-3AF4A3FD7858}" destId="{6F8C71B7-DBA2-4047-B13A-EFD2AB07B080}" srcOrd="1" destOrd="0" parTransId="{F6F79FBF-B12C-42C2-A89B-9B000742452C}" sibTransId="{697ECA31-E895-4FE8-B563-CD031FBD5210}"/>
    <dgm:cxn modelId="{64AECA8B-FD00-4FAD-BF75-5E97CA6F5CD2}" srcId="{5FFDF84D-EA28-4787-8A88-058BA79DF1EB}" destId="{D071DDF7-328D-4F0F-AA31-D349CCCE7F95}" srcOrd="8" destOrd="0" parTransId="{F90B511D-7ECB-49F5-B6C4-ACD0DA320F1F}" sibTransId="{3A8A1BA2-C6A8-4048-9FFE-2BDA170E219E}"/>
    <dgm:cxn modelId="{33A830D4-C821-4AD3-9A86-31E5FBEC43A6}" type="presOf" srcId="{1B4E5C10-FB22-46BC-AFFA-93EE4FC75AD3}" destId="{0DB9558F-CCDA-417F-BC33-23DF4267DB5C}" srcOrd="1" destOrd="0" presId="urn:microsoft.com/office/officeart/2005/8/layout/process5"/>
    <dgm:cxn modelId="{34208541-3FFD-4050-B89F-87B594D71D78}" type="presOf" srcId="{CA4895BB-0C90-4343-A5F1-AAB05816E584}" destId="{A52E7EAF-3B00-46E5-97EA-80B9EDBDD0E3}" srcOrd="0" destOrd="0" presId="urn:microsoft.com/office/officeart/2005/8/layout/process5"/>
    <dgm:cxn modelId="{4DF7341C-9831-4184-974F-24EB3A1F39AF}" type="presOf" srcId="{FE1AE36D-AD78-471B-82E6-A4D9B03BC2B0}" destId="{E45AB74C-3D95-4375-9740-7B5C412D6545}" srcOrd="0" destOrd="0" presId="urn:microsoft.com/office/officeart/2005/8/layout/process5"/>
    <dgm:cxn modelId="{34D35B7E-4676-4599-97DC-3872859540E9}" type="presOf" srcId="{9EC33E49-73A5-465C-997D-FD4C8BC8C141}" destId="{C1F421A1-00B3-49A6-841D-8E267A2B4C45}" srcOrd="0" destOrd="0" presId="urn:microsoft.com/office/officeart/2005/8/layout/process5"/>
    <dgm:cxn modelId="{71435D90-2EA1-4200-9993-0832915B80AA}" type="presOf" srcId="{CA4895BB-0C90-4343-A5F1-AAB05816E584}" destId="{E3745FC2-DE60-48DB-A371-A74D7CC2E94B}" srcOrd="1" destOrd="0" presId="urn:microsoft.com/office/officeart/2005/8/layout/process5"/>
    <dgm:cxn modelId="{7CAE4ACA-B2B4-44CC-BA32-D47074B2C3FD}" type="presOf" srcId="{5FFDF84D-EA28-4787-8A88-058BA79DF1EB}" destId="{19E38B50-A741-4AE5-B697-BE565051D566}" srcOrd="0" destOrd="0" presId="urn:microsoft.com/office/officeart/2005/8/layout/process5"/>
    <dgm:cxn modelId="{6E4FDBEA-F0C1-4CED-9A8A-B81FBC79F483}" srcId="{65077C82-EA69-480E-9143-29FB904C2C53}" destId="{D91F3848-47C1-496A-8E6D-3F9F3A449FAD}" srcOrd="1" destOrd="0" parTransId="{0B77DFCD-C20C-4A5D-9C79-6B8D9C66C648}" sibTransId="{C868B4F8-0BD5-4657-9B05-C1190FA78876}"/>
    <dgm:cxn modelId="{52AF89AB-C2D1-4936-8463-B0913E18DF10}" srcId="{5162BC05-ABA9-4453-BD0E-3AF4A3FD7858}" destId="{EE90C212-1F1B-4D38-986F-F3ED71A29D22}" srcOrd="0" destOrd="0" parTransId="{D69F334B-86F0-43FD-A257-93083D3528D2}" sibTransId="{6C37015F-3BD1-4169-A3C0-D12C88D9CF65}"/>
    <dgm:cxn modelId="{9BC9033E-C558-4D13-91C0-3893BA5F4BB4}" type="presOf" srcId="{6F8C71B7-DBA2-4047-B13A-EFD2AB07B080}" destId="{69C491E3-1CC6-4B5E-B099-11D126E9E576}" srcOrd="0" destOrd="2" presId="urn:microsoft.com/office/officeart/2005/8/layout/process5"/>
    <dgm:cxn modelId="{31B6B663-14CF-4694-BC40-D39AEE571499}" type="presOf" srcId="{AEFDA337-4D5C-4391-A4F7-CFD822756FB8}" destId="{A1AE03C3-9FD6-472F-AB56-AA6EF9E87460}" srcOrd="0" destOrd="0" presId="urn:microsoft.com/office/officeart/2005/8/layout/process5"/>
    <dgm:cxn modelId="{5F847DEE-DDC2-4300-A61A-410AABE95089}" srcId="{5FFDF84D-EA28-4787-8A88-058BA79DF1EB}" destId="{FA12F177-2C69-4AF2-812E-A8CD0D10770C}" srcOrd="4" destOrd="0" parTransId="{1E2604B9-8C76-4CDA-B942-8B362174620F}" sibTransId="{FE1AE36D-AD78-471B-82E6-A4D9B03BC2B0}"/>
    <dgm:cxn modelId="{53B2C809-422E-404F-84BC-0BA2328E1878}" type="presOf" srcId="{D91F3848-47C1-496A-8E6D-3F9F3A449FAD}" destId="{7BAE4DCD-8EE2-40BC-AAD1-7AA6B376F740}" srcOrd="0" destOrd="2" presId="urn:microsoft.com/office/officeart/2005/8/layout/process5"/>
    <dgm:cxn modelId="{6B10470B-7ABA-4608-AF17-9F1065516965}" type="presOf" srcId="{39AF32C8-0B35-4988-AEDE-F96815049B2D}" destId="{EC4C554D-474F-49A1-85E7-A34EBB5438C8}" srcOrd="0" destOrd="0" presId="urn:microsoft.com/office/officeart/2005/8/layout/process5"/>
    <dgm:cxn modelId="{F5489F90-DD66-4D17-A241-BAFC42B163B6}" type="presOf" srcId="{E5D7E651-6261-4FD1-AE86-D83E224439D5}" destId="{E2A0E795-DDFC-4008-83A2-A8D4E15533BF}" srcOrd="0" destOrd="0" presId="urn:microsoft.com/office/officeart/2005/8/layout/process5"/>
    <dgm:cxn modelId="{BCCF5AD2-413A-45D1-B243-EE962BF1D193}" type="presOf" srcId="{2C63FFD7-21A9-409B-AB93-2D0F6BF3B80E}" destId="{EC4C554D-474F-49A1-85E7-A34EBB5438C8}" srcOrd="0" destOrd="1" presId="urn:microsoft.com/office/officeart/2005/8/layout/process5"/>
    <dgm:cxn modelId="{8F2E08F3-4E71-452A-BFF0-317A09418D99}" type="presOf" srcId="{6E9F036A-57A4-4F79-850C-625FC986485A}" destId="{03DCCE05-7FE2-4646-82E6-105D423CE09E}" srcOrd="0" destOrd="0" presId="urn:microsoft.com/office/officeart/2005/8/layout/process5"/>
    <dgm:cxn modelId="{ED44DA73-E557-4140-8014-42CD500BCD14}" type="presOf" srcId="{01AB33BC-436B-40C2-9EBE-5898BE95A480}" destId="{E5E7BE69-270E-433D-BBEB-9B08945A143C}" srcOrd="0" destOrd="0" presId="urn:microsoft.com/office/officeart/2005/8/layout/process5"/>
    <dgm:cxn modelId="{F76743E7-3E28-4150-8DF3-651B2872237C}" srcId="{E7B5F60D-2BE9-4BEC-B170-692DF8C07530}" destId="{225C9686-6A80-4287-AB17-45FE8BFB7A4C}" srcOrd="0" destOrd="0" parTransId="{8FDE1305-0A20-4201-ABD5-12B7EF752A2F}" sibTransId="{356C1343-B93E-49B7-8E3A-4A6864374249}"/>
    <dgm:cxn modelId="{23EAE309-2892-42EB-9F96-0519F378D23E}" type="presOf" srcId="{E5D7E651-6261-4FD1-AE86-D83E224439D5}" destId="{ED41AF02-1405-4851-B07E-D49DDCDE044C}" srcOrd="1" destOrd="0" presId="urn:microsoft.com/office/officeart/2005/8/layout/process5"/>
    <dgm:cxn modelId="{E831289E-9325-4EB2-B974-7CDE85AB675A}" type="presOf" srcId="{8503A68B-E656-4BE2-B665-D6C31C7F95B4}" destId="{348C33B8-DF77-4C69-B36A-6B441A9B7DCA}" srcOrd="0" destOrd="1" presId="urn:microsoft.com/office/officeart/2005/8/layout/process5"/>
    <dgm:cxn modelId="{2310D6D0-AE3F-4174-95B4-B1F85337BAC8}" srcId="{D071DDF7-328D-4F0F-AA31-D349CCCE7F95}" destId="{8503A68B-E656-4BE2-B665-D6C31C7F95B4}" srcOrd="0" destOrd="0" parTransId="{5D0650EA-2C89-4FBE-9FDA-38B66B263095}" sibTransId="{09D86F5B-E765-4783-B937-130B80D82176}"/>
    <dgm:cxn modelId="{61829022-8F52-40A4-896E-B33E3E375348}" srcId="{5FFDF84D-EA28-4787-8A88-058BA79DF1EB}" destId="{39AF32C8-0B35-4988-AEDE-F96815049B2D}" srcOrd="2" destOrd="0" parTransId="{E18EEA52-7AE5-49A2-B63E-6F25F852A345}" sibTransId="{E5D7E651-6261-4FD1-AE86-D83E224439D5}"/>
    <dgm:cxn modelId="{407F0152-9AB6-48DE-B8C5-72ECBE7BA493}" type="presParOf" srcId="{19E38B50-A741-4AE5-B697-BE565051D566}" destId="{DF292869-4B26-4633-A3F4-CE7F46C42C2C}" srcOrd="0" destOrd="0" presId="urn:microsoft.com/office/officeart/2005/8/layout/process5"/>
    <dgm:cxn modelId="{A316C88A-010F-4874-8C75-97552FAEC63C}" type="presParOf" srcId="{19E38B50-A741-4AE5-B697-BE565051D566}" destId="{D5026340-B182-4B10-A536-AA08072ECFEC}" srcOrd="1" destOrd="0" presId="urn:microsoft.com/office/officeart/2005/8/layout/process5"/>
    <dgm:cxn modelId="{09FB3903-F135-4AFC-B1F7-8F23377FC3C2}" type="presParOf" srcId="{D5026340-B182-4B10-A536-AA08072ECFEC}" destId="{A3E5A79D-0C8A-4B55-82A7-8E371045F484}" srcOrd="0" destOrd="0" presId="urn:microsoft.com/office/officeart/2005/8/layout/process5"/>
    <dgm:cxn modelId="{C8285514-5FAD-4495-BFDE-647BF71A3BD1}" type="presParOf" srcId="{19E38B50-A741-4AE5-B697-BE565051D566}" destId="{80847C97-7730-4BB7-8E83-D84581CAD004}" srcOrd="2" destOrd="0" presId="urn:microsoft.com/office/officeart/2005/8/layout/process5"/>
    <dgm:cxn modelId="{09211CCC-E10A-4BD7-BCBE-C9C2C36EFB81}" type="presParOf" srcId="{19E38B50-A741-4AE5-B697-BE565051D566}" destId="{00D7150D-C134-4F4D-9D8E-40D290A6B5B6}" srcOrd="3" destOrd="0" presId="urn:microsoft.com/office/officeart/2005/8/layout/process5"/>
    <dgm:cxn modelId="{38BE6A5A-4BC7-46F8-8841-F6BE4E319D0A}" type="presParOf" srcId="{00D7150D-C134-4F4D-9D8E-40D290A6B5B6}" destId="{0DB9558F-CCDA-417F-BC33-23DF4267DB5C}" srcOrd="0" destOrd="0" presId="urn:microsoft.com/office/officeart/2005/8/layout/process5"/>
    <dgm:cxn modelId="{3F306301-00C3-4134-A337-259F99F487CD}" type="presParOf" srcId="{19E38B50-A741-4AE5-B697-BE565051D566}" destId="{EC4C554D-474F-49A1-85E7-A34EBB5438C8}" srcOrd="4" destOrd="0" presId="urn:microsoft.com/office/officeart/2005/8/layout/process5"/>
    <dgm:cxn modelId="{762A8A07-F41D-4CD2-B63A-45269FEDEC5B}" type="presParOf" srcId="{19E38B50-A741-4AE5-B697-BE565051D566}" destId="{E2A0E795-DDFC-4008-83A2-A8D4E15533BF}" srcOrd="5" destOrd="0" presId="urn:microsoft.com/office/officeart/2005/8/layout/process5"/>
    <dgm:cxn modelId="{B735BE87-BED3-4650-8365-0BB17F3F00DA}" type="presParOf" srcId="{E2A0E795-DDFC-4008-83A2-A8D4E15533BF}" destId="{ED41AF02-1405-4851-B07E-D49DDCDE044C}" srcOrd="0" destOrd="0" presId="urn:microsoft.com/office/officeart/2005/8/layout/process5"/>
    <dgm:cxn modelId="{1A28493A-9F70-402A-B854-B4CCBC8F1F9E}" type="presParOf" srcId="{19E38B50-A741-4AE5-B697-BE565051D566}" destId="{7BAE4DCD-8EE2-40BC-AAD1-7AA6B376F740}" srcOrd="6" destOrd="0" presId="urn:microsoft.com/office/officeart/2005/8/layout/process5"/>
    <dgm:cxn modelId="{1DC26D7A-13D5-4FBF-A334-CA5C4954363D}" type="presParOf" srcId="{19E38B50-A741-4AE5-B697-BE565051D566}" destId="{5835D63C-576A-433D-B3A3-F2035AB8E19E}" srcOrd="7" destOrd="0" presId="urn:microsoft.com/office/officeart/2005/8/layout/process5"/>
    <dgm:cxn modelId="{44BD79EB-AB1B-4194-870D-808EFCC3AF4D}" type="presParOf" srcId="{5835D63C-576A-433D-B3A3-F2035AB8E19E}" destId="{67B49B41-3A86-4C73-932D-07A1C0CBB702}" srcOrd="0" destOrd="0" presId="urn:microsoft.com/office/officeart/2005/8/layout/process5"/>
    <dgm:cxn modelId="{EFA8988E-9FCC-47C2-BC7C-4A33A0EBFEC7}" type="presParOf" srcId="{19E38B50-A741-4AE5-B697-BE565051D566}" destId="{5A6F98D9-6395-4B0A-B650-6B8CDFD9A1C9}" srcOrd="8" destOrd="0" presId="urn:microsoft.com/office/officeart/2005/8/layout/process5"/>
    <dgm:cxn modelId="{FA98E19F-9867-40A8-9B98-2978E0C6E40D}" type="presParOf" srcId="{19E38B50-A741-4AE5-B697-BE565051D566}" destId="{E45AB74C-3D95-4375-9740-7B5C412D6545}" srcOrd="9" destOrd="0" presId="urn:microsoft.com/office/officeart/2005/8/layout/process5"/>
    <dgm:cxn modelId="{5DF9DBEC-965F-4449-A1D4-C7D92A7E80F2}" type="presParOf" srcId="{E45AB74C-3D95-4375-9740-7B5C412D6545}" destId="{7FD23F58-8630-450C-B85A-1E0D42937B55}" srcOrd="0" destOrd="0" presId="urn:microsoft.com/office/officeart/2005/8/layout/process5"/>
    <dgm:cxn modelId="{475512BE-3771-4D62-9BBD-1302940C51E4}" type="presParOf" srcId="{19E38B50-A741-4AE5-B697-BE565051D566}" destId="{E5E7BE69-270E-433D-BBEB-9B08945A143C}" srcOrd="10" destOrd="0" presId="urn:microsoft.com/office/officeart/2005/8/layout/process5"/>
    <dgm:cxn modelId="{36680767-FC7C-4ED7-9870-C45EFBDCAEFB}" type="presParOf" srcId="{19E38B50-A741-4AE5-B697-BE565051D566}" destId="{C1F421A1-00B3-49A6-841D-8E267A2B4C45}" srcOrd="11" destOrd="0" presId="urn:microsoft.com/office/officeart/2005/8/layout/process5"/>
    <dgm:cxn modelId="{384952B2-FDFF-47AE-9E5C-1928BBB2D942}" type="presParOf" srcId="{C1F421A1-00B3-49A6-841D-8E267A2B4C45}" destId="{966DB406-46F0-4FF1-9F30-42324C9C2005}" srcOrd="0" destOrd="0" presId="urn:microsoft.com/office/officeart/2005/8/layout/process5"/>
    <dgm:cxn modelId="{BFBBDB8A-0B36-4E91-A338-5E0F1CEAAD44}" type="presParOf" srcId="{19E38B50-A741-4AE5-B697-BE565051D566}" destId="{A1AE03C3-9FD6-472F-AB56-AA6EF9E87460}" srcOrd="12" destOrd="0" presId="urn:microsoft.com/office/officeart/2005/8/layout/process5"/>
    <dgm:cxn modelId="{C4E5C1BA-899A-4572-86C2-E03EF0B5BA61}" type="presParOf" srcId="{19E38B50-A741-4AE5-B697-BE565051D566}" destId="{A52E7EAF-3B00-46E5-97EA-80B9EDBDD0E3}" srcOrd="13" destOrd="0" presId="urn:microsoft.com/office/officeart/2005/8/layout/process5"/>
    <dgm:cxn modelId="{9DEE7CCB-3BF1-4EDB-9840-5AC14D91AA80}" type="presParOf" srcId="{A52E7EAF-3B00-46E5-97EA-80B9EDBDD0E3}" destId="{E3745FC2-DE60-48DB-A371-A74D7CC2E94B}" srcOrd="0" destOrd="0" presId="urn:microsoft.com/office/officeart/2005/8/layout/process5"/>
    <dgm:cxn modelId="{DBF0E43B-B49E-47F7-A89E-CDCF42D3C16A}" type="presParOf" srcId="{19E38B50-A741-4AE5-B697-BE565051D566}" destId="{69C491E3-1CC6-4B5E-B099-11D126E9E576}" srcOrd="14" destOrd="0" presId="urn:microsoft.com/office/officeart/2005/8/layout/process5"/>
    <dgm:cxn modelId="{1ED80C2D-D3DB-44D0-85A9-AEBB12581AAB}" type="presParOf" srcId="{19E38B50-A741-4AE5-B697-BE565051D566}" destId="{03DCCE05-7FE2-4646-82E6-105D423CE09E}" srcOrd="15" destOrd="0" presId="urn:microsoft.com/office/officeart/2005/8/layout/process5"/>
    <dgm:cxn modelId="{7213F42A-6DFA-4CCF-88F1-C5781FC06FA9}" type="presParOf" srcId="{03DCCE05-7FE2-4646-82E6-105D423CE09E}" destId="{D3A88A89-A4A1-407B-BA86-6FD08255D569}" srcOrd="0" destOrd="0" presId="urn:microsoft.com/office/officeart/2005/8/layout/process5"/>
    <dgm:cxn modelId="{AA895119-0245-46A9-A6E8-B79352334F63}" type="presParOf" srcId="{19E38B50-A741-4AE5-B697-BE565051D566}" destId="{348C33B8-DF77-4C69-B36A-6B441A9B7DCA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BD213-29ED-43E0-8B00-109EF124ADC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3E768C-2A9B-4142-B991-D5A76EEEE9BF}">
      <dgm:prSet phldrT="[Text]"/>
      <dgm:spPr/>
      <dgm:t>
        <a:bodyPr/>
        <a:lstStyle/>
        <a:p>
          <a:r>
            <a:rPr lang="en-US" dirty="0" smtClean="0"/>
            <a:t>Isi Form PPJB</a:t>
          </a:r>
          <a:endParaRPr lang="en-US" dirty="0"/>
        </a:p>
      </dgm:t>
    </dgm:pt>
    <dgm:pt modelId="{1FC45BA9-0CD6-4FAF-AE04-B721C76C3C14}" type="parTrans" cxnId="{F9E2F863-7E56-497B-8D93-DE75C5E5B9E7}">
      <dgm:prSet/>
      <dgm:spPr/>
      <dgm:t>
        <a:bodyPr/>
        <a:lstStyle/>
        <a:p>
          <a:endParaRPr lang="en-US"/>
        </a:p>
      </dgm:t>
    </dgm:pt>
    <dgm:pt modelId="{46D699BF-AC90-4C3D-B558-549BBCB9F420}" type="sibTrans" cxnId="{F9E2F863-7E56-497B-8D93-DE75C5E5B9E7}">
      <dgm:prSet/>
      <dgm:spPr/>
      <dgm:t>
        <a:bodyPr/>
        <a:lstStyle/>
        <a:p>
          <a:endParaRPr lang="en-US"/>
        </a:p>
      </dgm:t>
    </dgm:pt>
    <dgm:pt modelId="{A16D7CAF-C775-4403-AB85-FC693E4C4ED4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PAIJB</a:t>
          </a:r>
          <a:endParaRPr lang="en-US" dirty="0"/>
        </a:p>
      </dgm:t>
    </dgm:pt>
    <dgm:pt modelId="{C2923093-043F-4E21-A04E-2E3C4A580E8C}" type="parTrans" cxnId="{250AECC2-EF7D-44AB-A374-CBF1A9C12E64}">
      <dgm:prSet/>
      <dgm:spPr/>
      <dgm:t>
        <a:bodyPr/>
        <a:lstStyle/>
        <a:p>
          <a:endParaRPr lang="en-US"/>
        </a:p>
      </dgm:t>
    </dgm:pt>
    <dgm:pt modelId="{F3838E9F-9802-49E1-BB95-94528AC5A842}" type="sibTrans" cxnId="{250AECC2-EF7D-44AB-A374-CBF1A9C12E64}">
      <dgm:prSet/>
      <dgm:spPr/>
      <dgm:t>
        <a:bodyPr/>
        <a:lstStyle/>
        <a:p>
          <a:endParaRPr lang="en-US"/>
        </a:p>
      </dgm:t>
    </dgm:pt>
    <dgm:pt modelId="{8BFA46CF-7408-4977-8384-817FA2CE289B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PPJB</a:t>
          </a:r>
          <a:endParaRPr lang="en-US" dirty="0"/>
        </a:p>
      </dgm:t>
    </dgm:pt>
    <dgm:pt modelId="{43C140B7-9F3E-44E4-B4B5-34D57E42837F}" type="parTrans" cxnId="{BEC763CD-4016-4583-89F9-7FE41B5315A1}">
      <dgm:prSet/>
      <dgm:spPr/>
      <dgm:t>
        <a:bodyPr/>
        <a:lstStyle/>
        <a:p>
          <a:endParaRPr lang="en-US"/>
        </a:p>
      </dgm:t>
    </dgm:pt>
    <dgm:pt modelId="{F61375EF-B12F-45EA-A16A-DD1C8141C243}" type="sibTrans" cxnId="{BEC763CD-4016-4583-89F9-7FE41B5315A1}">
      <dgm:prSet/>
      <dgm:spPr/>
      <dgm:t>
        <a:bodyPr/>
        <a:lstStyle/>
        <a:p>
          <a:endParaRPr lang="en-US"/>
        </a:p>
      </dgm:t>
    </dgm:pt>
    <dgm:pt modelId="{CCDB4DD6-E987-43CD-83CD-F2861CF619AC}">
      <dgm:prSet phldrT="[Text]"/>
      <dgm:spPr/>
      <dgm:t>
        <a:bodyPr/>
        <a:lstStyle/>
        <a:p>
          <a:r>
            <a:rPr lang="en-US" dirty="0" err="1" smtClean="0"/>
            <a:t>Pembayaran</a:t>
          </a:r>
          <a:r>
            <a:rPr lang="en-US" dirty="0" smtClean="0"/>
            <a:t> &gt; 10%</a:t>
          </a:r>
          <a:endParaRPr lang="en-US" dirty="0"/>
        </a:p>
      </dgm:t>
    </dgm:pt>
    <dgm:pt modelId="{B64C8DCC-B8B2-4F2D-BFB2-935A71D9D4AB}" type="parTrans" cxnId="{448BF4D5-2F0E-4991-AA0A-547FBFE41FC3}">
      <dgm:prSet/>
      <dgm:spPr/>
      <dgm:t>
        <a:bodyPr/>
        <a:lstStyle/>
        <a:p>
          <a:endParaRPr lang="en-US"/>
        </a:p>
      </dgm:t>
    </dgm:pt>
    <dgm:pt modelId="{2E5B5B7D-5BC8-4E4B-A43D-B826611DE7A1}" type="sibTrans" cxnId="{448BF4D5-2F0E-4991-AA0A-547FBFE41FC3}">
      <dgm:prSet/>
      <dgm:spPr/>
      <dgm:t>
        <a:bodyPr/>
        <a:lstStyle/>
        <a:p>
          <a:endParaRPr lang="en-US"/>
        </a:p>
      </dgm:t>
    </dgm:pt>
    <dgm:pt modelId="{D10B8964-CABB-411F-8711-6605A4A0FBB4}">
      <dgm:prSet phldrT="[Text]"/>
      <dgm:spPr/>
      <dgm:t>
        <a:bodyPr/>
        <a:lstStyle/>
        <a:p>
          <a:r>
            <a:rPr lang="en-US" dirty="0" err="1" smtClean="0"/>
            <a:t>Pembayaran</a:t>
          </a:r>
          <a:r>
            <a:rPr lang="en-US" dirty="0" smtClean="0"/>
            <a:t> &gt; 20%</a:t>
          </a:r>
          <a:endParaRPr lang="en-US" dirty="0"/>
        </a:p>
      </dgm:t>
    </dgm:pt>
    <dgm:pt modelId="{A46EA208-2947-440D-92ED-EF08720D6D46}" type="parTrans" cxnId="{4B3D9D09-9D41-48F6-9880-AC84DEEDF01E}">
      <dgm:prSet/>
      <dgm:spPr/>
      <dgm:t>
        <a:bodyPr/>
        <a:lstStyle/>
        <a:p>
          <a:endParaRPr lang="en-US"/>
        </a:p>
      </dgm:t>
    </dgm:pt>
    <dgm:pt modelId="{F1A17206-FCBC-430C-AEB2-07FDE9349CB2}" type="sibTrans" cxnId="{4B3D9D09-9D41-48F6-9880-AC84DEEDF01E}">
      <dgm:prSet/>
      <dgm:spPr/>
      <dgm:t>
        <a:bodyPr/>
        <a:lstStyle/>
        <a:p>
          <a:endParaRPr lang="en-US"/>
        </a:p>
      </dgm:t>
    </dgm:pt>
    <dgm:pt modelId="{E2927C30-3452-4C82-A97A-F290BBFAE57D}" type="pres">
      <dgm:prSet presAssocID="{2DABD213-29ED-43E0-8B00-109EF124ADC5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748E629-7653-4E10-8367-9940EBD25B6F}" type="pres">
      <dgm:prSet presAssocID="{8BFA46CF-7408-4977-8384-817FA2CE289B}" presName="Accent3" presStyleCnt="0"/>
      <dgm:spPr/>
    </dgm:pt>
    <dgm:pt modelId="{55E79191-60C7-452C-AD10-C447F0B230FD}" type="pres">
      <dgm:prSet presAssocID="{8BFA46CF-7408-4977-8384-817FA2CE289B}" presName="Accent" presStyleLbl="node1" presStyleIdx="0" presStyleCnt="3"/>
      <dgm:spPr/>
    </dgm:pt>
    <dgm:pt modelId="{9560B608-0978-4BBF-89AE-FAB2C86AA0B5}" type="pres">
      <dgm:prSet presAssocID="{8BFA46CF-7408-4977-8384-817FA2CE289B}" presName="ParentBackground3" presStyleCnt="0"/>
      <dgm:spPr/>
    </dgm:pt>
    <dgm:pt modelId="{C71FB099-691D-4B7D-AC3D-5A144E551F33}" type="pres">
      <dgm:prSet presAssocID="{8BFA46CF-7408-4977-8384-817FA2CE289B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6E7C4AC9-F22C-4208-9D09-AD66A5464D42}" type="pres">
      <dgm:prSet presAssocID="{8BFA46CF-7408-4977-8384-817FA2CE289B}" presName="Child3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0A143-D125-46DB-9C8A-6079673C86F6}" type="pres">
      <dgm:prSet presAssocID="{8BFA46CF-7408-4977-8384-817FA2CE289B}" presName="Parent3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2C919-4C3D-4A99-920B-8F543B71AB06}" type="pres">
      <dgm:prSet presAssocID="{A16D7CAF-C775-4403-AB85-FC693E4C4ED4}" presName="Accent2" presStyleCnt="0"/>
      <dgm:spPr/>
    </dgm:pt>
    <dgm:pt modelId="{4C19F44E-2D28-47C0-9B86-49475952FA95}" type="pres">
      <dgm:prSet presAssocID="{A16D7CAF-C775-4403-AB85-FC693E4C4ED4}" presName="Accent" presStyleLbl="node1" presStyleIdx="1" presStyleCnt="3"/>
      <dgm:spPr/>
    </dgm:pt>
    <dgm:pt modelId="{7B1A2C41-00F8-4379-A466-962815A32D6E}" type="pres">
      <dgm:prSet presAssocID="{A16D7CAF-C775-4403-AB85-FC693E4C4ED4}" presName="ParentBackground2" presStyleCnt="0"/>
      <dgm:spPr/>
    </dgm:pt>
    <dgm:pt modelId="{9A624154-BC35-4F3E-B64A-F979BD20DD21}" type="pres">
      <dgm:prSet presAssocID="{A16D7CAF-C775-4403-AB85-FC693E4C4ED4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35DFA761-F06B-43F2-80A6-2DB11833533A}" type="pres">
      <dgm:prSet presAssocID="{A16D7CAF-C775-4403-AB85-FC693E4C4ED4}" presName="Child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8DCFE-43F7-4E4F-88B9-BE07E5D22AF2}" type="pres">
      <dgm:prSet presAssocID="{A16D7CAF-C775-4403-AB85-FC693E4C4ED4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DEB77-80A7-4190-995F-2D9AA5219A35}" type="pres">
      <dgm:prSet presAssocID="{EB3E768C-2A9B-4142-B991-D5A76EEEE9BF}" presName="Accent1" presStyleCnt="0"/>
      <dgm:spPr/>
    </dgm:pt>
    <dgm:pt modelId="{F858D9CF-E280-43C5-A36A-90E170329AB5}" type="pres">
      <dgm:prSet presAssocID="{EB3E768C-2A9B-4142-B991-D5A76EEEE9BF}" presName="Accent" presStyleLbl="node1" presStyleIdx="2" presStyleCnt="3"/>
      <dgm:spPr/>
    </dgm:pt>
    <dgm:pt modelId="{F2D204B1-3074-4FBC-AFEB-21CBEB9E2726}" type="pres">
      <dgm:prSet presAssocID="{EB3E768C-2A9B-4142-B991-D5A76EEEE9BF}" presName="ParentBackground1" presStyleCnt="0"/>
      <dgm:spPr/>
    </dgm:pt>
    <dgm:pt modelId="{D46342F4-BC75-45BE-8578-494308C3E35B}" type="pres">
      <dgm:prSet presAssocID="{EB3E768C-2A9B-4142-B991-D5A76EEEE9BF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56A3CCE5-939F-40A2-9E2E-B48D5AA11E64}" type="pres">
      <dgm:prSet presAssocID="{EB3E768C-2A9B-4142-B991-D5A76EEEE9BF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269AB5-B786-46E6-8B45-EC21999FF6BA}" type="presOf" srcId="{A16D7CAF-C775-4403-AB85-FC693E4C4ED4}" destId="{9A624154-BC35-4F3E-B64A-F979BD20DD21}" srcOrd="0" destOrd="0" presId="urn:microsoft.com/office/officeart/2011/layout/CircleProcess"/>
    <dgm:cxn modelId="{88CAD598-8486-4CD4-9217-FF28D3EC03EB}" type="presOf" srcId="{2DABD213-29ED-43E0-8B00-109EF124ADC5}" destId="{E2927C30-3452-4C82-A97A-F290BBFAE57D}" srcOrd="0" destOrd="0" presId="urn:microsoft.com/office/officeart/2011/layout/CircleProcess"/>
    <dgm:cxn modelId="{31AC6ADF-6DBA-42A1-8C3E-D4E3583700B2}" type="presOf" srcId="{A16D7CAF-C775-4403-AB85-FC693E4C4ED4}" destId="{F408DCFE-43F7-4E4F-88B9-BE07E5D22AF2}" srcOrd="1" destOrd="0" presId="urn:microsoft.com/office/officeart/2011/layout/CircleProcess"/>
    <dgm:cxn modelId="{BEC763CD-4016-4583-89F9-7FE41B5315A1}" srcId="{2DABD213-29ED-43E0-8B00-109EF124ADC5}" destId="{8BFA46CF-7408-4977-8384-817FA2CE289B}" srcOrd="2" destOrd="0" parTransId="{43C140B7-9F3E-44E4-B4B5-34D57E42837F}" sibTransId="{F61375EF-B12F-45EA-A16A-DD1C8141C243}"/>
    <dgm:cxn modelId="{559784E4-553D-4121-B6A9-F69B742D79AF}" type="presOf" srcId="{CCDB4DD6-E987-43CD-83CD-F2861CF619AC}" destId="{35DFA761-F06B-43F2-80A6-2DB11833533A}" srcOrd="0" destOrd="0" presId="urn:microsoft.com/office/officeart/2011/layout/CircleProcess"/>
    <dgm:cxn modelId="{4F552222-29F2-4215-B97B-66B278B1169C}" type="presOf" srcId="{8BFA46CF-7408-4977-8384-817FA2CE289B}" destId="{C71FB099-691D-4B7D-AC3D-5A144E551F33}" srcOrd="0" destOrd="0" presId="urn:microsoft.com/office/officeart/2011/layout/CircleProcess"/>
    <dgm:cxn modelId="{CF74B441-3282-4DE3-8C34-2B0AD0CD3238}" type="presOf" srcId="{8BFA46CF-7408-4977-8384-817FA2CE289B}" destId="{17E0A143-D125-46DB-9C8A-6079673C86F6}" srcOrd="1" destOrd="0" presId="urn:microsoft.com/office/officeart/2011/layout/CircleProcess"/>
    <dgm:cxn modelId="{F9E2F863-7E56-497B-8D93-DE75C5E5B9E7}" srcId="{2DABD213-29ED-43E0-8B00-109EF124ADC5}" destId="{EB3E768C-2A9B-4142-B991-D5A76EEEE9BF}" srcOrd="0" destOrd="0" parTransId="{1FC45BA9-0CD6-4FAF-AE04-B721C76C3C14}" sibTransId="{46D699BF-AC90-4C3D-B558-549BBCB9F420}"/>
    <dgm:cxn modelId="{15DD027D-C495-466C-A1C3-2214F1CA3F6F}" type="presOf" srcId="{EB3E768C-2A9B-4142-B991-D5A76EEEE9BF}" destId="{56A3CCE5-939F-40A2-9E2E-B48D5AA11E64}" srcOrd="1" destOrd="0" presId="urn:microsoft.com/office/officeart/2011/layout/CircleProcess"/>
    <dgm:cxn modelId="{250AECC2-EF7D-44AB-A374-CBF1A9C12E64}" srcId="{2DABD213-29ED-43E0-8B00-109EF124ADC5}" destId="{A16D7CAF-C775-4403-AB85-FC693E4C4ED4}" srcOrd="1" destOrd="0" parTransId="{C2923093-043F-4E21-A04E-2E3C4A580E8C}" sibTransId="{F3838E9F-9802-49E1-BB95-94528AC5A842}"/>
    <dgm:cxn modelId="{4B3D9D09-9D41-48F6-9880-AC84DEEDF01E}" srcId="{8BFA46CF-7408-4977-8384-817FA2CE289B}" destId="{D10B8964-CABB-411F-8711-6605A4A0FBB4}" srcOrd="0" destOrd="0" parTransId="{A46EA208-2947-440D-92ED-EF08720D6D46}" sibTransId="{F1A17206-FCBC-430C-AEB2-07FDE9349CB2}"/>
    <dgm:cxn modelId="{4A918D6D-22A9-491B-8A85-D9A6377AC64D}" type="presOf" srcId="{EB3E768C-2A9B-4142-B991-D5A76EEEE9BF}" destId="{D46342F4-BC75-45BE-8578-494308C3E35B}" srcOrd="0" destOrd="0" presId="urn:microsoft.com/office/officeart/2011/layout/CircleProcess"/>
    <dgm:cxn modelId="{82ED325E-63EF-4492-938D-0B255E879549}" type="presOf" srcId="{D10B8964-CABB-411F-8711-6605A4A0FBB4}" destId="{6E7C4AC9-F22C-4208-9D09-AD66A5464D42}" srcOrd="0" destOrd="0" presId="urn:microsoft.com/office/officeart/2011/layout/CircleProcess"/>
    <dgm:cxn modelId="{448BF4D5-2F0E-4991-AA0A-547FBFE41FC3}" srcId="{A16D7CAF-C775-4403-AB85-FC693E4C4ED4}" destId="{CCDB4DD6-E987-43CD-83CD-F2861CF619AC}" srcOrd="0" destOrd="0" parTransId="{B64C8DCC-B8B2-4F2D-BFB2-935A71D9D4AB}" sibTransId="{2E5B5B7D-5BC8-4E4B-A43D-B826611DE7A1}"/>
    <dgm:cxn modelId="{8689021A-E63C-4087-A9C3-0FF30403F6DD}" type="presParOf" srcId="{E2927C30-3452-4C82-A97A-F290BBFAE57D}" destId="{3748E629-7653-4E10-8367-9940EBD25B6F}" srcOrd="0" destOrd="0" presId="urn:microsoft.com/office/officeart/2011/layout/CircleProcess"/>
    <dgm:cxn modelId="{4687B263-0FC7-4757-888B-7C4C2D05F8FC}" type="presParOf" srcId="{3748E629-7653-4E10-8367-9940EBD25B6F}" destId="{55E79191-60C7-452C-AD10-C447F0B230FD}" srcOrd="0" destOrd="0" presId="urn:microsoft.com/office/officeart/2011/layout/CircleProcess"/>
    <dgm:cxn modelId="{292110F3-606B-4BE3-8B93-03664EDD4B16}" type="presParOf" srcId="{E2927C30-3452-4C82-A97A-F290BBFAE57D}" destId="{9560B608-0978-4BBF-89AE-FAB2C86AA0B5}" srcOrd="1" destOrd="0" presId="urn:microsoft.com/office/officeart/2011/layout/CircleProcess"/>
    <dgm:cxn modelId="{EB11ED2C-F5AF-4A2E-9312-2DC012E47715}" type="presParOf" srcId="{9560B608-0978-4BBF-89AE-FAB2C86AA0B5}" destId="{C71FB099-691D-4B7D-AC3D-5A144E551F33}" srcOrd="0" destOrd="0" presId="urn:microsoft.com/office/officeart/2011/layout/CircleProcess"/>
    <dgm:cxn modelId="{C3F73300-D5C9-4EA7-9EBD-A6AC2ABB3715}" type="presParOf" srcId="{E2927C30-3452-4C82-A97A-F290BBFAE57D}" destId="{6E7C4AC9-F22C-4208-9D09-AD66A5464D42}" srcOrd="2" destOrd="0" presId="urn:microsoft.com/office/officeart/2011/layout/CircleProcess"/>
    <dgm:cxn modelId="{CE7C66E1-0182-41D5-9D6C-5FA48BE0533E}" type="presParOf" srcId="{E2927C30-3452-4C82-A97A-F290BBFAE57D}" destId="{17E0A143-D125-46DB-9C8A-6079673C86F6}" srcOrd="3" destOrd="0" presId="urn:microsoft.com/office/officeart/2011/layout/CircleProcess"/>
    <dgm:cxn modelId="{CDEBAA8E-2A0F-42F6-B18D-9E2E3A020829}" type="presParOf" srcId="{E2927C30-3452-4C82-A97A-F290BBFAE57D}" destId="{0EF2C919-4C3D-4A99-920B-8F543B71AB06}" srcOrd="4" destOrd="0" presId="urn:microsoft.com/office/officeart/2011/layout/CircleProcess"/>
    <dgm:cxn modelId="{A3CF22E5-FB47-4E4C-B6D8-EFDC0BF99905}" type="presParOf" srcId="{0EF2C919-4C3D-4A99-920B-8F543B71AB06}" destId="{4C19F44E-2D28-47C0-9B86-49475952FA95}" srcOrd="0" destOrd="0" presId="urn:microsoft.com/office/officeart/2011/layout/CircleProcess"/>
    <dgm:cxn modelId="{43BE3340-967C-4EB9-9885-712C1752CD91}" type="presParOf" srcId="{E2927C30-3452-4C82-A97A-F290BBFAE57D}" destId="{7B1A2C41-00F8-4379-A466-962815A32D6E}" srcOrd="5" destOrd="0" presId="urn:microsoft.com/office/officeart/2011/layout/CircleProcess"/>
    <dgm:cxn modelId="{16CF9BD9-BBEC-4C73-8F94-468EB38B0164}" type="presParOf" srcId="{7B1A2C41-00F8-4379-A466-962815A32D6E}" destId="{9A624154-BC35-4F3E-B64A-F979BD20DD21}" srcOrd="0" destOrd="0" presId="urn:microsoft.com/office/officeart/2011/layout/CircleProcess"/>
    <dgm:cxn modelId="{257FEF27-4361-48D2-9BED-6AECFE1092A7}" type="presParOf" srcId="{E2927C30-3452-4C82-A97A-F290BBFAE57D}" destId="{35DFA761-F06B-43F2-80A6-2DB11833533A}" srcOrd="6" destOrd="0" presId="urn:microsoft.com/office/officeart/2011/layout/CircleProcess"/>
    <dgm:cxn modelId="{8A90E36B-8DBA-469F-BCB0-B5914487477A}" type="presParOf" srcId="{E2927C30-3452-4C82-A97A-F290BBFAE57D}" destId="{F408DCFE-43F7-4E4F-88B9-BE07E5D22AF2}" srcOrd="7" destOrd="0" presId="urn:microsoft.com/office/officeart/2011/layout/CircleProcess"/>
    <dgm:cxn modelId="{FBEA0C64-0B17-4FC1-BEDE-1FFC72F1684B}" type="presParOf" srcId="{E2927C30-3452-4C82-A97A-F290BBFAE57D}" destId="{474DEB77-80A7-4190-995F-2D9AA5219A35}" srcOrd="8" destOrd="0" presId="urn:microsoft.com/office/officeart/2011/layout/CircleProcess"/>
    <dgm:cxn modelId="{18A01090-F124-458B-AA97-E2EF8BD1B1AA}" type="presParOf" srcId="{474DEB77-80A7-4190-995F-2D9AA5219A35}" destId="{F858D9CF-E280-43C5-A36A-90E170329AB5}" srcOrd="0" destOrd="0" presId="urn:microsoft.com/office/officeart/2011/layout/CircleProcess"/>
    <dgm:cxn modelId="{7CC0DAB3-7B50-4B67-B1B3-A86508075A9F}" type="presParOf" srcId="{E2927C30-3452-4C82-A97A-F290BBFAE57D}" destId="{F2D204B1-3074-4FBC-AFEB-21CBEB9E2726}" srcOrd="9" destOrd="0" presId="urn:microsoft.com/office/officeart/2011/layout/CircleProcess"/>
    <dgm:cxn modelId="{34E23CFD-81F6-42B2-A8B0-1DA2FB6CA2F6}" type="presParOf" srcId="{F2D204B1-3074-4FBC-AFEB-21CBEB9E2726}" destId="{D46342F4-BC75-45BE-8578-494308C3E35B}" srcOrd="0" destOrd="0" presId="urn:microsoft.com/office/officeart/2011/layout/CircleProcess"/>
    <dgm:cxn modelId="{CA3AB77D-CCB9-42BC-BA51-A5130C28F5D2}" type="presParOf" srcId="{E2927C30-3452-4C82-A97A-F290BBFAE57D}" destId="{56A3CCE5-939F-40A2-9E2E-B48D5AA11E64}" srcOrd="1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7681B5-9EC9-4162-B48A-AD56FE340E8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90A5F-30AC-4555-AA81-716597F7BB49}">
      <dgm:prSet phldrT="[Text]"/>
      <dgm:spPr/>
      <dgm:t>
        <a:bodyPr/>
        <a:lstStyle/>
        <a:p>
          <a:r>
            <a:rPr lang="en-US" dirty="0" err="1" smtClean="0"/>
            <a:t>Tambah</a:t>
          </a:r>
          <a:r>
            <a:rPr lang="en-US" dirty="0" smtClean="0"/>
            <a:t> </a:t>
          </a:r>
          <a:r>
            <a:rPr lang="en-US" dirty="0" err="1" smtClean="0"/>
            <a:t>Penerima</a:t>
          </a:r>
          <a:endParaRPr lang="en-US" dirty="0"/>
        </a:p>
      </dgm:t>
    </dgm:pt>
    <dgm:pt modelId="{B907F163-3358-49CF-BEB1-10EF87F66802}" type="parTrans" cxnId="{7C01080B-2BFD-4F6D-B7DD-EC5B815A5EA2}">
      <dgm:prSet/>
      <dgm:spPr/>
      <dgm:t>
        <a:bodyPr/>
        <a:lstStyle/>
        <a:p>
          <a:endParaRPr lang="en-US"/>
        </a:p>
      </dgm:t>
    </dgm:pt>
    <dgm:pt modelId="{3F8CB776-28AE-4076-8F15-2A726C94D8A0}" type="sibTrans" cxnId="{7C01080B-2BFD-4F6D-B7DD-EC5B815A5EA2}">
      <dgm:prSet/>
      <dgm:spPr/>
      <dgm:t>
        <a:bodyPr/>
        <a:lstStyle/>
        <a:p>
          <a:endParaRPr lang="en-US"/>
        </a:p>
      </dgm:t>
    </dgm:pt>
    <dgm:pt modelId="{1DD60FFF-E2C6-4FBE-8D76-A1E06760BC47}">
      <dgm:prSet phldrT="[Text]"/>
      <dgm:spPr/>
      <dgm:t>
        <a:bodyPr/>
        <a:lstStyle/>
        <a:p>
          <a:r>
            <a:rPr lang="en-US" dirty="0" err="1" smtClean="0"/>
            <a:t>Cari</a:t>
          </a:r>
          <a:r>
            <a:rPr lang="en-US" dirty="0" smtClean="0"/>
            <a:t> </a:t>
          </a:r>
          <a:r>
            <a:rPr lang="en-US" dirty="0" err="1" smtClean="0"/>
            <a:t>Daftar</a:t>
          </a:r>
          <a:r>
            <a:rPr lang="en-US" dirty="0" smtClean="0"/>
            <a:t> </a:t>
          </a:r>
          <a:r>
            <a:rPr lang="en-US" dirty="0" err="1" smtClean="0"/>
            <a:t>Penerima</a:t>
          </a:r>
          <a:endParaRPr lang="en-US" dirty="0"/>
        </a:p>
      </dgm:t>
    </dgm:pt>
    <dgm:pt modelId="{E2833E54-3F52-4A86-8A18-FA4A782EA453}" type="parTrans" cxnId="{5D118FA9-EA87-4FE3-A54A-6AB4C1AA4BE8}">
      <dgm:prSet/>
      <dgm:spPr/>
      <dgm:t>
        <a:bodyPr/>
        <a:lstStyle/>
        <a:p>
          <a:endParaRPr lang="en-US"/>
        </a:p>
      </dgm:t>
    </dgm:pt>
    <dgm:pt modelId="{66FE5622-980C-42FB-B565-C850D35E9B7D}" type="sibTrans" cxnId="{5D118FA9-EA87-4FE3-A54A-6AB4C1AA4BE8}">
      <dgm:prSet/>
      <dgm:spPr/>
      <dgm:t>
        <a:bodyPr/>
        <a:lstStyle/>
        <a:p>
          <a:endParaRPr lang="en-US"/>
        </a:p>
      </dgm:t>
    </dgm:pt>
    <dgm:pt modelId="{C15FD460-D11C-4D2A-A2FC-689051490049}">
      <dgm:prSet phldrT="[Text]"/>
      <dgm:spPr/>
      <dgm:t>
        <a:bodyPr/>
        <a:lstStyle/>
        <a:p>
          <a:r>
            <a:rPr lang="en-US" dirty="0" smtClean="0"/>
            <a:t>Isi Form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Pilihan</a:t>
          </a:r>
          <a:r>
            <a:rPr lang="en-US" dirty="0" smtClean="0"/>
            <a:t> </a:t>
          </a:r>
          <a:r>
            <a:rPr lang="en-US" dirty="0" err="1" smtClean="0"/>
            <a:t>Pembayaran</a:t>
          </a:r>
          <a:r>
            <a:rPr lang="en-US" dirty="0" smtClean="0"/>
            <a:t> </a:t>
          </a:r>
          <a:r>
            <a:rPr lang="en-US" dirty="0" err="1" smtClean="0"/>
            <a:t>Tanda</a:t>
          </a:r>
          <a:r>
            <a:rPr lang="en-US" dirty="0" smtClean="0"/>
            <a:t> </a:t>
          </a:r>
          <a:r>
            <a:rPr lang="en-US" dirty="0" err="1" smtClean="0"/>
            <a:t>Jadi</a:t>
          </a:r>
          <a:endParaRPr lang="en-US" dirty="0"/>
        </a:p>
      </dgm:t>
    </dgm:pt>
    <dgm:pt modelId="{4A895F6F-E720-4B63-8200-C7F6FAF9378A}" type="parTrans" cxnId="{356D4C7E-17DE-415F-BF72-819A05AE9076}">
      <dgm:prSet/>
      <dgm:spPr/>
      <dgm:t>
        <a:bodyPr/>
        <a:lstStyle/>
        <a:p>
          <a:endParaRPr lang="en-US"/>
        </a:p>
      </dgm:t>
    </dgm:pt>
    <dgm:pt modelId="{CC595FD6-E813-447E-ACAC-664A8F64AE68}" type="sibTrans" cxnId="{356D4C7E-17DE-415F-BF72-819A05AE9076}">
      <dgm:prSet/>
      <dgm:spPr/>
      <dgm:t>
        <a:bodyPr/>
        <a:lstStyle/>
        <a:p>
          <a:endParaRPr lang="en-US"/>
        </a:p>
      </dgm:t>
    </dgm:pt>
    <dgm:pt modelId="{129158B2-BD48-40B5-B8FF-80ABD2C9B5A4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Kwitansi</a:t>
          </a:r>
          <a:endParaRPr lang="en-US" dirty="0"/>
        </a:p>
      </dgm:t>
    </dgm:pt>
    <dgm:pt modelId="{D3A9811B-B1BA-4C4F-9426-137B83181EE8}" type="parTrans" cxnId="{C74A0C35-EA1C-4DCA-9435-01F9CCCB4925}">
      <dgm:prSet/>
      <dgm:spPr/>
      <dgm:t>
        <a:bodyPr/>
        <a:lstStyle/>
        <a:p>
          <a:endParaRPr lang="en-US"/>
        </a:p>
      </dgm:t>
    </dgm:pt>
    <dgm:pt modelId="{38350038-CAAF-44B3-9C4D-95A39EA623D0}" type="sibTrans" cxnId="{C74A0C35-EA1C-4DCA-9435-01F9CCCB4925}">
      <dgm:prSet/>
      <dgm:spPr/>
      <dgm:t>
        <a:bodyPr/>
        <a:lstStyle/>
        <a:p>
          <a:endParaRPr lang="en-US"/>
        </a:p>
      </dgm:t>
    </dgm:pt>
    <dgm:pt modelId="{C7E91DF0-9555-42B9-9545-74073921E23E}">
      <dgm:prSet phldrT="[Text]"/>
      <dgm:spPr/>
      <dgm:t>
        <a:bodyPr/>
        <a:lstStyle/>
        <a:p>
          <a:r>
            <a:rPr lang="en-US" dirty="0" err="1" smtClean="0"/>
            <a:t>Tambah</a:t>
          </a:r>
          <a:r>
            <a:rPr lang="en-US" dirty="0" smtClean="0"/>
            <a:t> </a:t>
          </a:r>
          <a:r>
            <a:rPr lang="en-US" dirty="0" err="1" smtClean="0"/>
            <a:t>Tanda</a:t>
          </a:r>
          <a:r>
            <a:rPr lang="en-US" dirty="0" smtClean="0"/>
            <a:t> </a:t>
          </a:r>
          <a:r>
            <a:rPr lang="en-US" dirty="0" err="1" smtClean="0"/>
            <a:t>Terima</a:t>
          </a:r>
          <a:endParaRPr lang="en-US" dirty="0"/>
        </a:p>
      </dgm:t>
    </dgm:pt>
    <dgm:pt modelId="{49D2FB54-D443-4438-91EF-1C6B20993550}" type="parTrans" cxnId="{1A52B010-1207-4B3F-8CAC-47512C25A196}">
      <dgm:prSet/>
      <dgm:spPr/>
      <dgm:t>
        <a:bodyPr/>
        <a:lstStyle/>
        <a:p>
          <a:endParaRPr lang="en-US"/>
        </a:p>
      </dgm:t>
    </dgm:pt>
    <dgm:pt modelId="{0D6BE6E1-1D7A-4E83-87B2-4F7B09110E4D}" type="sibTrans" cxnId="{1A52B010-1207-4B3F-8CAC-47512C25A196}">
      <dgm:prSet/>
      <dgm:spPr/>
      <dgm:t>
        <a:bodyPr/>
        <a:lstStyle/>
        <a:p>
          <a:endParaRPr lang="en-US"/>
        </a:p>
      </dgm:t>
    </dgm:pt>
    <dgm:pt modelId="{839B217B-D293-48D7-A128-E797A6483429}" type="pres">
      <dgm:prSet presAssocID="{927681B5-9EC9-4162-B48A-AD56FE340E81}" presName="Name0" presStyleCnt="0">
        <dgm:presLayoutVars>
          <dgm:dir/>
          <dgm:resizeHandles val="exact"/>
        </dgm:presLayoutVars>
      </dgm:prSet>
      <dgm:spPr/>
    </dgm:pt>
    <dgm:pt modelId="{B92DCEBF-8F80-4E1F-9E4F-9BCFC270D3E9}" type="pres">
      <dgm:prSet presAssocID="{F6190A5F-30AC-4555-AA81-716597F7BB49}" presName="node" presStyleLbl="node1" presStyleIdx="0" presStyleCnt="5">
        <dgm:presLayoutVars>
          <dgm:bulletEnabled val="1"/>
        </dgm:presLayoutVars>
      </dgm:prSet>
      <dgm:spPr/>
    </dgm:pt>
    <dgm:pt modelId="{0CA70962-3997-48BF-A433-5773A5119C52}" type="pres">
      <dgm:prSet presAssocID="{3F8CB776-28AE-4076-8F15-2A726C94D8A0}" presName="sibTrans" presStyleLbl="sibTrans1D1" presStyleIdx="0" presStyleCnt="4"/>
      <dgm:spPr/>
    </dgm:pt>
    <dgm:pt modelId="{53A2F5A5-25E4-452B-AFBC-FE4D09F01402}" type="pres">
      <dgm:prSet presAssocID="{3F8CB776-28AE-4076-8F15-2A726C94D8A0}" presName="connectorText" presStyleLbl="sibTrans1D1" presStyleIdx="0" presStyleCnt="4"/>
      <dgm:spPr/>
    </dgm:pt>
    <dgm:pt modelId="{32558971-EAC9-41A6-B3F2-166F6D8212B8}" type="pres">
      <dgm:prSet presAssocID="{1DD60FFF-E2C6-4FBE-8D76-A1E06760BC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7D688-960E-4FC3-9B1A-F7424B631822}" type="pres">
      <dgm:prSet presAssocID="{66FE5622-980C-42FB-B565-C850D35E9B7D}" presName="sibTrans" presStyleLbl="sibTrans1D1" presStyleIdx="1" presStyleCnt="4"/>
      <dgm:spPr/>
    </dgm:pt>
    <dgm:pt modelId="{5B601188-2B29-4FDC-861A-E4045ABA5788}" type="pres">
      <dgm:prSet presAssocID="{66FE5622-980C-42FB-B565-C850D35E9B7D}" presName="connectorText" presStyleLbl="sibTrans1D1" presStyleIdx="1" presStyleCnt="4"/>
      <dgm:spPr/>
    </dgm:pt>
    <dgm:pt modelId="{2031B109-35AC-47D4-B49B-333EAEA2D425}" type="pres">
      <dgm:prSet presAssocID="{C15FD460-D11C-4D2A-A2FC-6890514900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6979C-62EB-455B-99E9-60B672D1A4B7}" type="pres">
      <dgm:prSet presAssocID="{CC595FD6-E813-447E-ACAC-664A8F64AE68}" presName="sibTrans" presStyleLbl="sibTrans1D1" presStyleIdx="2" presStyleCnt="4"/>
      <dgm:spPr/>
    </dgm:pt>
    <dgm:pt modelId="{3E1ECF05-8925-414B-8324-59954B6CD0DB}" type="pres">
      <dgm:prSet presAssocID="{CC595FD6-E813-447E-ACAC-664A8F64AE68}" presName="connectorText" presStyleLbl="sibTrans1D1" presStyleIdx="2" presStyleCnt="4"/>
      <dgm:spPr/>
    </dgm:pt>
    <dgm:pt modelId="{93CC946F-C6B9-4E5C-9BF1-07F1FDAC13B3}" type="pres">
      <dgm:prSet presAssocID="{C7E91DF0-9555-42B9-9545-74073921E23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D2C0F-6F9D-4DB5-AA9F-3785823E417C}" type="pres">
      <dgm:prSet presAssocID="{0D6BE6E1-1D7A-4E83-87B2-4F7B09110E4D}" presName="sibTrans" presStyleLbl="sibTrans1D1" presStyleIdx="3" presStyleCnt="4"/>
      <dgm:spPr/>
    </dgm:pt>
    <dgm:pt modelId="{48E1FA3D-85A1-4205-AF4E-989D5DD2AA92}" type="pres">
      <dgm:prSet presAssocID="{0D6BE6E1-1D7A-4E83-87B2-4F7B09110E4D}" presName="connectorText" presStyleLbl="sibTrans1D1" presStyleIdx="3" presStyleCnt="4"/>
      <dgm:spPr/>
    </dgm:pt>
    <dgm:pt modelId="{C05C5A6C-439F-4C11-A544-E96772071077}" type="pres">
      <dgm:prSet presAssocID="{129158B2-BD48-40B5-B8FF-80ABD2C9B5A4}" presName="node" presStyleLbl="node1" presStyleIdx="4" presStyleCnt="5">
        <dgm:presLayoutVars>
          <dgm:bulletEnabled val="1"/>
        </dgm:presLayoutVars>
      </dgm:prSet>
      <dgm:spPr/>
    </dgm:pt>
  </dgm:ptLst>
  <dgm:cxnLst>
    <dgm:cxn modelId="{F8CBBAEF-FB18-4EFF-AB75-CE12265134EF}" type="presOf" srcId="{927681B5-9EC9-4162-B48A-AD56FE340E81}" destId="{839B217B-D293-48D7-A128-E797A6483429}" srcOrd="0" destOrd="0" presId="urn:microsoft.com/office/officeart/2005/8/layout/bProcess3"/>
    <dgm:cxn modelId="{0CFF0AA2-95B6-42CE-9407-75F5AC8CD2E3}" type="presOf" srcId="{3F8CB776-28AE-4076-8F15-2A726C94D8A0}" destId="{0CA70962-3997-48BF-A433-5773A5119C52}" srcOrd="0" destOrd="0" presId="urn:microsoft.com/office/officeart/2005/8/layout/bProcess3"/>
    <dgm:cxn modelId="{A30CFECD-57B0-4755-82D4-48784F2C491A}" type="presOf" srcId="{CC595FD6-E813-447E-ACAC-664A8F64AE68}" destId="{49C6979C-62EB-455B-99E9-60B672D1A4B7}" srcOrd="0" destOrd="0" presId="urn:microsoft.com/office/officeart/2005/8/layout/bProcess3"/>
    <dgm:cxn modelId="{356D4C7E-17DE-415F-BF72-819A05AE9076}" srcId="{927681B5-9EC9-4162-B48A-AD56FE340E81}" destId="{C15FD460-D11C-4D2A-A2FC-689051490049}" srcOrd="2" destOrd="0" parTransId="{4A895F6F-E720-4B63-8200-C7F6FAF9378A}" sibTransId="{CC595FD6-E813-447E-ACAC-664A8F64AE68}"/>
    <dgm:cxn modelId="{1A52B010-1207-4B3F-8CAC-47512C25A196}" srcId="{927681B5-9EC9-4162-B48A-AD56FE340E81}" destId="{C7E91DF0-9555-42B9-9545-74073921E23E}" srcOrd="3" destOrd="0" parTransId="{49D2FB54-D443-4438-91EF-1C6B20993550}" sibTransId="{0D6BE6E1-1D7A-4E83-87B2-4F7B09110E4D}"/>
    <dgm:cxn modelId="{81C89DB9-8092-4495-ADA8-A23E9C85FE41}" type="presOf" srcId="{129158B2-BD48-40B5-B8FF-80ABD2C9B5A4}" destId="{C05C5A6C-439F-4C11-A544-E96772071077}" srcOrd="0" destOrd="0" presId="urn:microsoft.com/office/officeart/2005/8/layout/bProcess3"/>
    <dgm:cxn modelId="{3D590EBE-B530-4D7F-AFF7-F691123361E5}" type="presOf" srcId="{1DD60FFF-E2C6-4FBE-8D76-A1E06760BC47}" destId="{32558971-EAC9-41A6-B3F2-166F6D8212B8}" srcOrd="0" destOrd="0" presId="urn:microsoft.com/office/officeart/2005/8/layout/bProcess3"/>
    <dgm:cxn modelId="{46F595A2-4160-4F43-82E6-921899E4D087}" type="presOf" srcId="{C7E91DF0-9555-42B9-9545-74073921E23E}" destId="{93CC946F-C6B9-4E5C-9BF1-07F1FDAC13B3}" srcOrd="0" destOrd="0" presId="urn:microsoft.com/office/officeart/2005/8/layout/bProcess3"/>
    <dgm:cxn modelId="{C1353E89-6905-448D-A09C-2A6792779FCF}" type="presOf" srcId="{0D6BE6E1-1D7A-4E83-87B2-4F7B09110E4D}" destId="{B5DD2C0F-6F9D-4DB5-AA9F-3785823E417C}" srcOrd="0" destOrd="0" presId="urn:microsoft.com/office/officeart/2005/8/layout/bProcess3"/>
    <dgm:cxn modelId="{63F23BEA-40ED-40C5-82E2-66C7D054DDF7}" type="presOf" srcId="{CC595FD6-E813-447E-ACAC-664A8F64AE68}" destId="{3E1ECF05-8925-414B-8324-59954B6CD0DB}" srcOrd="1" destOrd="0" presId="urn:microsoft.com/office/officeart/2005/8/layout/bProcess3"/>
    <dgm:cxn modelId="{A85C4AB0-C92F-4625-ACB1-9790DDF76649}" type="presOf" srcId="{0D6BE6E1-1D7A-4E83-87B2-4F7B09110E4D}" destId="{48E1FA3D-85A1-4205-AF4E-989D5DD2AA92}" srcOrd="1" destOrd="0" presId="urn:microsoft.com/office/officeart/2005/8/layout/bProcess3"/>
    <dgm:cxn modelId="{0B616775-EC79-4CDF-B8CD-94D44E9A210A}" type="presOf" srcId="{66FE5622-980C-42FB-B565-C850D35E9B7D}" destId="{5B601188-2B29-4FDC-861A-E4045ABA5788}" srcOrd="1" destOrd="0" presId="urn:microsoft.com/office/officeart/2005/8/layout/bProcess3"/>
    <dgm:cxn modelId="{5D118FA9-EA87-4FE3-A54A-6AB4C1AA4BE8}" srcId="{927681B5-9EC9-4162-B48A-AD56FE340E81}" destId="{1DD60FFF-E2C6-4FBE-8D76-A1E06760BC47}" srcOrd="1" destOrd="0" parTransId="{E2833E54-3F52-4A86-8A18-FA4A782EA453}" sibTransId="{66FE5622-980C-42FB-B565-C850D35E9B7D}"/>
    <dgm:cxn modelId="{8498F0FE-B3AB-46C8-8371-4346844C1D72}" type="presOf" srcId="{C15FD460-D11C-4D2A-A2FC-689051490049}" destId="{2031B109-35AC-47D4-B49B-333EAEA2D425}" srcOrd="0" destOrd="0" presId="urn:microsoft.com/office/officeart/2005/8/layout/bProcess3"/>
    <dgm:cxn modelId="{7B3F5099-775F-4E95-BCAC-295A191B6008}" type="presOf" srcId="{66FE5622-980C-42FB-B565-C850D35E9B7D}" destId="{F087D688-960E-4FC3-9B1A-F7424B631822}" srcOrd="0" destOrd="0" presId="urn:microsoft.com/office/officeart/2005/8/layout/bProcess3"/>
    <dgm:cxn modelId="{BEC7F911-D2BF-4243-94BF-AAF5BA47722B}" type="presOf" srcId="{F6190A5F-30AC-4555-AA81-716597F7BB49}" destId="{B92DCEBF-8F80-4E1F-9E4F-9BCFC270D3E9}" srcOrd="0" destOrd="0" presId="urn:microsoft.com/office/officeart/2005/8/layout/bProcess3"/>
    <dgm:cxn modelId="{7C01080B-2BFD-4F6D-B7DD-EC5B815A5EA2}" srcId="{927681B5-9EC9-4162-B48A-AD56FE340E81}" destId="{F6190A5F-30AC-4555-AA81-716597F7BB49}" srcOrd="0" destOrd="0" parTransId="{B907F163-3358-49CF-BEB1-10EF87F66802}" sibTransId="{3F8CB776-28AE-4076-8F15-2A726C94D8A0}"/>
    <dgm:cxn modelId="{6F5B1994-E99F-4224-BBF2-52014229D64D}" type="presOf" srcId="{3F8CB776-28AE-4076-8F15-2A726C94D8A0}" destId="{53A2F5A5-25E4-452B-AFBC-FE4D09F01402}" srcOrd="1" destOrd="0" presId="urn:microsoft.com/office/officeart/2005/8/layout/bProcess3"/>
    <dgm:cxn modelId="{C74A0C35-EA1C-4DCA-9435-01F9CCCB4925}" srcId="{927681B5-9EC9-4162-B48A-AD56FE340E81}" destId="{129158B2-BD48-40B5-B8FF-80ABD2C9B5A4}" srcOrd="4" destOrd="0" parTransId="{D3A9811B-B1BA-4C4F-9426-137B83181EE8}" sibTransId="{38350038-CAAF-44B3-9C4D-95A39EA623D0}"/>
    <dgm:cxn modelId="{D271DA05-1443-4483-98BE-A9B9A7BE6D52}" type="presParOf" srcId="{839B217B-D293-48D7-A128-E797A6483429}" destId="{B92DCEBF-8F80-4E1F-9E4F-9BCFC270D3E9}" srcOrd="0" destOrd="0" presId="urn:microsoft.com/office/officeart/2005/8/layout/bProcess3"/>
    <dgm:cxn modelId="{37D50AFD-370B-473D-961F-AACCE8CF92B1}" type="presParOf" srcId="{839B217B-D293-48D7-A128-E797A6483429}" destId="{0CA70962-3997-48BF-A433-5773A5119C52}" srcOrd="1" destOrd="0" presId="urn:microsoft.com/office/officeart/2005/8/layout/bProcess3"/>
    <dgm:cxn modelId="{F5D96E26-2C87-4A86-B288-0477C09AB96E}" type="presParOf" srcId="{0CA70962-3997-48BF-A433-5773A5119C52}" destId="{53A2F5A5-25E4-452B-AFBC-FE4D09F01402}" srcOrd="0" destOrd="0" presId="urn:microsoft.com/office/officeart/2005/8/layout/bProcess3"/>
    <dgm:cxn modelId="{051E63CE-0C56-41EC-A72C-71E0F4522BE3}" type="presParOf" srcId="{839B217B-D293-48D7-A128-E797A6483429}" destId="{32558971-EAC9-41A6-B3F2-166F6D8212B8}" srcOrd="2" destOrd="0" presId="urn:microsoft.com/office/officeart/2005/8/layout/bProcess3"/>
    <dgm:cxn modelId="{0553B080-712A-4EE5-8518-037FFEF3470F}" type="presParOf" srcId="{839B217B-D293-48D7-A128-E797A6483429}" destId="{F087D688-960E-4FC3-9B1A-F7424B631822}" srcOrd="3" destOrd="0" presId="urn:microsoft.com/office/officeart/2005/8/layout/bProcess3"/>
    <dgm:cxn modelId="{367F9C14-7E83-4FF2-BC1B-3E3337FAE855}" type="presParOf" srcId="{F087D688-960E-4FC3-9B1A-F7424B631822}" destId="{5B601188-2B29-4FDC-861A-E4045ABA5788}" srcOrd="0" destOrd="0" presId="urn:microsoft.com/office/officeart/2005/8/layout/bProcess3"/>
    <dgm:cxn modelId="{CF8D1CFA-3087-4D35-868F-B56C755B841F}" type="presParOf" srcId="{839B217B-D293-48D7-A128-E797A6483429}" destId="{2031B109-35AC-47D4-B49B-333EAEA2D425}" srcOrd="4" destOrd="0" presId="urn:microsoft.com/office/officeart/2005/8/layout/bProcess3"/>
    <dgm:cxn modelId="{E53B4920-A52D-45D2-916B-AA5C4768F683}" type="presParOf" srcId="{839B217B-D293-48D7-A128-E797A6483429}" destId="{49C6979C-62EB-455B-99E9-60B672D1A4B7}" srcOrd="5" destOrd="0" presId="urn:microsoft.com/office/officeart/2005/8/layout/bProcess3"/>
    <dgm:cxn modelId="{7EEE837B-F6B8-4D5B-9C59-8DA75702785C}" type="presParOf" srcId="{49C6979C-62EB-455B-99E9-60B672D1A4B7}" destId="{3E1ECF05-8925-414B-8324-59954B6CD0DB}" srcOrd="0" destOrd="0" presId="urn:microsoft.com/office/officeart/2005/8/layout/bProcess3"/>
    <dgm:cxn modelId="{6170930A-86FF-4372-B735-61579D227395}" type="presParOf" srcId="{839B217B-D293-48D7-A128-E797A6483429}" destId="{93CC946F-C6B9-4E5C-9BF1-07F1FDAC13B3}" srcOrd="6" destOrd="0" presId="urn:microsoft.com/office/officeart/2005/8/layout/bProcess3"/>
    <dgm:cxn modelId="{944019F7-655D-45B4-BF9B-45FC2F9E87AB}" type="presParOf" srcId="{839B217B-D293-48D7-A128-E797A6483429}" destId="{B5DD2C0F-6F9D-4DB5-AA9F-3785823E417C}" srcOrd="7" destOrd="0" presId="urn:microsoft.com/office/officeart/2005/8/layout/bProcess3"/>
    <dgm:cxn modelId="{ABC49C17-E7B7-4AAC-834E-114BEDD1A085}" type="presParOf" srcId="{B5DD2C0F-6F9D-4DB5-AA9F-3785823E417C}" destId="{48E1FA3D-85A1-4205-AF4E-989D5DD2AA92}" srcOrd="0" destOrd="0" presId="urn:microsoft.com/office/officeart/2005/8/layout/bProcess3"/>
    <dgm:cxn modelId="{B50E9E33-C702-48FE-8CCB-65C50CBC5799}" type="presParOf" srcId="{839B217B-D293-48D7-A128-E797A6483429}" destId="{C05C5A6C-439F-4C11-A544-E967720710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2D54ED-A848-4829-B97B-E8B503F85EE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91539-22A6-4E70-8150-81D97A0BF303}">
      <dgm:prSet phldrT="[Text]"/>
      <dgm:spPr/>
      <dgm:t>
        <a:bodyPr/>
        <a:lstStyle/>
        <a:p>
          <a:r>
            <a:rPr lang="en-US" dirty="0" smtClean="0"/>
            <a:t>Input </a:t>
          </a:r>
          <a:r>
            <a:rPr lang="en-US" dirty="0" err="1" smtClean="0"/>
            <a:t>Kuitansi</a:t>
          </a:r>
          <a:endParaRPr lang="en-US" dirty="0"/>
        </a:p>
      </dgm:t>
    </dgm:pt>
    <dgm:pt modelId="{08B56CCF-F169-4C86-803C-84F24C0AA20A}" type="parTrans" cxnId="{EB32EC45-1BB7-4279-96AC-13EF181A8B04}">
      <dgm:prSet/>
      <dgm:spPr/>
      <dgm:t>
        <a:bodyPr/>
        <a:lstStyle/>
        <a:p>
          <a:endParaRPr lang="en-US"/>
        </a:p>
      </dgm:t>
    </dgm:pt>
    <dgm:pt modelId="{E603D70F-B6A6-4AB4-938A-649E7C7B7C32}" type="sibTrans" cxnId="{EB32EC45-1BB7-4279-96AC-13EF181A8B04}">
      <dgm:prSet/>
      <dgm:spPr/>
      <dgm:t>
        <a:bodyPr/>
        <a:lstStyle/>
        <a:p>
          <a:endParaRPr lang="en-US"/>
        </a:p>
      </dgm:t>
    </dgm:pt>
    <dgm:pt modelId="{0B93CB76-0971-4217-8279-AA55D2FCCE87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E314DA16-2878-4070-90BD-F8A6DFCE1D3A}" type="parTrans" cxnId="{26FAA34A-FFA5-4CE4-96C7-0CA30EBC3A77}">
      <dgm:prSet/>
      <dgm:spPr/>
      <dgm:t>
        <a:bodyPr/>
        <a:lstStyle/>
        <a:p>
          <a:endParaRPr lang="en-US"/>
        </a:p>
      </dgm:t>
    </dgm:pt>
    <dgm:pt modelId="{40A18417-B882-46E4-972C-22EB59E38C7F}" type="sibTrans" cxnId="{26FAA34A-FFA5-4CE4-96C7-0CA30EBC3A77}">
      <dgm:prSet/>
      <dgm:spPr/>
      <dgm:t>
        <a:bodyPr/>
        <a:lstStyle/>
        <a:p>
          <a:endParaRPr lang="en-US"/>
        </a:p>
      </dgm:t>
    </dgm:pt>
    <dgm:pt modelId="{B72496E5-CD1A-4EAC-82A2-390924DA8B7F}">
      <dgm:prSet phldrT="[Text]"/>
      <dgm:spPr/>
      <dgm:t>
        <a:bodyPr/>
        <a:lstStyle/>
        <a:p>
          <a:r>
            <a:rPr lang="en-US" dirty="0" err="1" smtClean="0"/>
            <a:t>Realisasi</a:t>
          </a:r>
          <a:r>
            <a:rPr lang="en-US" dirty="0" smtClean="0"/>
            <a:t> </a:t>
          </a:r>
          <a:r>
            <a:rPr lang="en-US" dirty="0" err="1" smtClean="0"/>
            <a:t>Terisi</a:t>
          </a:r>
          <a:endParaRPr lang="en-US" dirty="0"/>
        </a:p>
      </dgm:t>
    </dgm:pt>
    <dgm:pt modelId="{80CDCBA4-E1A2-4102-B8BC-0E68B4A8C22E}" type="parTrans" cxnId="{81BDBEF2-BF6A-4A74-89F5-8DEAE0AFF59E}">
      <dgm:prSet/>
      <dgm:spPr/>
      <dgm:t>
        <a:bodyPr/>
        <a:lstStyle/>
        <a:p>
          <a:endParaRPr lang="en-US"/>
        </a:p>
      </dgm:t>
    </dgm:pt>
    <dgm:pt modelId="{E86E88E7-D3E4-4CF1-BDB6-605EFA6935F0}" type="sibTrans" cxnId="{81BDBEF2-BF6A-4A74-89F5-8DEAE0AFF59E}">
      <dgm:prSet/>
      <dgm:spPr/>
      <dgm:t>
        <a:bodyPr/>
        <a:lstStyle/>
        <a:p>
          <a:endParaRPr lang="en-US"/>
        </a:p>
      </dgm:t>
    </dgm:pt>
    <dgm:pt modelId="{9ED8C33C-92CC-449F-85C0-9C92F00A7264}">
      <dgm:prSet phldrT="[Text]"/>
      <dgm:spPr/>
      <dgm:t>
        <a:bodyPr/>
        <a:lstStyle/>
        <a:p>
          <a:r>
            <a:rPr lang="en-US" dirty="0" err="1" smtClean="0"/>
            <a:t>Verifikasi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E1C81EA4-FAD1-41B7-BD0D-7B14A8D0C63F}" type="parTrans" cxnId="{52183187-080D-44A2-867B-6E03040B4189}">
      <dgm:prSet/>
      <dgm:spPr/>
      <dgm:t>
        <a:bodyPr/>
        <a:lstStyle/>
        <a:p>
          <a:endParaRPr lang="en-US"/>
        </a:p>
      </dgm:t>
    </dgm:pt>
    <dgm:pt modelId="{521633C9-A665-4777-9475-7BD32DE02C14}" type="sibTrans" cxnId="{52183187-080D-44A2-867B-6E03040B4189}">
      <dgm:prSet/>
      <dgm:spPr/>
      <dgm:t>
        <a:bodyPr/>
        <a:lstStyle/>
        <a:p>
          <a:endParaRPr lang="en-US"/>
        </a:p>
      </dgm:t>
    </dgm:pt>
    <dgm:pt modelId="{23167997-084D-4B87-92A2-9FF079E36719}" type="pres">
      <dgm:prSet presAssocID="{232D54ED-A848-4829-B97B-E8B503F85EEA}" presName="Name0" presStyleCnt="0">
        <dgm:presLayoutVars>
          <dgm:dir/>
          <dgm:resizeHandles val="exact"/>
        </dgm:presLayoutVars>
      </dgm:prSet>
      <dgm:spPr/>
    </dgm:pt>
    <dgm:pt modelId="{67A28D1D-DD28-43C3-9405-AAA0D5DA5AEF}" type="pres">
      <dgm:prSet presAssocID="{8C991539-22A6-4E70-8150-81D97A0BF303}" presName="node" presStyleLbl="node1" presStyleIdx="0" presStyleCnt="4">
        <dgm:presLayoutVars>
          <dgm:bulletEnabled val="1"/>
        </dgm:presLayoutVars>
      </dgm:prSet>
      <dgm:spPr/>
    </dgm:pt>
    <dgm:pt modelId="{893EA508-6DEE-463D-9CCF-78462BA9279D}" type="pres">
      <dgm:prSet presAssocID="{E603D70F-B6A6-4AB4-938A-649E7C7B7C32}" presName="sibTrans" presStyleLbl="sibTrans1D1" presStyleIdx="0" presStyleCnt="3"/>
      <dgm:spPr/>
    </dgm:pt>
    <dgm:pt modelId="{851D4F4C-CCD9-4A42-9035-338EB734F600}" type="pres">
      <dgm:prSet presAssocID="{E603D70F-B6A6-4AB4-938A-649E7C7B7C32}" presName="connectorText" presStyleLbl="sibTrans1D1" presStyleIdx="0" presStyleCnt="3"/>
      <dgm:spPr/>
    </dgm:pt>
    <dgm:pt modelId="{3E5A3017-7110-49CD-B2CB-3CDD4A8F08C3}" type="pres">
      <dgm:prSet presAssocID="{9ED8C33C-92CC-449F-85C0-9C92F00A7264}" presName="node" presStyleLbl="node1" presStyleIdx="1" presStyleCnt="4">
        <dgm:presLayoutVars>
          <dgm:bulletEnabled val="1"/>
        </dgm:presLayoutVars>
      </dgm:prSet>
      <dgm:spPr/>
    </dgm:pt>
    <dgm:pt modelId="{7FD0D58B-AA9A-4F7B-A205-DABDEABC9335}" type="pres">
      <dgm:prSet presAssocID="{521633C9-A665-4777-9475-7BD32DE02C14}" presName="sibTrans" presStyleLbl="sibTrans1D1" presStyleIdx="1" presStyleCnt="3"/>
      <dgm:spPr/>
    </dgm:pt>
    <dgm:pt modelId="{FE53490A-F913-493C-A64B-C9997B123D6F}" type="pres">
      <dgm:prSet presAssocID="{521633C9-A665-4777-9475-7BD32DE02C14}" presName="connectorText" presStyleLbl="sibTrans1D1" presStyleIdx="1" presStyleCnt="3"/>
      <dgm:spPr/>
    </dgm:pt>
    <dgm:pt modelId="{C38DFA08-7C83-4C7C-80AB-ADCCCE9FA531}" type="pres">
      <dgm:prSet presAssocID="{0B93CB76-0971-4217-8279-AA55D2FCCE87}" presName="node" presStyleLbl="node1" presStyleIdx="2" presStyleCnt="4">
        <dgm:presLayoutVars>
          <dgm:bulletEnabled val="1"/>
        </dgm:presLayoutVars>
      </dgm:prSet>
      <dgm:spPr/>
    </dgm:pt>
    <dgm:pt modelId="{C08BDD24-3B0A-4231-8F02-5C7C387FC5D0}" type="pres">
      <dgm:prSet presAssocID="{40A18417-B882-46E4-972C-22EB59E38C7F}" presName="sibTrans" presStyleLbl="sibTrans1D1" presStyleIdx="2" presStyleCnt="3"/>
      <dgm:spPr/>
    </dgm:pt>
    <dgm:pt modelId="{0D156759-C3C0-4FC6-9265-A998092877D5}" type="pres">
      <dgm:prSet presAssocID="{40A18417-B882-46E4-972C-22EB59E38C7F}" presName="connectorText" presStyleLbl="sibTrans1D1" presStyleIdx="2" presStyleCnt="3"/>
      <dgm:spPr/>
    </dgm:pt>
    <dgm:pt modelId="{4638FF2F-E5C5-4022-BD29-336B6976DBF0}" type="pres">
      <dgm:prSet presAssocID="{B72496E5-CD1A-4EAC-82A2-390924DA8B7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61456-73A5-4005-AC5D-D819B93EBA85}" type="presOf" srcId="{B72496E5-CD1A-4EAC-82A2-390924DA8B7F}" destId="{4638FF2F-E5C5-4022-BD29-336B6976DBF0}" srcOrd="0" destOrd="0" presId="urn:microsoft.com/office/officeart/2005/8/layout/bProcess3"/>
    <dgm:cxn modelId="{1737B1C7-6AA1-4953-8A2D-3A778631EA97}" type="presOf" srcId="{521633C9-A665-4777-9475-7BD32DE02C14}" destId="{7FD0D58B-AA9A-4F7B-A205-DABDEABC9335}" srcOrd="0" destOrd="0" presId="urn:microsoft.com/office/officeart/2005/8/layout/bProcess3"/>
    <dgm:cxn modelId="{D8AB30FA-03B5-47C3-B6F9-42C502D0C042}" type="presOf" srcId="{40A18417-B882-46E4-972C-22EB59E38C7F}" destId="{0D156759-C3C0-4FC6-9265-A998092877D5}" srcOrd="1" destOrd="0" presId="urn:microsoft.com/office/officeart/2005/8/layout/bProcess3"/>
    <dgm:cxn modelId="{26FAA34A-FFA5-4CE4-96C7-0CA30EBC3A77}" srcId="{232D54ED-A848-4829-B97B-E8B503F85EEA}" destId="{0B93CB76-0971-4217-8279-AA55D2FCCE87}" srcOrd="2" destOrd="0" parTransId="{E314DA16-2878-4070-90BD-F8A6DFCE1D3A}" sibTransId="{40A18417-B882-46E4-972C-22EB59E38C7F}"/>
    <dgm:cxn modelId="{81BDBEF2-BF6A-4A74-89F5-8DEAE0AFF59E}" srcId="{232D54ED-A848-4829-B97B-E8B503F85EEA}" destId="{B72496E5-CD1A-4EAC-82A2-390924DA8B7F}" srcOrd="3" destOrd="0" parTransId="{80CDCBA4-E1A2-4102-B8BC-0E68B4A8C22E}" sibTransId="{E86E88E7-D3E4-4CF1-BDB6-605EFA6935F0}"/>
    <dgm:cxn modelId="{03CA1F1C-9264-4EF9-9458-90645DFF59F3}" type="presOf" srcId="{521633C9-A665-4777-9475-7BD32DE02C14}" destId="{FE53490A-F913-493C-A64B-C9997B123D6F}" srcOrd="1" destOrd="0" presId="urn:microsoft.com/office/officeart/2005/8/layout/bProcess3"/>
    <dgm:cxn modelId="{EB32EC45-1BB7-4279-96AC-13EF181A8B04}" srcId="{232D54ED-A848-4829-B97B-E8B503F85EEA}" destId="{8C991539-22A6-4E70-8150-81D97A0BF303}" srcOrd="0" destOrd="0" parTransId="{08B56CCF-F169-4C86-803C-84F24C0AA20A}" sibTransId="{E603D70F-B6A6-4AB4-938A-649E7C7B7C32}"/>
    <dgm:cxn modelId="{94610133-F7AC-428F-83E7-D7DFB6B7CC89}" type="presOf" srcId="{0B93CB76-0971-4217-8279-AA55D2FCCE87}" destId="{C38DFA08-7C83-4C7C-80AB-ADCCCE9FA531}" srcOrd="0" destOrd="0" presId="urn:microsoft.com/office/officeart/2005/8/layout/bProcess3"/>
    <dgm:cxn modelId="{BC3EE7F3-06F2-4BF2-8314-5D0770A21B29}" type="presOf" srcId="{8C991539-22A6-4E70-8150-81D97A0BF303}" destId="{67A28D1D-DD28-43C3-9405-AAA0D5DA5AEF}" srcOrd="0" destOrd="0" presId="urn:microsoft.com/office/officeart/2005/8/layout/bProcess3"/>
    <dgm:cxn modelId="{583EC79A-BA1F-4200-B03D-73F47D7A13AE}" type="presOf" srcId="{40A18417-B882-46E4-972C-22EB59E38C7F}" destId="{C08BDD24-3B0A-4231-8F02-5C7C387FC5D0}" srcOrd="0" destOrd="0" presId="urn:microsoft.com/office/officeart/2005/8/layout/bProcess3"/>
    <dgm:cxn modelId="{7FEBBB8A-BDB7-4B4B-B304-20265E56BBD2}" type="presOf" srcId="{E603D70F-B6A6-4AB4-938A-649E7C7B7C32}" destId="{851D4F4C-CCD9-4A42-9035-338EB734F600}" srcOrd="1" destOrd="0" presId="urn:microsoft.com/office/officeart/2005/8/layout/bProcess3"/>
    <dgm:cxn modelId="{140F2625-9700-4771-BC42-1DEEA5F2943C}" type="presOf" srcId="{9ED8C33C-92CC-449F-85C0-9C92F00A7264}" destId="{3E5A3017-7110-49CD-B2CB-3CDD4A8F08C3}" srcOrd="0" destOrd="0" presId="urn:microsoft.com/office/officeart/2005/8/layout/bProcess3"/>
    <dgm:cxn modelId="{5965C026-9622-4931-B92F-E803943D898A}" type="presOf" srcId="{232D54ED-A848-4829-B97B-E8B503F85EEA}" destId="{23167997-084D-4B87-92A2-9FF079E36719}" srcOrd="0" destOrd="0" presId="urn:microsoft.com/office/officeart/2005/8/layout/bProcess3"/>
    <dgm:cxn modelId="{52183187-080D-44A2-867B-6E03040B4189}" srcId="{232D54ED-A848-4829-B97B-E8B503F85EEA}" destId="{9ED8C33C-92CC-449F-85C0-9C92F00A7264}" srcOrd="1" destOrd="0" parTransId="{E1C81EA4-FAD1-41B7-BD0D-7B14A8D0C63F}" sibTransId="{521633C9-A665-4777-9475-7BD32DE02C14}"/>
    <dgm:cxn modelId="{49F328A0-9DB0-47D6-B3FB-952D77E8ACE1}" type="presOf" srcId="{E603D70F-B6A6-4AB4-938A-649E7C7B7C32}" destId="{893EA508-6DEE-463D-9CCF-78462BA9279D}" srcOrd="0" destOrd="0" presId="urn:microsoft.com/office/officeart/2005/8/layout/bProcess3"/>
    <dgm:cxn modelId="{C21B3D17-C38F-49A3-91FA-07E9C38A5074}" type="presParOf" srcId="{23167997-084D-4B87-92A2-9FF079E36719}" destId="{67A28D1D-DD28-43C3-9405-AAA0D5DA5AEF}" srcOrd="0" destOrd="0" presId="urn:microsoft.com/office/officeart/2005/8/layout/bProcess3"/>
    <dgm:cxn modelId="{247A74F7-24DA-434F-BD28-235A408D3316}" type="presParOf" srcId="{23167997-084D-4B87-92A2-9FF079E36719}" destId="{893EA508-6DEE-463D-9CCF-78462BA9279D}" srcOrd="1" destOrd="0" presId="urn:microsoft.com/office/officeart/2005/8/layout/bProcess3"/>
    <dgm:cxn modelId="{997C271F-F704-48F9-8FE0-92D9A05384DA}" type="presParOf" srcId="{893EA508-6DEE-463D-9CCF-78462BA9279D}" destId="{851D4F4C-CCD9-4A42-9035-338EB734F600}" srcOrd="0" destOrd="0" presId="urn:microsoft.com/office/officeart/2005/8/layout/bProcess3"/>
    <dgm:cxn modelId="{CF0E548F-AD33-40FE-88EB-BBA88015F2F2}" type="presParOf" srcId="{23167997-084D-4B87-92A2-9FF079E36719}" destId="{3E5A3017-7110-49CD-B2CB-3CDD4A8F08C3}" srcOrd="2" destOrd="0" presId="urn:microsoft.com/office/officeart/2005/8/layout/bProcess3"/>
    <dgm:cxn modelId="{4BAADB0E-519C-4107-BF86-6DE3BE481440}" type="presParOf" srcId="{23167997-084D-4B87-92A2-9FF079E36719}" destId="{7FD0D58B-AA9A-4F7B-A205-DABDEABC9335}" srcOrd="3" destOrd="0" presId="urn:microsoft.com/office/officeart/2005/8/layout/bProcess3"/>
    <dgm:cxn modelId="{1643C7A6-9887-4FF3-868D-0CFBBE48B1BD}" type="presParOf" srcId="{7FD0D58B-AA9A-4F7B-A205-DABDEABC9335}" destId="{FE53490A-F913-493C-A64B-C9997B123D6F}" srcOrd="0" destOrd="0" presId="urn:microsoft.com/office/officeart/2005/8/layout/bProcess3"/>
    <dgm:cxn modelId="{DDE7A87F-6E40-4F93-9DC9-C1BE3A9F79C4}" type="presParOf" srcId="{23167997-084D-4B87-92A2-9FF079E36719}" destId="{C38DFA08-7C83-4C7C-80AB-ADCCCE9FA531}" srcOrd="4" destOrd="0" presId="urn:microsoft.com/office/officeart/2005/8/layout/bProcess3"/>
    <dgm:cxn modelId="{4CA07603-B10D-4FD2-A93D-AB872A5D5B6D}" type="presParOf" srcId="{23167997-084D-4B87-92A2-9FF079E36719}" destId="{C08BDD24-3B0A-4231-8F02-5C7C387FC5D0}" srcOrd="5" destOrd="0" presId="urn:microsoft.com/office/officeart/2005/8/layout/bProcess3"/>
    <dgm:cxn modelId="{3DFD2E71-0A46-4171-A7F1-4279527D60B8}" type="presParOf" srcId="{C08BDD24-3B0A-4231-8F02-5C7C387FC5D0}" destId="{0D156759-C3C0-4FC6-9265-A998092877D5}" srcOrd="0" destOrd="0" presId="urn:microsoft.com/office/officeart/2005/8/layout/bProcess3"/>
    <dgm:cxn modelId="{22072666-0C9A-489A-879B-4D9C746ED84F}" type="presParOf" srcId="{23167997-084D-4B87-92A2-9FF079E36719}" destId="{4638FF2F-E5C5-4022-BD29-336B6976DBF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81A4F8-D662-47AF-A093-425E4651348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547F0-2D59-40AF-A244-5498FBD7A0F6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Tagihan</a:t>
          </a:r>
          <a:endParaRPr lang="en-US" dirty="0"/>
        </a:p>
      </dgm:t>
    </dgm:pt>
    <dgm:pt modelId="{13C0CCBF-E1B5-4D70-9FE8-9906D48E0F60}" type="parTrans" cxnId="{1BF4593E-E53E-44A5-9BD9-B0E11678F701}">
      <dgm:prSet/>
      <dgm:spPr/>
      <dgm:t>
        <a:bodyPr/>
        <a:lstStyle/>
        <a:p>
          <a:endParaRPr lang="en-US"/>
        </a:p>
      </dgm:t>
    </dgm:pt>
    <dgm:pt modelId="{C467C9B8-DA81-45EA-999E-859FCDE6A6DF}" type="sibTrans" cxnId="{1BF4593E-E53E-44A5-9BD9-B0E11678F701}">
      <dgm:prSet/>
      <dgm:spPr/>
      <dgm:t>
        <a:bodyPr/>
        <a:lstStyle/>
        <a:p>
          <a:endParaRPr lang="en-US"/>
        </a:p>
      </dgm:t>
    </dgm:pt>
    <dgm:pt modelId="{1C36C8C7-73E0-4D1F-B6D5-7AE6EEB0E92A}">
      <dgm:prSet phldrT="[Text]"/>
      <dgm:spPr/>
      <dgm:t>
        <a:bodyPr/>
        <a:lstStyle/>
        <a:p>
          <a:r>
            <a:rPr lang="en-US" dirty="0" err="1" smtClean="0"/>
            <a:t>Ke</a:t>
          </a:r>
          <a:r>
            <a:rPr lang="en-US" dirty="0" smtClean="0"/>
            <a:t> BANK</a:t>
          </a:r>
          <a:endParaRPr lang="en-US" dirty="0"/>
        </a:p>
      </dgm:t>
    </dgm:pt>
    <dgm:pt modelId="{F42A5E52-5AB5-4060-BB08-D520B754F988}" type="parTrans" cxnId="{48779CF3-E6A5-433D-A8FA-0E0D751DA72B}">
      <dgm:prSet/>
      <dgm:spPr/>
      <dgm:t>
        <a:bodyPr/>
        <a:lstStyle/>
        <a:p>
          <a:endParaRPr lang="en-US"/>
        </a:p>
      </dgm:t>
    </dgm:pt>
    <dgm:pt modelId="{D7563DF6-C398-4951-A1BD-DFF6ADA3BE43}" type="sibTrans" cxnId="{48779CF3-E6A5-433D-A8FA-0E0D751DA72B}">
      <dgm:prSet/>
      <dgm:spPr/>
      <dgm:t>
        <a:bodyPr/>
        <a:lstStyle/>
        <a:p>
          <a:endParaRPr lang="en-US"/>
        </a:p>
      </dgm:t>
    </dgm:pt>
    <dgm:pt modelId="{87B4EAF7-1526-4EA8-B963-4E856CEF9EDF}">
      <dgm:prSet phldrT="[Text]"/>
      <dgm:spPr/>
      <dgm:t>
        <a:bodyPr/>
        <a:lstStyle/>
        <a:p>
          <a:r>
            <a:rPr lang="en-US" dirty="0" smtClean="0"/>
            <a:t>Import </a:t>
          </a:r>
          <a:r>
            <a:rPr lang="en-US" dirty="0" err="1" smtClean="0"/>
            <a:t>Tagihan</a:t>
          </a:r>
          <a:endParaRPr lang="en-US" dirty="0"/>
        </a:p>
      </dgm:t>
    </dgm:pt>
    <dgm:pt modelId="{315B6288-9800-4C6B-A184-B633224DAECE}" type="parTrans" cxnId="{6ED676D3-8DBE-41A2-8FF9-CDE296EFCB3A}">
      <dgm:prSet/>
      <dgm:spPr/>
      <dgm:t>
        <a:bodyPr/>
        <a:lstStyle/>
        <a:p>
          <a:endParaRPr lang="en-US"/>
        </a:p>
      </dgm:t>
    </dgm:pt>
    <dgm:pt modelId="{A4E1DCCE-8967-4384-9E2A-EA45A497830B}" type="sibTrans" cxnId="{6ED676D3-8DBE-41A2-8FF9-CDE296EFCB3A}">
      <dgm:prSet/>
      <dgm:spPr/>
      <dgm:t>
        <a:bodyPr/>
        <a:lstStyle/>
        <a:p>
          <a:endParaRPr lang="en-US"/>
        </a:p>
      </dgm:t>
    </dgm:pt>
    <dgm:pt modelId="{D15CDD34-631E-4FF5-905C-A9A35B1FEE8F}">
      <dgm:prSet phldrT="[Text]"/>
      <dgm:spPr/>
      <dgm:t>
        <a:bodyPr/>
        <a:lstStyle/>
        <a:p>
          <a:r>
            <a:rPr lang="en-US" dirty="0" err="1" smtClean="0"/>
            <a:t>Identifikasi</a:t>
          </a:r>
          <a:endParaRPr lang="en-US" dirty="0"/>
        </a:p>
      </dgm:t>
    </dgm:pt>
    <dgm:pt modelId="{41657172-86F2-40EE-854D-063592A85987}" type="parTrans" cxnId="{BF414D18-03AF-453E-8FB0-EAD80519A8B4}">
      <dgm:prSet/>
      <dgm:spPr/>
      <dgm:t>
        <a:bodyPr/>
        <a:lstStyle/>
        <a:p>
          <a:endParaRPr lang="en-US"/>
        </a:p>
      </dgm:t>
    </dgm:pt>
    <dgm:pt modelId="{7C416F2E-22AA-42F2-B5AC-B90AFBBFF3F8}" type="sibTrans" cxnId="{BF414D18-03AF-453E-8FB0-EAD80519A8B4}">
      <dgm:prSet/>
      <dgm:spPr/>
      <dgm:t>
        <a:bodyPr/>
        <a:lstStyle/>
        <a:p>
          <a:endParaRPr lang="en-US"/>
        </a:p>
      </dgm:t>
    </dgm:pt>
    <dgm:pt modelId="{45BBEB9F-ED06-48B9-B9EF-50EAE6E17C79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Kwitansi</a:t>
          </a:r>
          <a:endParaRPr lang="en-US" dirty="0"/>
        </a:p>
      </dgm:t>
    </dgm:pt>
    <dgm:pt modelId="{63322820-C542-4BFB-B927-68AB6280114C}" type="parTrans" cxnId="{E999C221-087F-4823-B294-E7D74EDDEC8F}">
      <dgm:prSet/>
      <dgm:spPr/>
      <dgm:t>
        <a:bodyPr/>
        <a:lstStyle/>
        <a:p>
          <a:endParaRPr lang="en-US"/>
        </a:p>
      </dgm:t>
    </dgm:pt>
    <dgm:pt modelId="{6264004E-03C0-41DB-87A5-3FB71C813530}" type="sibTrans" cxnId="{E999C221-087F-4823-B294-E7D74EDDEC8F}">
      <dgm:prSet/>
      <dgm:spPr/>
      <dgm:t>
        <a:bodyPr/>
        <a:lstStyle/>
        <a:p>
          <a:endParaRPr lang="en-US"/>
        </a:p>
      </dgm:t>
    </dgm:pt>
    <dgm:pt modelId="{6A6090A7-1EEE-4548-91B1-A5B243626502}">
      <dgm:prSet phldrT="[Text]"/>
      <dgm:spPr/>
      <dgm:t>
        <a:bodyPr/>
        <a:lstStyle/>
        <a:p>
          <a:r>
            <a:rPr lang="en-US" dirty="0" err="1" smtClean="0"/>
            <a:t>Verifikasi</a:t>
          </a:r>
          <a:r>
            <a:rPr lang="en-US" dirty="0" smtClean="0"/>
            <a:t> </a:t>
          </a:r>
          <a:r>
            <a:rPr lang="en-US" dirty="0" err="1" smtClean="0"/>
            <a:t>Kwitansi</a:t>
          </a:r>
          <a:endParaRPr lang="en-US" dirty="0"/>
        </a:p>
      </dgm:t>
    </dgm:pt>
    <dgm:pt modelId="{C0F30E87-FCF6-476E-9514-91690C9607B5}" type="parTrans" cxnId="{2F00CD64-878E-475A-8FB5-BDEB6A77E24B}">
      <dgm:prSet/>
      <dgm:spPr/>
    </dgm:pt>
    <dgm:pt modelId="{2A7E086E-BD32-4F8D-8B97-94F1F43DAA4E}" type="sibTrans" cxnId="{2F00CD64-878E-475A-8FB5-BDEB6A77E24B}">
      <dgm:prSet/>
      <dgm:spPr/>
      <dgm:t>
        <a:bodyPr/>
        <a:lstStyle/>
        <a:p>
          <a:endParaRPr lang="en-US"/>
        </a:p>
      </dgm:t>
    </dgm:pt>
    <dgm:pt modelId="{AAD68676-5DBC-4D6D-8004-1E932815654E}">
      <dgm:prSet phldrT="[Text]"/>
      <dgm:spPr/>
      <dgm:t>
        <a:bodyPr/>
        <a:lstStyle/>
        <a:p>
          <a:r>
            <a:rPr lang="en-US" dirty="0" err="1" smtClean="0"/>
            <a:t>Cetak</a:t>
          </a:r>
          <a:r>
            <a:rPr lang="en-US" dirty="0" smtClean="0"/>
            <a:t> </a:t>
          </a:r>
          <a:r>
            <a:rPr lang="en-US" dirty="0" err="1" smtClean="0"/>
            <a:t>Kuitansi</a:t>
          </a:r>
          <a:endParaRPr lang="en-US" dirty="0"/>
        </a:p>
      </dgm:t>
    </dgm:pt>
    <dgm:pt modelId="{1FB49AC1-AC3E-4B68-95FA-4995C7CB181C}" type="parTrans" cxnId="{157498CD-1424-44DE-A5AC-9BDD8248B7FA}">
      <dgm:prSet/>
      <dgm:spPr/>
    </dgm:pt>
    <dgm:pt modelId="{F7CAEDAE-B269-4261-ADAB-AAD469D419F8}" type="sibTrans" cxnId="{157498CD-1424-44DE-A5AC-9BDD8248B7FA}">
      <dgm:prSet/>
      <dgm:spPr/>
    </dgm:pt>
    <dgm:pt modelId="{EB3ADB24-E5BE-4595-8BA0-17316E66F158}" type="pres">
      <dgm:prSet presAssocID="{8B81A4F8-D662-47AF-A093-425E46513480}" presName="Name0" presStyleCnt="0">
        <dgm:presLayoutVars>
          <dgm:dir/>
          <dgm:resizeHandles val="exact"/>
        </dgm:presLayoutVars>
      </dgm:prSet>
      <dgm:spPr/>
    </dgm:pt>
    <dgm:pt modelId="{973ABF10-C40A-431C-9E4B-9504D20164C6}" type="pres">
      <dgm:prSet presAssocID="{551547F0-2D59-40AF-A244-5498FBD7A0F6}" presName="node" presStyleLbl="node1" presStyleIdx="0" presStyleCnt="7">
        <dgm:presLayoutVars>
          <dgm:bulletEnabled val="1"/>
        </dgm:presLayoutVars>
      </dgm:prSet>
      <dgm:spPr/>
    </dgm:pt>
    <dgm:pt modelId="{D001C6A2-C96E-4F87-8BE0-84FF0BDD7E15}" type="pres">
      <dgm:prSet presAssocID="{C467C9B8-DA81-45EA-999E-859FCDE6A6DF}" presName="sibTrans" presStyleLbl="sibTrans1D1" presStyleIdx="0" presStyleCnt="6"/>
      <dgm:spPr/>
    </dgm:pt>
    <dgm:pt modelId="{0FE1F75D-2C39-495E-A963-82831D18F9DE}" type="pres">
      <dgm:prSet presAssocID="{C467C9B8-DA81-45EA-999E-859FCDE6A6DF}" presName="connectorText" presStyleLbl="sibTrans1D1" presStyleIdx="0" presStyleCnt="6"/>
      <dgm:spPr/>
    </dgm:pt>
    <dgm:pt modelId="{A87FBA8C-D21E-496D-8654-99422E0FE7BA}" type="pres">
      <dgm:prSet presAssocID="{1C36C8C7-73E0-4D1F-B6D5-7AE6EEB0E92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70F47-8E7B-41D2-AFDC-AAB877A35BA7}" type="pres">
      <dgm:prSet presAssocID="{D7563DF6-C398-4951-A1BD-DFF6ADA3BE43}" presName="sibTrans" presStyleLbl="sibTrans1D1" presStyleIdx="1" presStyleCnt="6"/>
      <dgm:spPr/>
    </dgm:pt>
    <dgm:pt modelId="{B639E997-FF25-446D-80F6-85922FF16736}" type="pres">
      <dgm:prSet presAssocID="{D7563DF6-C398-4951-A1BD-DFF6ADA3BE43}" presName="connectorText" presStyleLbl="sibTrans1D1" presStyleIdx="1" presStyleCnt="6"/>
      <dgm:spPr/>
    </dgm:pt>
    <dgm:pt modelId="{F9B58931-567A-4B56-B886-4F92163041F9}" type="pres">
      <dgm:prSet presAssocID="{87B4EAF7-1526-4EA8-B963-4E856CEF9ED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23EE9-3D7E-4DFA-958C-B23259BA4982}" type="pres">
      <dgm:prSet presAssocID="{A4E1DCCE-8967-4384-9E2A-EA45A497830B}" presName="sibTrans" presStyleLbl="sibTrans1D1" presStyleIdx="2" presStyleCnt="6"/>
      <dgm:spPr/>
    </dgm:pt>
    <dgm:pt modelId="{24954F94-2602-4676-9D99-77C887BBD1B5}" type="pres">
      <dgm:prSet presAssocID="{A4E1DCCE-8967-4384-9E2A-EA45A497830B}" presName="connectorText" presStyleLbl="sibTrans1D1" presStyleIdx="2" presStyleCnt="6"/>
      <dgm:spPr/>
    </dgm:pt>
    <dgm:pt modelId="{867E3DAB-31B9-4AF9-8777-C8622B0045BC}" type="pres">
      <dgm:prSet presAssocID="{D15CDD34-631E-4FF5-905C-A9A35B1FEE8F}" presName="node" presStyleLbl="node1" presStyleIdx="3" presStyleCnt="7">
        <dgm:presLayoutVars>
          <dgm:bulletEnabled val="1"/>
        </dgm:presLayoutVars>
      </dgm:prSet>
      <dgm:spPr/>
    </dgm:pt>
    <dgm:pt modelId="{40AE47FD-2B33-440A-A108-A313B6926F49}" type="pres">
      <dgm:prSet presAssocID="{7C416F2E-22AA-42F2-B5AC-B90AFBBFF3F8}" presName="sibTrans" presStyleLbl="sibTrans1D1" presStyleIdx="3" presStyleCnt="6"/>
      <dgm:spPr/>
    </dgm:pt>
    <dgm:pt modelId="{7FBF4FFC-770D-4854-B13F-61FAE4D13530}" type="pres">
      <dgm:prSet presAssocID="{7C416F2E-22AA-42F2-B5AC-B90AFBBFF3F8}" presName="connectorText" presStyleLbl="sibTrans1D1" presStyleIdx="3" presStyleCnt="6"/>
      <dgm:spPr/>
    </dgm:pt>
    <dgm:pt modelId="{2BB162FB-9FB6-45D1-87C9-598763FFF0BB}" type="pres">
      <dgm:prSet presAssocID="{45BBEB9F-ED06-48B9-B9EF-50EAE6E17C7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C5DBC-C877-4E8C-8779-751E4B6ECC17}" type="pres">
      <dgm:prSet presAssocID="{6264004E-03C0-41DB-87A5-3FB71C813530}" presName="sibTrans" presStyleLbl="sibTrans1D1" presStyleIdx="4" presStyleCnt="6"/>
      <dgm:spPr/>
    </dgm:pt>
    <dgm:pt modelId="{985FCF33-46A5-46EC-B357-05311CAC05E1}" type="pres">
      <dgm:prSet presAssocID="{6264004E-03C0-41DB-87A5-3FB71C813530}" presName="connectorText" presStyleLbl="sibTrans1D1" presStyleIdx="4" presStyleCnt="6"/>
      <dgm:spPr/>
    </dgm:pt>
    <dgm:pt modelId="{9FCF691E-E5E6-4C8C-B044-E1A57D6C3C18}" type="pres">
      <dgm:prSet presAssocID="{6A6090A7-1EEE-4548-91B1-A5B24362650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2B41F-DB8F-46F7-BACD-CEE74F8D3F50}" type="pres">
      <dgm:prSet presAssocID="{2A7E086E-BD32-4F8D-8B97-94F1F43DAA4E}" presName="sibTrans" presStyleLbl="sibTrans1D1" presStyleIdx="5" presStyleCnt="6"/>
      <dgm:spPr/>
    </dgm:pt>
    <dgm:pt modelId="{4541492B-4FD2-40F6-8C42-86F147B929CA}" type="pres">
      <dgm:prSet presAssocID="{2A7E086E-BD32-4F8D-8B97-94F1F43DAA4E}" presName="connectorText" presStyleLbl="sibTrans1D1" presStyleIdx="5" presStyleCnt="6"/>
      <dgm:spPr/>
    </dgm:pt>
    <dgm:pt modelId="{3B104966-2EFE-4244-A5EF-C264DD731FA2}" type="pres">
      <dgm:prSet presAssocID="{AAD68676-5DBC-4D6D-8004-1E932815654E}" presName="node" presStyleLbl="node1" presStyleIdx="6" presStyleCnt="7">
        <dgm:presLayoutVars>
          <dgm:bulletEnabled val="1"/>
        </dgm:presLayoutVars>
      </dgm:prSet>
      <dgm:spPr/>
    </dgm:pt>
  </dgm:ptLst>
  <dgm:cxnLst>
    <dgm:cxn modelId="{157498CD-1424-44DE-A5AC-9BDD8248B7FA}" srcId="{8B81A4F8-D662-47AF-A093-425E46513480}" destId="{AAD68676-5DBC-4D6D-8004-1E932815654E}" srcOrd="6" destOrd="0" parTransId="{1FB49AC1-AC3E-4B68-95FA-4995C7CB181C}" sibTransId="{F7CAEDAE-B269-4261-ADAB-AAD469D419F8}"/>
    <dgm:cxn modelId="{26A1989E-593A-4B1B-8C81-FE4CAB243597}" type="presOf" srcId="{D15CDD34-631E-4FF5-905C-A9A35B1FEE8F}" destId="{867E3DAB-31B9-4AF9-8777-C8622B0045BC}" srcOrd="0" destOrd="0" presId="urn:microsoft.com/office/officeart/2005/8/layout/bProcess3"/>
    <dgm:cxn modelId="{1BF4593E-E53E-44A5-9BD9-B0E11678F701}" srcId="{8B81A4F8-D662-47AF-A093-425E46513480}" destId="{551547F0-2D59-40AF-A244-5498FBD7A0F6}" srcOrd="0" destOrd="0" parTransId="{13C0CCBF-E1B5-4D70-9FE8-9906D48E0F60}" sibTransId="{C467C9B8-DA81-45EA-999E-859FCDE6A6DF}"/>
    <dgm:cxn modelId="{626904E9-5C11-4136-8BDD-4088CCC5AD72}" type="presOf" srcId="{7C416F2E-22AA-42F2-B5AC-B90AFBBFF3F8}" destId="{7FBF4FFC-770D-4854-B13F-61FAE4D13530}" srcOrd="1" destOrd="0" presId="urn:microsoft.com/office/officeart/2005/8/layout/bProcess3"/>
    <dgm:cxn modelId="{4DA57D73-A1A9-4CFA-9574-EBAD24A21D81}" type="presOf" srcId="{7C416F2E-22AA-42F2-B5AC-B90AFBBFF3F8}" destId="{40AE47FD-2B33-440A-A108-A313B6926F49}" srcOrd="0" destOrd="0" presId="urn:microsoft.com/office/officeart/2005/8/layout/bProcess3"/>
    <dgm:cxn modelId="{F7145DA1-F686-4E9B-90EB-90016A0CD1DB}" type="presOf" srcId="{C467C9B8-DA81-45EA-999E-859FCDE6A6DF}" destId="{D001C6A2-C96E-4F87-8BE0-84FF0BDD7E15}" srcOrd="0" destOrd="0" presId="urn:microsoft.com/office/officeart/2005/8/layout/bProcess3"/>
    <dgm:cxn modelId="{6ED676D3-8DBE-41A2-8FF9-CDE296EFCB3A}" srcId="{8B81A4F8-D662-47AF-A093-425E46513480}" destId="{87B4EAF7-1526-4EA8-B963-4E856CEF9EDF}" srcOrd="2" destOrd="0" parTransId="{315B6288-9800-4C6B-A184-B633224DAECE}" sibTransId="{A4E1DCCE-8967-4384-9E2A-EA45A497830B}"/>
    <dgm:cxn modelId="{684CAD69-0FED-4AE4-88F8-594F3734EE51}" type="presOf" srcId="{6264004E-03C0-41DB-87A5-3FB71C813530}" destId="{E79C5DBC-C877-4E8C-8779-751E4B6ECC17}" srcOrd="0" destOrd="0" presId="urn:microsoft.com/office/officeart/2005/8/layout/bProcess3"/>
    <dgm:cxn modelId="{160AB490-FC3D-4B56-908F-F7DF9B1A485A}" type="presOf" srcId="{45BBEB9F-ED06-48B9-B9EF-50EAE6E17C79}" destId="{2BB162FB-9FB6-45D1-87C9-598763FFF0BB}" srcOrd="0" destOrd="0" presId="urn:microsoft.com/office/officeart/2005/8/layout/bProcess3"/>
    <dgm:cxn modelId="{08655E7A-C133-49B4-AE8B-3247522E8158}" type="presOf" srcId="{A4E1DCCE-8967-4384-9E2A-EA45A497830B}" destId="{24954F94-2602-4676-9D99-77C887BBD1B5}" srcOrd="1" destOrd="0" presId="urn:microsoft.com/office/officeart/2005/8/layout/bProcess3"/>
    <dgm:cxn modelId="{B3E72DE5-49BB-491F-818D-50EA2D15860B}" type="presOf" srcId="{D7563DF6-C398-4951-A1BD-DFF6ADA3BE43}" destId="{F1370F47-8E7B-41D2-AFDC-AAB877A35BA7}" srcOrd="0" destOrd="0" presId="urn:microsoft.com/office/officeart/2005/8/layout/bProcess3"/>
    <dgm:cxn modelId="{CA8BE398-D865-4A18-BE45-6C94C6BDDE9E}" type="presOf" srcId="{6264004E-03C0-41DB-87A5-3FB71C813530}" destId="{985FCF33-46A5-46EC-B357-05311CAC05E1}" srcOrd="1" destOrd="0" presId="urn:microsoft.com/office/officeart/2005/8/layout/bProcess3"/>
    <dgm:cxn modelId="{591E9ECC-C745-47D7-A8F1-C92E2F759DCE}" type="presOf" srcId="{87B4EAF7-1526-4EA8-B963-4E856CEF9EDF}" destId="{F9B58931-567A-4B56-B886-4F92163041F9}" srcOrd="0" destOrd="0" presId="urn:microsoft.com/office/officeart/2005/8/layout/bProcess3"/>
    <dgm:cxn modelId="{7E472F52-ADFE-4D38-96D5-81650A4AAEF7}" type="presOf" srcId="{8B81A4F8-D662-47AF-A093-425E46513480}" destId="{EB3ADB24-E5BE-4595-8BA0-17316E66F158}" srcOrd="0" destOrd="0" presId="urn:microsoft.com/office/officeart/2005/8/layout/bProcess3"/>
    <dgm:cxn modelId="{E3E3769B-0566-4F68-BB0E-A87C18BFCA0A}" type="presOf" srcId="{AAD68676-5DBC-4D6D-8004-1E932815654E}" destId="{3B104966-2EFE-4244-A5EF-C264DD731FA2}" srcOrd="0" destOrd="0" presId="urn:microsoft.com/office/officeart/2005/8/layout/bProcess3"/>
    <dgm:cxn modelId="{DEAF50B3-E3B4-4481-8797-76C9DB3963F7}" type="presOf" srcId="{2A7E086E-BD32-4F8D-8B97-94F1F43DAA4E}" destId="{E7A2B41F-DB8F-46F7-BACD-CEE74F8D3F50}" srcOrd="0" destOrd="0" presId="urn:microsoft.com/office/officeart/2005/8/layout/bProcess3"/>
    <dgm:cxn modelId="{48779CF3-E6A5-433D-A8FA-0E0D751DA72B}" srcId="{8B81A4F8-D662-47AF-A093-425E46513480}" destId="{1C36C8C7-73E0-4D1F-B6D5-7AE6EEB0E92A}" srcOrd="1" destOrd="0" parTransId="{F42A5E52-5AB5-4060-BB08-D520B754F988}" sibTransId="{D7563DF6-C398-4951-A1BD-DFF6ADA3BE43}"/>
    <dgm:cxn modelId="{BF414D18-03AF-453E-8FB0-EAD80519A8B4}" srcId="{8B81A4F8-D662-47AF-A093-425E46513480}" destId="{D15CDD34-631E-4FF5-905C-A9A35B1FEE8F}" srcOrd="3" destOrd="0" parTransId="{41657172-86F2-40EE-854D-063592A85987}" sibTransId="{7C416F2E-22AA-42F2-B5AC-B90AFBBFF3F8}"/>
    <dgm:cxn modelId="{E999C221-087F-4823-B294-E7D74EDDEC8F}" srcId="{8B81A4F8-D662-47AF-A093-425E46513480}" destId="{45BBEB9F-ED06-48B9-B9EF-50EAE6E17C79}" srcOrd="4" destOrd="0" parTransId="{63322820-C542-4BFB-B927-68AB6280114C}" sibTransId="{6264004E-03C0-41DB-87A5-3FB71C813530}"/>
    <dgm:cxn modelId="{E79D3D6B-69C9-4B8D-985D-9A2B6BF21A71}" type="presOf" srcId="{2A7E086E-BD32-4F8D-8B97-94F1F43DAA4E}" destId="{4541492B-4FD2-40F6-8C42-86F147B929CA}" srcOrd="1" destOrd="0" presId="urn:microsoft.com/office/officeart/2005/8/layout/bProcess3"/>
    <dgm:cxn modelId="{4753A32A-E179-4CF7-B98B-A5AFAD034771}" type="presOf" srcId="{1C36C8C7-73E0-4D1F-B6D5-7AE6EEB0E92A}" destId="{A87FBA8C-D21E-496D-8654-99422E0FE7BA}" srcOrd="0" destOrd="0" presId="urn:microsoft.com/office/officeart/2005/8/layout/bProcess3"/>
    <dgm:cxn modelId="{7497014E-BC97-4CA8-8F6C-4FB41871BF5D}" type="presOf" srcId="{C467C9B8-DA81-45EA-999E-859FCDE6A6DF}" destId="{0FE1F75D-2C39-495E-A963-82831D18F9DE}" srcOrd="1" destOrd="0" presId="urn:microsoft.com/office/officeart/2005/8/layout/bProcess3"/>
    <dgm:cxn modelId="{47C409DD-11CA-4943-8F32-D997886C1917}" type="presOf" srcId="{D7563DF6-C398-4951-A1BD-DFF6ADA3BE43}" destId="{B639E997-FF25-446D-80F6-85922FF16736}" srcOrd="1" destOrd="0" presId="urn:microsoft.com/office/officeart/2005/8/layout/bProcess3"/>
    <dgm:cxn modelId="{E4DBB1E5-F64D-4972-9A7F-C79BB2266B54}" type="presOf" srcId="{551547F0-2D59-40AF-A244-5498FBD7A0F6}" destId="{973ABF10-C40A-431C-9E4B-9504D20164C6}" srcOrd="0" destOrd="0" presId="urn:microsoft.com/office/officeart/2005/8/layout/bProcess3"/>
    <dgm:cxn modelId="{49EDCD09-69EB-4C00-8C53-978FBE570C80}" type="presOf" srcId="{A4E1DCCE-8967-4384-9E2A-EA45A497830B}" destId="{F2F23EE9-3D7E-4DFA-958C-B23259BA4982}" srcOrd="0" destOrd="0" presId="urn:microsoft.com/office/officeart/2005/8/layout/bProcess3"/>
    <dgm:cxn modelId="{2F00CD64-878E-475A-8FB5-BDEB6A77E24B}" srcId="{8B81A4F8-D662-47AF-A093-425E46513480}" destId="{6A6090A7-1EEE-4548-91B1-A5B243626502}" srcOrd="5" destOrd="0" parTransId="{C0F30E87-FCF6-476E-9514-91690C9607B5}" sibTransId="{2A7E086E-BD32-4F8D-8B97-94F1F43DAA4E}"/>
    <dgm:cxn modelId="{0A1782DD-1CF5-431C-AD46-4C68E58AE8EB}" type="presOf" srcId="{6A6090A7-1EEE-4548-91B1-A5B243626502}" destId="{9FCF691E-E5E6-4C8C-B044-E1A57D6C3C18}" srcOrd="0" destOrd="0" presId="urn:microsoft.com/office/officeart/2005/8/layout/bProcess3"/>
    <dgm:cxn modelId="{BF43B46D-662C-4F06-BDC2-D461789450E8}" type="presParOf" srcId="{EB3ADB24-E5BE-4595-8BA0-17316E66F158}" destId="{973ABF10-C40A-431C-9E4B-9504D20164C6}" srcOrd="0" destOrd="0" presId="urn:microsoft.com/office/officeart/2005/8/layout/bProcess3"/>
    <dgm:cxn modelId="{79B74B8B-24DD-4CB4-B0E4-D80584121709}" type="presParOf" srcId="{EB3ADB24-E5BE-4595-8BA0-17316E66F158}" destId="{D001C6A2-C96E-4F87-8BE0-84FF0BDD7E15}" srcOrd="1" destOrd="0" presId="urn:microsoft.com/office/officeart/2005/8/layout/bProcess3"/>
    <dgm:cxn modelId="{8D485E88-8993-40BF-AE4D-6EFC2E0797C0}" type="presParOf" srcId="{D001C6A2-C96E-4F87-8BE0-84FF0BDD7E15}" destId="{0FE1F75D-2C39-495E-A963-82831D18F9DE}" srcOrd="0" destOrd="0" presId="urn:microsoft.com/office/officeart/2005/8/layout/bProcess3"/>
    <dgm:cxn modelId="{979D074A-5547-492F-BEF5-89B2007CC1F3}" type="presParOf" srcId="{EB3ADB24-E5BE-4595-8BA0-17316E66F158}" destId="{A87FBA8C-D21E-496D-8654-99422E0FE7BA}" srcOrd="2" destOrd="0" presId="urn:microsoft.com/office/officeart/2005/8/layout/bProcess3"/>
    <dgm:cxn modelId="{1FFD66FB-DF49-4A78-AAFA-4A29ABBF7D92}" type="presParOf" srcId="{EB3ADB24-E5BE-4595-8BA0-17316E66F158}" destId="{F1370F47-8E7B-41D2-AFDC-AAB877A35BA7}" srcOrd="3" destOrd="0" presId="urn:microsoft.com/office/officeart/2005/8/layout/bProcess3"/>
    <dgm:cxn modelId="{6707B07B-3093-457B-B05E-3994B450C268}" type="presParOf" srcId="{F1370F47-8E7B-41D2-AFDC-AAB877A35BA7}" destId="{B639E997-FF25-446D-80F6-85922FF16736}" srcOrd="0" destOrd="0" presId="urn:microsoft.com/office/officeart/2005/8/layout/bProcess3"/>
    <dgm:cxn modelId="{10E0B09D-DB24-4525-8925-3479DCF4BA66}" type="presParOf" srcId="{EB3ADB24-E5BE-4595-8BA0-17316E66F158}" destId="{F9B58931-567A-4B56-B886-4F92163041F9}" srcOrd="4" destOrd="0" presId="urn:microsoft.com/office/officeart/2005/8/layout/bProcess3"/>
    <dgm:cxn modelId="{A420CD82-EE5E-46DA-9B7B-C5AE232A135B}" type="presParOf" srcId="{EB3ADB24-E5BE-4595-8BA0-17316E66F158}" destId="{F2F23EE9-3D7E-4DFA-958C-B23259BA4982}" srcOrd="5" destOrd="0" presId="urn:microsoft.com/office/officeart/2005/8/layout/bProcess3"/>
    <dgm:cxn modelId="{9EA44E13-80D0-43F6-84CD-015FBD7CE15F}" type="presParOf" srcId="{F2F23EE9-3D7E-4DFA-958C-B23259BA4982}" destId="{24954F94-2602-4676-9D99-77C887BBD1B5}" srcOrd="0" destOrd="0" presId="urn:microsoft.com/office/officeart/2005/8/layout/bProcess3"/>
    <dgm:cxn modelId="{EC182F7E-4426-424D-87F7-911FDD31E824}" type="presParOf" srcId="{EB3ADB24-E5BE-4595-8BA0-17316E66F158}" destId="{867E3DAB-31B9-4AF9-8777-C8622B0045BC}" srcOrd="6" destOrd="0" presId="urn:microsoft.com/office/officeart/2005/8/layout/bProcess3"/>
    <dgm:cxn modelId="{230218AD-2F06-40F8-A00C-3C97EFB19E82}" type="presParOf" srcId="{EB3ADB24-E5BE-4595-8BA0-17316E66F158}" destId="{40AE47FD-2B33-440A-A108-A313B6926F49}" srcOrd="7" destOrd="0" presId="urn:microsoft.com/office/officeart/2005/8/layout/bProcess3"/>
    <dgm:cxn modelId="{7BDAD158-5C06-4168-AA69-551554871813}" type="presParOf" srcId="{40AE47FD-2B33-440A-A108-A313B6926F49}" destId="{7FBF4FFC-770D-4854-B13F-61FAE4D13530}" srcOrd="0" destOrd="0" presId="urn:microsoft.com/office/officeart/2005/8/layout/bProcess3"/>
    <dgm:cxn modelId="{596335EC-D197-4B30-A209-1DF4D6C8ED19}" type="presParOf" srcId="{EB3ADB24-E5BE-4595-8BA0-17316E66F158}" destId="{2BB162FB-9FB6-45D1-87C9-598763FFF0BB}" srcOrd="8" destOrd="0" presId="urn:microsoft.com/office/officeart/2005/8/layout/bProcess3"/>
    <dgm:cxn modelId="{BB664895-B554-46E1-9085-0659B5229E07}" type="presParOf" srcId="{EB3ADB24-E5BE-4595-8BA0-17316E66F158}" destId="{E79C5DBC-C877-4E8C-8779-751E4B6ECC17}" srcOrd="9" destOrd="0" presId="urn:microsoft.com/office/officeart/2005/8/layout/bProcess3"/>
    <dgm:cxn modelId="{E6F655A5-400C-4EED-9159-3A34FFE04C1D}" type="presParOf" srcId="{E79C5DBC-C877-4E8C-8779-751E4B6ECC17}" destId="{985FCF33-46A5-46EC-B357-05311CAC05E1}" srcOrd="0" destOrd="0" presId="urn:microsoft.com/office/officeart/2005/8/layout/bProcess3"/>
    <dgm:cxn modelId="{AE760C0C-3F32-4914-9021-5BAEF8E4E266}" type="presParOf" srcId="{EB3ADB24-E5BE-4595-8BA0-17316E66F158}" destId="{9FCF691E-E5E6-4C8C-B044-E1A57D6C3C18}" srcOrd="10" destOrd="0" presId="urn:microsoft.com/office/officeart/2005/8/layout/bProcess3"/>
    <dgm:cxn modelId="{CE0860F3-14DE-40A6-8CAA-CB148B0DC9AD}" type="presParOf" srcId="{EB3ADB24-E5BE-4595-8BA0-17316E66F158}" destId="{E7A2B41F-DB8F-46F7-BACD-CEE74F8D3F50}" srcOrd="11" destOrd="0" presId="urn:microsoft.com/office/officeart/2005/8/layout/bProcess3"/>
    <dgm:cxn modelId="{C98DED05-2B55-452A-9A71-A8CDF0805024}" type="presParOf" srcId="{E7A2B41F-DB8F-46F7-BACD-CEE74F8D3F50}" destId="{4541492B-4FD2-40F6-8C42-86F147B929CA}" srcOrd="0" destOrd="0" presId="urn:microsoft.com/office/officeart/2005/8/layout/bProcess3"/>
    <dgm:cxn modelId="{A80EBDDA-637A-4903-91B4-1B3E69CC8531}" type="presParOf" srcId="{EB3ADB24-E5BE-4595-8BA0-17316E66F158}" destId="{3B104966-2EFE-4244-A5EF-C264DD731FA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ABDE-714C-4DA3-9CD4-DEC96E4D0345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DE0C-329D-48C8-AE87-8BBCAC204824}">
      <dsp:nvSpPr>
        <dsp:cNvPr id="0" name=""/>
        <dsp:cNvSpPr/>
      </dsp:nvSpPr>
      <dsp:spPr>
        <a:xfrm>
          <a:off x="324808" y="211836"/>
          <a:ext cx="7164457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Master</a:t>
          </a:r>
          <a:endParaRPr lang="en-US" sz="2200" kern="1200" dirty="0"/>
        </a:p>
      </dsp:txBody>
      <dsp:txXfrm>
        <a:off x="324808" y="211836"/>
        <a:ext cx="7164457" cy="423512"/>
      </dsp:txXfrm>
    </dsp:sp>
    <dsp:sp modelId="{EAFEE1D2-055B-404C-BEE4-437DBA6CBDBA}">
      <dsp:nvSpPr>
        <dsp:cNvPr id="0" name=""/>
        <dsp:cNvSpPr/>
      </dsp:nvSpPr>
      <dsp:spPr>
        <a:xfrm>
          <a:off x="60112" y="158897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B0855-7C1B-4FEE-9A76-17DD0671479E}">
      <dsp:nvSpPr>
        <dsp:cNvPr id="0" name=""/>
        <dsp:cNvSpPr/>
      </dsp:nvSpPr>
      <dsp:spPr>
        <a:xfrm>
          <a:off x="673176" y="847024"/>
          <a:ext cx="68160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Marketing</a:t>
          </a:r>
          <a:endParaRPr lang="en-US" sz="2200" kern="1200" dirty="0"/>
        </a:p>
      </dsp:txBody>
      <dsp:txXfrm>
        <a:off x="673176" y="847024"/>
        <a:ext cx="6816089" cy="423512"/>
      </dsp:txXfrm>
    </dsp:sp>
    <dsp:sp modelId="{9106DD7B-14F6-401A-8BEF-370D84BC23D9}">
      <dsp:nvSpPr>
        <dsp:cNvPr id="0" name=""/>
        <dsp:cNvSpPr/>
      </dsp:nvSpPr>
      <dsp:spPr>
        <a:xfrm>
          <a:off x="408480" y="794085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FCA9-3609-4C95-94BA-12528DEE581B}">
      <dsp:nvSpPr>
        <dsp:cNvPr id="0" name=""/>
        <dsp:cNvSpPr/>
      </dsp:nvSpPr>
      <dsp:spPr>
        <a:xfrm>
          <a:off x="832476" y="1482213"/>
          <a:ext cx="66567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PAIJB/PPJB</a:t>
          </a:r>
          <a:endParaRPr lang="en-US" sz="2200" kern="1200" dirty="0"/>
        </a:p>
      </dsp:txBody>
      <dsp:txXfrm>
        <a:off x="832476" y="1482213"/>
        <a:ext cx="6656789" cy="423512"/>
      </dsp:txXfrm>
    </dsp:sp>
    <dsp:sp modelId="{325060A7-7C16-4E1C-81CB-1005A893A71C}">
      <dsp:nvSpPr>
        <dsp:cNvPr id="0" name=""/>
        <dsp:cNvSpPr/>
      </dsp:nvSpPr>
      <dsp:spPr>
        <a:xfrm>
          <a:off x="567780" y="1429274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FB088-00D2-4776-8532-B79C8406EA4F}">
      <dsp:nvSpPr>
        <dsp:cNvPr id="0" name=""/>
        <dsp:cNvSpPr/>
      </dsp:nvSpPr>
      <dsp:spPr>
        <a:xfrm>
          <a:off x="832476" y="2116999"/>
          <a:ext cx="66567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Collection</a:t>
          </a:r>
          <a:endParaRPr lang="en-US" sz="2200" kern="1200" dirty="0"/>
        </a:p>
      </dsp:txBody>
      <dsp:txXfrm>
        <a:off x="832476" y="2116999"/>
        <a:ext cx="6656789" cy="423512"/>
      </dsp:txXfrm>
    </dsp:sp>
    <dsp:sp modelId="{40FCDBAF-CA22-4B95-AEF5-BAC78DE7C308}">
      <dsp:nvSpPr>
        <dsp:cNvPr id="0" name=""/>
        <dsp:cNvSpPr/>
      </dsp:nvSpPr>
      <dsp:spPr>
        <a:xfrm>
          <a:off x="567780" y="2064060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25D2-6A9D-41E5-B518-56A381E1589E}">
      <dsp:nvSpPr>
        <dsp:cNvPr id="0" name=""/>
        <dsp:cNvSpPr/>
      </dsp:nvSpPr>
      <dsp:spPr>
        <a:xfrm>
          <a:off x="673176" y="2752187"/>
          <a:ext cx="6816089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Kwitansi</a:t>
          </a:r>
          <a:endParaRPr lang="en-US" sz="2200" kern="1200" dirty="0"/>
        </a:p>
      </dsp:txBody>
      <dsp:txXfrm>
        <a:off x="673176" y="2752187"/>
        <a:ext cx="6816089" cy="423512"/>
      </dsp:txXfrm>
    </dsp:sp>
    <dsp:sp modelId="{BFF68387-05C8-42F9-B6D4-5323693343D2}">
      <dsp:nvSpPr>
        <dsp:cNvPr id="0" name=""/>
        <dsp:cNvSpPr/>
      </dsp:nvSpPr>
      <dsp:spPr>
        <a:xfrm>
          <a:off x="408480" y="2699248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8566E-A95F-4D13-8725-E244E774AE1D}">
      <dsp:nvSpPr>
        <dsp:cNvPr id="0" name=""/>
        <dsp:cNvSpPr/>
      </dsp:nvSpPr>
      <dsp:spPr>
        <a:xfrm>
          <a:off x="324808" y="3387375"/>
          <a:ext cx="7164457" cy="4235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Utilitas</a:t>
          </a:r>
          <a:endParaRPr lang="en-US" sz="2200" kern="1200" dirty="0"/>
        </a:p>
      </dsp:txBody>
      <dsp:txXfrm>
        <a:off x="324808" y="3387375"/>
        <a:ext cx="7164457" cy="423512"/>
      </dsp:txXfrm>
    </dsp:sp>
    <dsp:sp modelId="{0D865E12-64B8-4A1C-A14C-655F6D7D48CE}">
      <dsp:nvSpPr>
        <dsp:cNvPr id="0" name=""/>
        <dsp:cNvSpPr/>
      </dsp:nvSpPr>
      <dsp:spPr>
        <a:xfrm>
          <a:off x="60112" y="3334436"/>
          <a:ext cx="529390" cy="52939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8F01-8710-4EB6-B5C1-C594960BC30B}">
      <dsp:nvSpPr>
        <dsp:cNvPr id="0" name=""/>
        <dsp:cNvSpPr/>
      </dsp:nvSpPr>
      <dsp:spPr>
        <a:xfrm>
          <a:off x="3591693" y="867422"/>
          <a:ext cx="669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91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8757" y="909643"/>
        <a:ext cx="34985" cy="6997"/>
      </dsp:txXfrm>
    </dsp:sp>
    <dsp:sp modelId="{987461ED-A9CE-421C-BCC0-0C53E62B438C}">
      <dsp:nvSpPr>
        <dsp:cNvPr id="0" name=""/>
        <dsp:cNvSpPr/>
      </dsp:nvSpPr>
      <dsp:spPr>
        <a:xfrm>
          <a:off x="551260" y="472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Cari</a:t>
          </a:r>
          <a:r>
            <a:rPr lang="en-US" sz="4300" kern="1200" dirty="0" smtClean="0"/>
            <a:t> Blok</a:t>
          </a:r>
          <a:endParaRPr lang="en-US" sz="4300" kern="1200" dirty="0"/>
        </a:p>
      </dsp:txBody>
      <dsp:txXfrm>
        <a:off x="551260" y="472"/>
        <a:ext cx="3042232" cy="1825339"/>
      </dsp:txXfrm>
    </dsp:sp>
    <dsp:sp modelId="{80BCA142-B675-47F0-94ED-50CA4E6F357E}">
      <dsp:nvSpPr>
        <dsp:cNvPr id="0" name=""/>
        <dsp:cNvSpPr/>
      </dsp:nvSpPr>
      <dsp:spPr>
        <a:xfrm>
          <a:off x="2072376" y="1824012"/>
          <a:ext cx="3741946" cy="669113"/>
        </a:xfrm>
        <a:custGeom>
          <a:avLst/>
          <a:gdLst/>
          <a:ahLst/>
          <a:cxnLst/>
          <a:rect l="0" t="0" r="0" b="0"/>
          <a:pathLst>
            <a:path>
              <a:moveTo>
                <a:pt x="3741946" y="0"/>
              </a:moveTo>
              <a:lnTo>
                <a:pt x="3741946" y="351656"/>
              </a:lnTo>
              <a:lnTo>
                <a:pt x="0" y="351656"/>
              </a:lnTo>
              <a:lnTo>
                <a:pt x="0" y="6691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48179" y="2155070"/>
        <a:ext cx="190340" cy="6997"/>
      </dsp:txXfrm>
    </dsp:sp>
    <dsp:sp modelId="{57037447-8F68-43B5-8904-EAE1A451AC93}">
      <dsp:nvSpPr>
        <dsp:cNvPr id="0" name=""/>
        <dsp:cNvSpPr/>
      </dsp:nvSpPr>
      <dsp:spPr>
        <a:xfrm>
          <a:off x="4293206" y="472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Input </a:t>
          </a:r>
          <a:r>
            <a:rPr lang="en-US" sz="4300" kern="1200" dirty="0" err="1" smtClean="0"/>
            <a:t>Kuitansi</a:t>
          </a:r>
          <a:endParaRPr lang="en-US" sz="4300" kern="1200" dirty="0"/>
        </a:p>
      </dsp:txBody>
      <dsp:txXfrm>
        <a:off x="4293206" y="472"/>
        <a:ext cx="3042232" cy="1825339"/>
      </dsp:txXfrm>
    </dsp:sp>
    <dsp:sp modelId="{BC03B924-F064-4428-AAB2-41734C2F6835}">
      <dsp:nvSpPr>
        <dsp:cNvPr id="0" name=""/>
        <dsp:cNvSpPr/>
      </dsp:nvSpPr>
      <dsp:spPr>
        <a:xfrm>
          <a:off x="3591693" y="3392475"/>
          <a:ext cx="669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91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08757" y="3434697"/>
        <a:ext cx="34985" cy="6997"/>
      </dsp:txXfrm>
    </dsp:sp>
    <dsp:sp modelId="{7AB4113C-A067-4FED-9D98-F6C71885941F}">
      <dsp:nvSpPr>
        <dsp:cNvPr id="0" name=""/>
        <dsp:cNvSpPr/>
      </dsp:nvSpPr>
      <dsp:spPr>
        <a:xfrm>
          <a:off x="551260" y="2525525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Verifikasi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Kuitansi</a:t>
          </a:r>
          <a:endParaRPr lang="en-US" sz="4300" kern="1200" dirty="0"/>
        </a:p>
      </dsp:txBody>
      <dsp:txXfrm>
        <a:off x="551260" y="2525525"/>
        <a:ext cx="3042232" cy="1825339"/>
      </dsp:txXfrm>
    </dsp:sp>
    <dsp:sp modelId="{BB94512D-7554-4D9D-9CC8-BC37E5E7B8A9}">
      <dsp:nvSpPr>
        <dsp:cNvPr id="0" name=""/>
        <dsp:cNvSpPr/>
      </dsp:nvSpPr>
      <dsp:spPr>
        <a:xfrm>
          <a:off x="4293206" y="2525525"/>
          <a:ext cx="3042232" cy="182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err="1" smtClean="0"/>
            <a:t>Cetak</a:t>
          </a:r>
          <a:r>
            <a:rPr lang="en-US" sz="4300" kern="1200" dirty="0" smtClean="0"/>
            <a:t> </a:t>
          </a:r>
          <a:r>
            <a:rPr lang="en-US" sz="4300" kern="1200" dirty="0" err="1" smtClean="0"/>
            <a:t>Kuitansi</a:t>
          </a:r>
          <a:endParaRPr lang="en-US" sz="4300" kern="1200" dirty="0"/>
        </a:p>
      </dsp:txBody>
      <dsp:txXfrm>
        <a:off x="4293206" y="2525525"/>
        <a:ext cx="3042232" cy="1825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10579-4852-48AC-B513-7866644EBF7D}">
      <dsp:nvSpPr>
        <dsp:cNvPr id="0" name=""/>
        <dsp:cNvSpPr/>
      </dsp:nvSpPr>
      <dsp:spPr>
        <a:xfrm rot="5400000">
          <a:off x="3755887" y="675938"/>
          <a:ext cx="1058207" cy="127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399CD-2ACE-4D6D-BDC1-0D47D9361B0A}">
      <dsp:nvSpPr>
        <dsp:cNvPr id="0" name=""/>
        <dsp:cNvSpPr/>
      </dsp:nvSpPr>
      <dsp:spPr>
        <a:xfrm>
          <a:off x="3999837" y="1358"/>
          <a:ext cx="1416099" cy="849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Tower</a:t>
          </a:r>
        </a:p>
      </dsp:txBody>
      <dsp:txXfrm>
        <a:off x="4024723" y="26244"/>
        <a:ext cx="1366327" cy="799887"/>
      </dsp:txXfrm>
    </dsp:sp>
    <dsp:sp modelId="{8FB63DC5-DAD2-45B2-BF1A-0834FD7AC5A4}">
      <dsp:nvSpPr>
        <dsp:cNvPr id="0" name=""/>
        <dsp:cNvSpPr/>
      </dsp:nvSpPr>
      <dsp:spPr>
        <a:xfrm rot="5400000">
          <a:off x="3755887" y="1738013"/>
          <a:ext cx="1058207" cy="127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2A774-257B-48F0-9859-396EDF8B6D6E}">
      <dsp:nvSpPr>
        <dsp:cNvPr id="0" name=""/>
        <dsp:cNvSpPr/>
      </dsp:nvSpPr>
      <dsp:spPr>
        <a:xfrm>
          <a:off x="3999837" y="1063432"/>
          <a:ext cx="1416099" cy="849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Tipe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Bangunan</a:t>
          </a:r>
          <a:endParaRPr lang="en-US" sz="1900" kern="1200" dirty="0"/>
        </a:p>
      </dsp:txBody>
      <dsp:txXfrm>
        <a:off x="4024723" y="1088318"/>
        <a:ext cx="1366327" cy="799887"/>
      </dsp:txXfrm>
    </dsp:sp>
    <dsp:sp modelId="{8F39F08E-6AC4-45A3-BDD2-4DD7FC68A9A3}">
      <dsp:nvSpPr>
        <dsp:cNvPr id="0" name=""/>
        <dsp:cNvSpPr/>
      </dsp:nvSpPr>
      <dsp:spPr>
        <a:xfrm rot="5400000">
          <a:off x="3755887" y="2800088"/>
          <a:ext cx="1058207" cy="127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2A526-53FD-40AB-B46F-698FCED48400}">
      <dsp:nvSpPr>
        <dsp:cNvPr id="0" name=""/>
        <dsp:cNvSpPr/>
      </dsp:nvSpPr>
      <dsp:spPr>
        <a:xfrm>
          <a:off x="3999837" y="2125507"/>
          <a:ext cx="1416099" cy="8496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Jenis</a:t>
          </a:r>
          <a:r>
            <a:rPr lang="en-US" sz="1900" kern="1200" dirty="0" smtClean="0"/>
            <a:t> Unit</a:t>
          </a:r>
          <a:endParaRPr lang="en-US" sz="1900" kern="1200" dirty="0"/>
        </a:p>
      </dsp:txBody>
      <dsp:txXfrm>
        <a:off x="4024723" y="2150393"/>
        <a:ext cx="1366327" cy="799887"/>
      </dsp:txXfrm>
    </dsp:sp>
    <dsp:sp modelId="{0327A3EB-E46A-4DA2-9685-0A6A53277A5A}">
      <dsp:nvSpPr>
        <dsp:cNvPr id="0" name=""/>
        <dsp:cNvSpPr/>
      </dsp:nvSpPr>
      <dsp:spPr>
        <a:xfrm>
          <a:off x="4286924" y="3331125"/>
          <a:ext cx="1879545" cy="127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A725E-5D1F-48D7-89F2-92CA049BF166}">
      <dsp:nvSpPr>
        <dsp:cNvPr id="0" name=""/>
        <dsp:cNvSpPr/>
      </dsp:nvSpPr>
      <dsp:spPr>
        <a:xfrm>
          <a:off x="3999837" y="3187582"/>
          <a:ext cx="1416099" cy="8496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Jenis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Penjualan</a:t>
          </a:r>
          <a:endParaRPr lang="en-US" sz="1900" kern="1200" dirty="0" smtClean="0"/>
        </a:p>
      </dsp:txBody>
      <dsp:txXfrm>
        <a:off x="4024723" y="3212468"/>
        <a:ext cx="1366327" cy="799887"/>
      </dsp:txXfrm>
    </dsp:sp>
    <dsp:sp modelId="{53AFC371-509E-4380-BFB5-158B66B9C3CF}">
      <dsp:nvSpPr>
        <dsp:cNvPr id="0" name=""/>
        <dsp:cNvSpPr/>
      </dsp:nvSpPr>
      <dsp:spPr>
        <a:xfrm rot="16200000">
          <a:off x="5639299" y="2800088"/>
          <a:ext cx="1058207" cy="127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860FA-FB94-47E7-8146-7A068C248CA7}">
      <dsp:nvSpPr>
        <dsp:cNvPr id="0" name=""/>
        <dsp:cNvSpPr/>
      </dsp:nvSpPr>
      <dsp:spPr>
        <a:xfrm>
          <a:off x="5883250" y="3187582"/>
          <a:ext cx="1416099" cy="8496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Lembaga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Keuangan</a:t>
          </a:r>
          <a:endParaRPr lang="en-US" sz="1900" kern="1200" dirty="0"/>
        </a:p>
      </dsp:txBody>
      <dsp:txXfrm>
        <a:off x="5908136" y="3212468"/>
        <a:ext cx="1366327" cy="799887"/>
      </dsp:txXfrm>
    </dsp:sp>
    <dsp:sp modelId="{8B21928E-C8E0-47E6-8A30-A0897AEB825A}">
      <dsp:nvSpPr>
        <dsp:cNvPr id="0" name=""/>
        <dsp:cNvSpPr/>
      </dsp:nvSpPr>
      <dsp:spPr>
        <a:xfrm rot="16200000">
          <a:off x="5639299" y="1738013"/>
          <a:ext cx="1058207" cy="127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C6FEC-D57A-4F17-8D69-4D0336473B9B}">
      <dsp:nvSpPr>
        <dsp:cNvPr id="0" name=""/>
        <dsp:cNvSpPr/>
      </dsp:nvSpPr>
      <dsp:spPr>
        <a:xfrm>
          <a:off x="5883250" y="2125507"/>
          <a:ext cx="1416099" cy="849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Harga</a:t>
          </a:r>
          <a:r>
            <a:rPr lang="en-US" sz="1900" kern="1200" dirty="0" smtClean="0"/>
            <a:t> SK</a:t>
          </a:r>
        </a:p>
      </dsp:txBody>
      <dsp:txXfrm>
        <a:off x="5908136" y="2150393"/>
        <a:ext cx="1366327" cy="799887"/>
      </dsp:txXfrm>
    </dsp:sp>
    <dsp:sp modelId="{03964C46-0012-47B9-B0D3-7D3B6B03900D}">
      <dsp:nvSpPr>
        <dsp:cNvPr id="0" name=""/>
        <dsp:cNvSpPr/>
      </dsp:nvSpPr>
      <dsp:spPr>
        <a:xfrm rot="16200000">
          <a:off x="5639299" y="675938"/>
          <a:ext cx="1058207" cy="127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E47E-9F37-4FAC-8F74-C581B7D26F84}">
      <dsp:nvSpPr>
        <dsp:cNvPr id="0" name=""/>
        <dsp:cNvSpPr/>
      </dsp:nvSpPr>
      <dsp:spPr>
        <a:xfrm>
          <a:off x="5883250" y="1063432"/>
          <a:ext cx="1416099" cy="849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Jenis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Pembayaran</a:t>
          </a:r>
          <a:endParaRPr lang="en-US" sz="1900" kern="1200" dirty="0" smtClean="0"/>
        </a:p>
      </dsp:txBody>
      <dsp:txXfrm>
        <a:off x="5908136" y="1088318"/>
        <a:ext cx="1366327" cy="799887"/>
      </dsp:txXfrm>
    </dsp:sp>
    <dsp:sp modelId="{402BD698-AC74-4944-A603-8519876AD21A}">
      <dsp:nvSpPr>
        <dsp:cNvPr id="0" name=""/>
        <dsp:cNvSpPr/>
      </dsp:nvSpPr>
      <dsp:spPr>
        <a:xfrm>
          <a:off x="6170337" y="144901"/>
          <a:ext cx="1879545" cy="127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35C0A-9E3E-4144-9BA8-1074DDCAF571}">
      <dsp:nvSpPr>
        <dsp:cNvPr id="0" name=""/>
        <dsp:cNvSpPr/>
      </dsp:nvSpPr>
      <dsp:spPr>
        <a:xfrm>
          <a:off x="5883250" y="1358"/>
          <a:ext cx="1416099" cy="8496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Pola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Pembayaran</a:t>
          </a:r>
          <a:endParaRPr lang="en-US" sz="1900" kern="1200" dirty="0" smtClean="0"/>
        </a:p>
      </dsp:txBody>
      <dsp:txXfrm>
        <a:off x="5908136" y="26244"/>
        <a:ext cx="1366327" cy="799887"/>
      </dsp:txXfrm>
    </dsp:sp>
    <dsp:sp modelId="{A4D35FBB-CA9D-48D8-B99F-F93CAEE2CD1E}">
      <dsp:nvSpPr>
        <dsp:cNvPr id="0" name=""/>
        <dsp:cNvSpPr/>
      </dsp:nvSpPr>
      <dsp:spPr>
        <a:xfrm rot="5400000">
          <a:off x="7522712" y="675938"/>
          <a:ext cx="1058207" cy="127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1111C-C0F6-404F-83D9-BC4F6E913EB9}">
      <dsp:nvSpPr>
        <dsp:cNvPr id="0" name=""/>
        <dsp:cNvSpPr/>
      </dsp:nvSpPr>
      <dsp:spPr>
        <a:xfrm>
          <a:off x="7766662" y="1358"/>
          <a:ext cx="1416099" cy="8496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Agen</a:t>
          </a:r>
          <a:endParaRPr lang="en-US" sz="1900" kern="1200" dirty="0" smtClean="0"/>
        </a:p>
      </dsp:txBody>
      <dsp:txXfrm>
        <a:off x="7791548" y="26244"/>
        <a:ext cx="1366327" cy="799887"/>
      </dsp:txXfrm>
    </dsp:sp>
    <dsp:sp modelId="{EC19FB23-5B16-44FF-881E-F705A52AB2E8}">
      <dsp:nvSpPr>
        <dsp:cNvPr id="0" name=""/>
        <dsp:cNvSpPr/>
      </dsp:nvSpPr>
      <dsp:spPr>
        <a:xfrm>
          <a:off x="7766662" y="1063432"/>
          <a:ext cx="1416099" cy="8496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Koordinator</a:t>
          </a:r>
          <a:endParaRPr lang="en-US" sz="1900" kern="1200" dirty="0" smtClean="0"/>
        </a:p>
      </dsp:txBody>
      <dsp:txXfrm>
        <a:off x="7791548" y="1088318"/>
        <a:ext cx="1366327" cy="799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373A7-2246-481E-8FA9-7F1F7C64E32E}">
      <dsp:nvSpPr>
        <dsp:cNvPr id="0" name=""/>
        <dsp:cNvSpPr/>
      </dsp:nvSpPr>
      <dsp:spPr>
        <a:xfrm>
          <a:off x="1473" y="1068755"/>
          <a:ext cx="3142022" cy="188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Master Excel </a:t>
          </a:r>
          <a:r>
            <a:rPr lang="en-US" sz="4100" kern="1200" dirty="0" err="1" smtClean="0"/>
            <a:t>Harga</a:t>
          </a:r>
          <a:r>
            <a:rPr lang="en-US" sz="4100" kern="1200" dirty="0" smtClean="0"/>
            <a:t> SK</a:t>
          </a:r>
          <a:endParaRPr lang="en-US" sz="4100" kern="1200" dirty="0"/>
        </a:p>
      </dsp:txBody>
      <dsp:txXfrm>
        <a:off x="56689" y="1123971"/>
        <a:ext cx="3031590" cy="1774781"/>
      </dsp:txXfrm>
    </dsp:sp>
    <dsp:sp modelId="{2E53EE2C-B2FA-4432-8A1B-AEA28B3813FA}">
      <dsp:nvSpPr>
        <dsp:cNvPr id="0" name=""/>
        <dsp:cNvSpPr/>
      </dsp:nvSpPr>
      <dsp:spPr>
        <a:xfrm>
          <a:off x="3457697" y="1621751"/>
          <a:ext cx="666108" cy="779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457697" y="1777595"/>
        <a:ext cx="466276" cy="467533"/>
      </dsp:txXfrm>
    </dsp:sp>
    <dsp:sp modelId="{C25ABDFC-A808-45BE-AAFF-F10F86F65B5B}">
      <dsp:nvSpPr>
        <dsp:cNvPr id="0" name=""/>
        <dsp:cNvSpPr/>
      </dsp:nvSpPr>
      <dsp:spPr>
        <a:xfrm>
          <a:off x="4400304" y="1068755"/>
          <a:ext cx="3142022" cy="1885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Upload </a:t>
          </a:r>
          <a:r>
            <a:rPr lang="en-US" sz="4100" kern="1200" dirty="0" err="1" smtClean="0"/>
            <a:t>Harga</a:t>
          </a:r>
          <a:r>
            <a:rPr lang="en-US" sz="4100" kern="1200" dirty="0" smtClean="0"/>
            <a:t> SK</a:t>
          </a:r>
          <a:endParaRPr lang="en-US" sz="4100" kern="1200" dirty="0"/>
        </a:p>
      </dsp:txBody>
      <dsp:txXfrm>
        <a:off x="4455520" y="1123971"/>
        <a:ext cx="3031590" cy="1774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D8499-2B10-4B42-87C4-9BAB2117F663}">
      <dsp:nvSpPr>
        <dsp:cNvPr id="0" name=""/>
        <dsp:cNvSpPr/>
      </dsp:nvSpPr>
      <dsp:spPr>
        <a:xfrm>
          <a:off x="832470" y="173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Master Excel Data Stok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Jika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Datanya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banyak</a:t>
          </a:r>
          <a:endParaRPr lang="en-US" sz="1200" kern="1200" dirty="0" smtClean="0"/>
        </a:p>
      </dsp:txBody>
      <dsp:txXfrm>
        <a:off x="859657" y="27360"/>
        <a:ext cx="1492694" cy="873867"/>
      </dsp:txXfrm>
    </dsp:sp>
    <dsp:sp modelId="{849AE651-C7BA-4B61-845D-3E02E2635F01}">
      <dsp:nvSpPr>
        <dsp:cNvPr id="0" name=""/>
        <dsp:cNvSpPr/>
      </dsp:nvSpPr>
      <dsp:spPr>
        <a:xfrm>
          <a:off x="2515680" y="272457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515680" y="349191"/>
        <a:ext cx="229585" cy="230204"/>
      </dsp:txXfrm>
    </dsp:sp>
    <dsp:sp modelId="{92220E04-CF2A-4B90-B1DB-726A16D61B3B}">
      <dsp:nvSpPr>
        <dsp:cNvPr id="0" name=""/>
        <dsp:cNvSpPr/>
      </dsp:nvSpPr>
      <dsp:spPr>
        <a:xfrm>
          <a:off x="2998365" y="173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254726"/>
            <a:satOff val="-1708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Upload Data Stok</a:t>
          </a:r>
          <a:endParaRPr lang="en-US" sz="1600" kern="1200" dirty="0"/>
        </a:p>
      </dsp:txBody>
      <dsp:txXfrm>
        <a:off x="3025552" y="27360"/>
        <a:ext cx="1492694" cy="873867"/>
      </dsp:txXfrm>
    </dsp:sp>
    <dsp:sp modelId="{B91535BC-E550-45EC-8BF8-6BE26ED5E9D3}">
      <dsp:nvSpPr>
        <dsp:cNvPr id="0" name=""/>
        <dsp:cNvSpPr/>
      </dsp:nvSpPr>
      <dsp:spPr>
        <a:xfrm>
          <a:off x="4681576" y="272457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05671"/>
            <a:satOff val="-2049"/>
            <a:lumOff val="-2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681576" y="349191"/>
        <a:ext cx="229585" cy="230204"/>
      </dsp:txXfrm>
    </dsp:sp>
    <dsp:sp modelId="{C5F61D18-70C6-42D7-891D-9EE0D8594FE4}">
      <dsp:nvSpPr>
        <dsp:cNvPr id="0" name=""/>
        <dsp:cNvSpPr/>
      </dsp:nvSpPr>
      <dsp:spPr>
        <a:xfrm>
          <a:off x="5164261" y="173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509452"/>
            <a:satOff val="-3415"/>
            <a:lumOff val="-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Stok </a:t>
          </a:r>
          <a:r>
            <a:rPr lang="en-US" sz="1600" kern="1200" dirty="0" err="1" smtClean="0"/>
            <a:t>Awal</a:t>
          </a:r>
          <a:endParaRPr lang="en-US" sz="1600" kern="1200" dirty="0"/>
        </a:p>
      </dsp:txBody>
      <dsp:txXfrm>
        <a:off x="5191448" y="27360"/>
        <a:ext cx="1492694" cy="873867"/>
      </dsp:txXfrm>
    </dsp:sp>
    <dsp:sp modelId="{6B567A61-255F-4012-9F02-8B7D35B1F32D}">
      <dsp:nvSpPr>
        <dsp:cNvPr id="0" name=""/>
        <dsp:cNvSpPr/>
      </dsp:nvSpPr>
      <dsp:spPr>
        <a:xfrm rot="5400000">
          <a:off x="5773806" y="1036709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11342"/>
            <a:satOff val="-4098"/>
            <a:lumOff val="-4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5822694" y="1064556"/>
        <a:ext cx="230204" cy="229585"/>
      </dsp:txXfrm>
    </dsp:sp>
    <dsp:sp modelId="{A4974F91-59C2-4F34-BE49-241621B0B7F2}">
      <dsp:nvSpPr>
        <dsp:cNvPr id="0" name=""/>
        <dsp:cNvSpPr/>
      </dsp:nvSpPr>
      <dsp:spPr>
        <a:xfrm>
          <a:off x="5164261" y="1547241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Otorisasi</a:t>
          </a:r>
          <a:r>
            <a:rPr lang="en-US" sz="1600" kern="1200" dirty="0" smtClean="0"/>
            <a:t> Stok </a:t>
          </a:r>
          <a:r>
            <a:rPr lang="en-US" sz="1600" kern="1200" dirty="0" err="1" smtClean="0"/>
            <a:t>Awal</a:t>
          </a:r>
          <a:endParaRPr lang="en-US" sz="1600" kern="1200" dirty="0"/>
        </a:p>
      </dsp:txBody>
      <dsp:txXfrm>
        <a:off x="5191448" y="1574428"/>
        <a:ext cx="1492694" cy="873867"/>
      </dsp:txXfrm>
    </dsp:sp>
    <dsp:sp modelId="{BC74CA7E-D982-47B6-9B42-A131FDE7878C}">
      <dsp:nvSpPr>
        <dsp:cNvPr id="0" name=""/>
        <dsp:cNvSpPr/>
      </dsp:nvSpPr>
      <dsp:spPr>
        <a:xfrm rot="10800000">
          <a:off x="4700141" y="1819526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917013"/>
            <a:satOff val="-6147"/>
            <a:lumOff val="-6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798534" y="1896260"/>
        <a:ext cx="229585" cy="230204"/>
      </dsp:txXfrm>
    </dsp:sp>
    <dsp:sp modelId="{DD865BCD-73FD-4759-B9CC-32D3DC5ACF87}">
      <dsp:nvSpPr>
        <dsp:cNvPr id="0" name=""/>
        <dsp:cNvSpPr/>
      </dsp:nvSpPr>
      <dsp:spPr>
        <a:xfrm>
          <a:off x="2998365" y="1547241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1018903"/>
            <a:satOff val="-6830"/>
            <a:lumOff val="-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Siap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Jual</a:t>
          </a:r>
          <a:endParaRPr lang="en-US" sz="1600" kern="1200" dirty="0"/>
        </a:p>
      </dsp:txBody>
      <dsp:txXfrm>
        <a:off x="3025552" y="1574428"/>
        <a:ext cx="1492694" cy="873867"/>
      </dsp:txXfrm>
    </dsp:sp>
    <dsp:sp modelId="{CEB939D4-3CE1-447C-A952-B5C0DCA9BC6F}">
      <dsp:nvSpPr>
        <dsp:cNvPr id="0" name=""/>
        <dsp:cNvSpPr/>
      </dsp:nvSpPr>
      <dsp:spPr>
        <a:xfrm rot="10800000">
          <a:off x="2534245" y="1819526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222684"/>
            <a:satOff val="-8196"/>
            <a:lumOff val="-8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632638" y="1896260"/>
        <a:ext cx="229585" cy="230204"/>
      </dsp:txXfrm>
    </dsp:sp>
    <dsp:sp modelId="{70C4E9D4-121C-4672-933A-1F6C891082FF}">
      <dsp:nvSpPr>
        <dsp:cNvPr id="0" name=""/>
        <dsp:cNvSpPr/>
      </dsp:nvSpPr>
      <dsp:spPr>
        <a:xfrm>
          <a:off x="832470" y="1547241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1273629"/>
            <a:satOff val="-8538"/>
            <a:lumOff val="-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Reserve Stok</a:t>
          </a:r>
          <a:endParaRPr lang="en-US" sz="1600" kern="1200" dirty="0"/>
        </a:p>
      </dsp:txBody>
      <dsp:txXfrm>
        <a:off x="859657" y="1574428"/>
        <a:ext cx="1492694" cy="873867"/>
      </dsp:txXfrm>
    </dsp:sp>
    <dsp:sp modelId="{B4C5DF34-0D3E-4E2D-A739-9C312B9BC278}">
      <dsp:nvSpPr>
        <dsp:cNvPr id="0" name=""/>
        <dsp:cNvSpPr/>
      </dsp:nvSpPr>
      <dsp:spPr>
        <a:xfrm rot="5400000">
          <a:off x="1442015" y="2583777"/>
          <a:ext cx="327978" cy="383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490903" y="2611624"/>
        <a:ext cx="230204" cy="229585"/>
      </dsp:txXfrm>
    </dsp:sp>
    <dsp:sp modelId="{790D95BC-7342-4776-83D2-EFD8FE73B2B7}">
      <dsp:nvSpPr>
        <dsp:cNvPr id="0" name=""/>
        <dsp:cNvSpPr/>
      </dsp:nvSpPr>
      <dsp:spPr>
        <a:xfrm>
          <a:off x="832470" y="3094310"/>
          <a:ext cx="1547068" cy="928241"/>
        </a:xfrm>
        <a:prstGeom prst="roundRect">
          <a:avLst>
            <a:gd name="adj" fmla="val 10000"/>
          </a:avLst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Stok </a:t>
          </a:r>
          <a:r>
            <a:rPr lang="en-US" sz="1600" kern="1200" dirty="0" err="1" smtClean="0"/>
            <a:t>Terjual</a:t>
          </a:r>
          <a:endParaRPr lang="en-US" sz="1600" kern="1200" dirty="0"/>
        </a:p>
      </dsp:txBody>
      <dsp:txXfrm>
        <a:off x="859657" y="3121497"/>
        <a:ext cx="1492694" cy="873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92869-4B26-4633-A3F4-CE7F46C42C2C}">
      <dsp:nvSpPr>
        <dsp:cNvPr id="0" name=""/>
        <dsp:cNvSpPr/>
      </dsp:nvSpPr>
      <dsp:spPr>
        <a:xfrm>
          <a:off x="683902" y="706"/>
          <a:ext cx="1845840" cy="110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Pilih</a:t>
          </a:r>
          <a:r>
            <a:rPr lang="en-US" sz="2000" kern="1200" dirty="0" smtClean="0"/>
            <a:t> Unit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Unit </a:t>
          </a:r>
          <a:r>
            <a:rPr lang="en-US" sz="1600" kern="1200" dirty="0" err="1" smtClean="0"/>
            <a:t>Siap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Jual</a:t>
          </a:r>
          <a:endParaRPr lang="en-US" sz="1600" kern="1200" dirty="0"/>
        </a:p>
      </dsp:txBody>
      <dsp:txXfrm>
        <a:off x="716340" y="33144"/>
        <a:ext cx="1780964" cy="1042628"/>
      </dsp:txXfrm>
    </dsp:sp>
    <dsp:sp modelId="{D5026340-B182-4B10-A536-AA08072ECFEC}">
      <dsp:nvSpPr>
        <dsp:cNvPr id="0" name=""/>
        <dsp:cNvSpPr/>
      </dsp:nvSpPr>
      <dsp:spPr>
        <a:xfrm>
          <a:off x="2692177" y="325574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92177" y="417128"/>
        <a:ext cx="273923" cy="274660"/>
      </dsp:txXfrm>
    </dsp:sp>
    <dsp:sp modelId="{80847C97-7730-4BB7-8E83-D84581CAD004}">
      <dsp:nvSpPr>
        <dsp:cNvPr id="0" name=""/>
        <dsp:cNvSpPr/>
      </dsp:nvSpPr>
      <dsp:spPr>
        <a:xfrm>
          <a:off x="3268079" y="706"/>
          <a:ext cx="1845840" cy="1107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Reserve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Reserve</a:t>
          </a:r>
          <a:endParaRPr lang="en-US" sz="1600" kern="1200" dirty="0"/>
        </a:p>
      </dsp:txBody>
      <dsp:txXfrm>
        <a:off x="3300517" y="33144"/>
        <a:ext cx="1780964" cy="1042628"/>
      </dsp:txXfrm>
    </dsp:sp>
    <dsp:sp modelId="{00D7150D-C134-4F4D-9D8E-40D290A6B5B6}">
      <dsp:nvSpPr>
        <dsp:cNvPr id="0" name=""/>
        <dsp:cNvSpPr/>
      </dsp:nvSpPr>
      <dsp:spPr>
        <a:xfrm>
          <a:off x="5276354" y="325574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76354" y="417128"/>
        <a:ext cx="273923" cy="274660"/>
      </dsp:txXfrm>
    </dsp:sp>
    <dsp:sp modelId="{EC4C554D-474F-49A1-85E7-A34EBB5438C8}">
      <dsp:nvSpPr>
        <dsp:cNvPr id="0" name=""/>
        <dsp:cNvSpPr/>
      </dsp:nvSpPr>
      <dsp:spPr>
        <a:xfrm>
          <a:off x="5852256" y="706"/>
          <a:ext cx="1845840" cy="1107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Pembuatan</a:t>
          </a:r>
          <a:r>
            <a:rPr lang="en-US" sz="2000" kern="1200" dirty="0" smtClean="0"/>
            <a:t> SPP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Form SPP</a:t>
          </a:r>
          <a:endParaRPr lang="en-US" sz="1600" kern="1200" dirty="0"/>
        </a:p>
      </dsp:txBody>
      <dsp:txXfrm>
        <a:off x="5884694" y="33144"/>
        <a:ext cx="1780964" cy="1042628"/>
      </dsp:txXfrm>
    </dsp:sp>
    <dsp:sp modelId="{E2A0E795-DDFC-4008-83A2-A8D4E15533BF}">
      <dsp:nvSpPr>
        <dsp:cNvPr id="0" name=""/>
        <dsp:cNvSpPr/>
      </dsp:nvSpPr>
      <dsp:spPr>
        <a:xfrm rot="5400000">
          <a:off x="6579518" y="1237420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6637848" y="1270645"/>
        <a:ext cx="274660" cy="273923"/>
      </dsp:txXfrm>
    </dsp:sp>
    <dsp:sp modelId="{7BAE4DCD-8EE2-40BC-AAD1-7AA6B376F740}">
      <dsp:nvSpPr>
        <dsp:cNvPr id="0" name=""/>
        <dsp:cNvSpPr/>
      </dsp:nvSpPr>
      <dsp:spPr>
        <a:xfrm>
          <a:off x="5852256" y="1846547"/>
          <a:ext cx="1845840" cy="1107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Rencana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Pembayaran</a:t>
          </a:r>
          <a:endParaRPr lang="en-US" sz="2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Pilih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Rencana</a:t>
          </a:r>
          <a:endParaRPr lang="en-US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Pilih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Pola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Pembayaran</a:t>
          </a:r>
          <a:endParaRPr lang="en-US" sz="1000" kern="1200" dirty="0"/>
        </a:p>
      </dsp:txBody>
      <dsp:txXfrm>
        <a:off x="5884694" y="1878985"/>
        <a:ext cx="1780964" cy="1042628"/>
      </dsp:txXfrm>
    </dsp:sp>
    <dsp:sp modelId="{5835D63C-576A-433D-B3A3-F2035AB8E19E}">
      <dsp:nvSpPr>
        <dsp:cNvPr id="0" name=""/>
        <dsp:cNvSpPr/>
      </dsp:nvSpPr>
      <dsp:spPr>
        <a:xfrm rot="10800000">
          <a:off x="5298504" y="2171415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5415899" y="2262969"/>
        <a:ext cx="273923" cy="274660"/>
      </dsp:txXfrm>
    </dsp:sp>
    <dsp:sp modelId="{5A6F98D9-6395-4B0A-B650-6B8CDFD9A1C9}">
      <dsp:nvSpPr>
        <dsp:cNvPr id="0" name=""/>
        <dsp:cNvSpPr/>
      </dsp:nvSpPr>
      <dsp:spPr>
        <a:xfrm>
          <a:off x="3268079" y="1846547"/>
          <a:ext cx="1845840" cy="11075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Cetak</a:t>
          </a:r>
          <a:r>
            <a:rPr lang="en-US" sz="2000" kern="1200" dirty="0" smtClean="0"/>
            <a:t> SPP</a:t>
          </a:r>
          <a:endParaRPr lang="en-US" sz="2000" kern="1200" dirty="0"/>
        </a:p>
      </dsp:txBody>
      <dsp:txXfrm>
        <a:off x="3300517" y="1878985"/>
        <a:ext cx="1780964" cy="1042628"/>
      </dsp:txXfrm>
    </dsp:sp>
    <dsp:sp modelId="{E45AB74C-3D95-4375-9740-7B5C412D6545}">
      <dsp:nvSpPr>
        <dsp:cNvPr id="0" name=""/>
        <dsp:cNvSpPr/>
      </dsp:nvSpPr>
      <dsp:spPr>
        <a:xfrm rot="10800000">
          <a:off x="2714327" y="2171415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831722" y="2262969"/>
        <a:ext cx="273923" cy="274660"/>
      </dsp:txXfrm>
    </dsp:sp>
    <dsp:sp modelId="{E5E7BE69-270E-433D-BBEB-9B08945A143C}">
      <dsp:nvSpPr>
        <dsp:cNvPr id="0" name=""/>
        <dsp:cNvSpPr/>
      </dsp:nvSpPr>
      <dsp:spPr>
        <a:xfrm>
          <a:off x="683902" y="1846547"/>
          <a:ext cx="1845840" cy="1107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Ubah</a:t>
          </a:r>
          <a:r>
            <a:rPr lang="en-US" sz="2000" kern="1200" dirty="0" smtClean="0"/>
            <a:t> Status </a:t>
          </a:r>
          <a:r>
            <a:rPr lang="en-US" sz="2000" kern="1200" dirty="0" err="1" smtClean="0"/>
            <a:t>Distribusi</a:t>
          </a:r>
          <a:endParaRPr lang="en-US" sz="2000" kern="1200" dirty="0"/>
        </a:p>
      </dsp:txBody>
      <dsp:txXfrm>
        <a:off x="716340" y="1878985"/>
        <a:ext cx="1780964" cy="1042628"/>
      </dsp:txXfrm>
    </dsp:sp>
    <dsp:sp modelId="{C1F421A1-00B3-49A6-841D-8E267A2B4C45}">
      <dsp:nvSpPr>
        <dsp:cNvPr id="0" name=""/>
        <dsp:cNvSpPr/>
      </dsp:nvSpPr>
      <dsp:spPr>
        <a:xfrm rot="5400000">
          <a:off x="1411163" y="3083261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469493" y="3116486"/>
        <a:ext cx="274660" cy="273923"/>
      </dsp:txXfrm>
    </dsp:sp>
    <dsp:sp modelId="{A1AE03C3-9FD6-472F-AB56-AA6EF9E87460}">
      <dsp:nvSpPr>
        <dsp:cNvPr id="0" name=""/>
        <dsp:cNvSpPr/>
      </dsp:nvSpPr>
      <dsp:spPr>
        <a:xfrm>
          <a:off x="683902" y="3692388"/>
          <a:ext cx="1845840" cy="11075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Otorisasi</a:t>
          </a:r>
          <a:r>
            <a:rPr lang="en-US" sz="2000" kern="1200" dirty="0" smtClean="0"/>
            <a:t> SPP</a:t>
          </a:r>
          <a:endParaRPr lang="en-US" sz="2000" kern="1200" dirty="0"/>
        </a:p>
      </dsp:txBody>
      <dsp:txXfrm>
        <a:off x="716340" y="3724826"/>
        <a:ext cx="1780964" cy="1042628"/>
      </dsp:txXfrm>
    </dsp:sp>
    <dsp:sp modelId="{A52E7EAF-3B00-46E5-97EA-80B9EDBDD0E3}">
      <dsp:nvSpPr>
        <dsp:cNvPr id="0" name=""/>
        <dsp:cNvSpPr/>
      </dsp:nvSpPr>
      <dsp:spPr>
        <a:xfrm>
          <a:off x="2692177" y="4017256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92177" y="4108810"/>
        <a:ext cx="273923" cy="274660"/>
      </dsp:txXfrm>
    </dsp:sp>
    <dsp:sp modelId="{69C491E3-1CC6-4B5E-B099-11D126E9E576}">
      <dsp:nvSpPr>
        <dsp:cNvPr id="0" name=""/>
        <dsp:cNvSpPr/>
      </dsp:nvSpPr>
      <dsp:spPr>
        <a:xfrm>
          <a:off x="3268079" y="3692388"/>
          <a:ext cx="1845840" cy="1107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Tanda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Terima</a:t>
          </a:r>
          <a:endParaRPr lang="en-US" sz="20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Form </a:t>
          </a:r>
          <a:r>
            <a:rPr lang="en-US" sz="1400" kern="1200" dirty="0" err="1" smtClean="0"/>
            <a:t>Tanda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Terima</a:t>
          </a:r>
          <a:endParaRPr lang="en-US" sz="14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</a:t>
          </a:r>
          <a:r>
            <a:rPr lang="en-US" sz="1400" kern="1200" dirty="0" err="1" smtClean="0"/>
            <a:t>Kwitansi</a:t>
          </a:r>
          <a:endParaRPr lang="en-US" sz="1400" kern="1200" dirty="0"/>
        </a:p>
      </dsp:txBody>
      <dsp:txXfrm>
        <a:off x="3300517" y="3724826"/>
        <a:ext cx="1780964" cy="1042628"/>
      </dsp:txXfrm>
    </dsp:sp>
    <dsp:sp modelId="{03DCCE05-7FE2-4646-82E6-105D423CE09E}">
      <dsp:nvSpPr>
        <dsp:cNvPr id="0" name=""/>
        <dsp:cNvSpPr/>
      </dsp:nvSpPr>
      <dsp:spPr>
        <a:xfrm>
          <a:off x="5276354" y="4017256"/>
          <a:ext cx="391318" cy="45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76354" y="4108810"/>
        <a:ext cx="273923" cy="274660"/>
      </dsp:txXfrm>
    </dsp:sp>
    <dsp:sp modelId="{348C33B8-DF77-4C69-B36A-6B441A9B7DCA}">
      <dsp:nvSpPr>
        <dsp:cNvPr id="0" name=""/>
        <dsp:cNvSpPr/>
      </dsp:nvSpPr>
      <dsp:spPr>
        <a:xfrm>
          <a:off x="5852256" y="3692388"/>
          <a:ext cx="1845840" cy="1107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Kuitansi</a:t>
          </a:r>
          <a:endParaRPr lang="en-US" sz="2000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Cetak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Kuitansi</a:t>
          </a:r>
          <a:endParaRPr lang="en-US" sz="1600" kern="1200" dirty="0"/>
        </a:p>
      </dsp:txBody>
      <dsp:txXfrm>
        <a:off x="5884694" y="3724826"/>
        <a:ext cx="1780964" cy="1042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79191-60C7-452C-AD10-C447F0B230FD}">
      <dsp:nvSpPr>
        <dsp:cNvPr id="0" name=""/>
        <dsp:cNvSpPr/>
      </dsp:nvSpPr>
      <dsp:spPr>
        <a:xfrm>
          <a:off x="5203565" y="481641"/>
          <a:ext cx="2250230" cy="2250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FB099-691D-4B7D-AC3D-5A144E551F33}">
      <dsp:nvSpPr>
        <dsp:cNvPr id="0" name=""/>
        <dsp:cNvSpPr/>
      </dsp:nvSpPr>
      <dsp:spPr>
        <a:xfrm>
          <a:off x="5278280" y="556675"/>
          <a:ext cx="2100801" cy="21005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Cetak</a:t>
          </a:r>
          <a:r>
            <a:rPr lang="en-US" sz="3400" kern="1200" dirty="0" smtClean="0"/>
            <a:t> PPJB</a:t>
          </a:r>
          <a:endParaRPr lang="en-US" sz="3400" kern="1200" dirty="0"/>
        </a:p>
      </dsp:txBody>
      <dsp:txXfrm>
        <a:off x="5578603" y="856814"/>
        <a:ext cx="1500153" cy="1500299"/>
      </dsp:txXfrm>
    </dsp:sp>
    <dsp:sp modelId="{6E7C4AC9-F22C-4208-9D09-AD66A5464D42}">
      <dsp:nvSpPr>
        <dsp:cNvPr id="0" name=""/>
        <dsp:cNvSpPr/>
      </dsp:nvSpPr>
      <dsp:spPr>
        <a:xfrm>
          <a:off x="5278280" y="2773754"/>
          <a:ext cx="2100801" cy="123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Pembayaran</a:t>
          </a:r>
          <a:r>
            <a:rPr lang="en-US" sz="2500" kern="1200" dirty="0" smtClean="0"/>
            <a:t> &gt; 20%</a:t>
          </a:r>
          <a:endParaRPr lang="en-US" sz="2500" kern="1200" dirty="0"/>
        </a:p>
      </dsp:txBody>
      <dsp:txXfrm>
        <a:off x="5278280" y="2773754"/>
        <a:ext cx="2100801" cy="1233728"/>
      </dsp:txXfrm>
    </dsp:sp>
    <dsp:sp modelId="{4C19F44E-2D28-47C0-9B86-49475952FA95}">
      <dsp:nvSpPr>
        <dsp:cNvPr id="0" name=""/>
        <dsp:cNvSpPr/>
      </dsp:nvSpPr>
      <dsp:spPr>
        <a:xfrm rot="2700000">
          <a:off x="2880597" y="484361"/>
          <a:ext cx="2244810" cy="22448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24154-BC35-4F3E-B64A-F979BD20DD21}">
      <dsp:nvSpPr>
        <dsp:cNvPr id="0" name=""/>
        <dsp:cNvSpPr/>
      </dsp:nvSpPr>
      <dsp:spPr>
        <a:xfrm>
          <a:off x="2952602" y="556675"/>
          <a:ext cx="2100801" cy="21005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Cetak</a:t>
          </a:r>
          <a:r>
            <a:rPr lang="en-US" sz="3400" kern="1200" dirty="0" smtClean="0"/>
            <a:t> PAIJB</a:t>
          </a:r>
          <a:endParaRPr lang="en-US" sz="3400" kern="1200" dirty="0"/>
        </a:p>
      </dsp:txBody>
      <dsp:txXfrm>
        <a:off x="3252925" y="856814"/>
        <a:ext cx="1500153" cy="1500299"/>
      </dsp:txXfrm>
    </dsp:sp>
    <dsp:sp modelId="{35DFA761-F06B-43F2-80A6-2DB11833533A}">
      <dsp:nvSpPr>
        <dsp:cNvPr id="0" name=""/>
        <dsp:cNvSpPr/>
      </dsp:nvSpPr>
      <dsp:spPr>
        <a:xfrm>
          <a:off x="2952602" y="2773754"/>
          <a:ext cx="2100801" cy="123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Pembayaran</a:t>
          </a:r>
          <a:r>
            <a:rPr lang="en-US" sz="2500" kern="1200" dirty="0" smtClean="0"/>
            <a:t> &gt; 10%</a:t>
          </a:r>
          <a:endParaRPr lang="en-US" sz="2500" kern="1200" dirty="0"/>
        </a:p>
      </dsp:txBody>
      <dsp:txXfrm>
        <a:off x="2952602" y="2773754"/>
        <a:ext cx="2100801" cy="1233728"/>
      </dsp:txXfrm>
    </dsp:sp>
    <dsp:sp modelId="{F858D9CF-E280-43C5-A36A-90E170329AB5}">
      <dsp:nvSpPr>
        <dsp:cNvPr id="0" name=""/>
        <dsp:cNvSpPr/>
      </dsp:nvSpPr>
      <dsp:spPr>
        <a:xfrm rot="2700000">
          <a:off x="554919" y="484361"/>
          <a:ext cx="2244810" cy="224481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342F4-BC75-45BE-8578-494308C3E35B}">
      <dsp:nvSpPr>
        <dsp:cNvPr id="0" name=""/>
        <dsp:cNvSpPr/>
      </dsp:nvSpPr>
      <dsp:spPr>
        <a:xfrm>
          <a:off x="626924" y="556675"/>
          <a:ext cx="2100801" cy="21005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Isi Form PPJB</a:t>
          </a:r>
          <a:endParaRPr lang="en-US" sz="3400" kern="1200" dirty="0"/>
        </a:p>
      </dsp:txBody>
      <dsp:txXfrm>
        <a:off x="927248" y="856814"/>
        <a:ext cx="1500153" cy="1500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70962-3997-48BF-A433-5773A5119C52}">
      <dsp:nvSpPr>
        <dsp:cNvPr id="0" name=""/>
        <dsp:cNvSpPr/>
      </dsp:nvSpPr>
      <dsp:spPr>
        <a:xfrm>
          <a:off x="2180929" y="1062209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3460" y="1105426"/>
        <a:ext cx="25034" cy="5006"/>
      </dsp:txXfrm>
    </dsp:sp>
    <dsp:sp modelId="{B92DCEBF-8F80-4E1F-9E4F-9BCFC270D3E9}">
      <dsp:nvSpPr>
        <dsp:cNvPr id="0" name=""/>
        <dsp:cNvSpPr/>
      </dsp:nvSpPr>
      <dsp:spPr>
        <a:xfrm>
          <a:off x="5783" y="454845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Tambah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Penerima</a:t>
          </a:r>
          <a:endParaRPr lang="en-US" sz="1800" kern="1200" dirty="0"/>
        </a:p>
      </dsp:txBody>
      <dsp:txXfrm>
        <a:off x="5783" y="454845"/>
        <a:ext cx="2176946" cy="1306167"/>
      </dsp:txXfrm>
    </dsp:sp>
    <dsp:sp modelId="{F087D688-960E-4FC3-9B1A-F7424B631822}">
      <dsp:nvSpPr>
        <dsp:cNvPr id="0" name=""/>
        <dsp:cNvSpPr/>
      </dsp:nvSpPr>
      <dsp:spPr>
        <a:xfrm>
          <a:off x="4858573" y="1062209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1104" y="1105426"/>
        <a:ext cx="25034" cy="5006"/>
      </dsp:txXfrm>
    </dsp:sp>
    <dsp:sp modelId="{32558971-EAC9-41A6-B3F2-166F6D8212B8}">
      <dsp:nvSpPr>
        <dsp:cNvPr id="0" name=""/>
        <dsp:cNvSpPr/>
      </dsp:nvSpPr>
      <dsp:spPr>
        <a:xfrm>
          <a:off x="2683426" y="454845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Cari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Daftar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Penerima</a:t>
          </a:r>
          <a:endParaRPr lang="en-US" sz="1800" kern="1200" dirty="0"/>
        </a:p>
      </dsp:txBody>
      <dsp:txXfrm>
        <a:off x="2683426" y="454845"/>
        <a:ext cx="2176946" cy="1306167"/>
      </dsp:txXfrm>
    </dsp:sp>
    <dsp:sp modelId="{49C6979C-62EB-455B-99E9-60B672D1A4B7}">
      <dsp:nvSpPr>
        <dsp:cNvPr id="0" name=""/>
        <dsp:cNvSpPr/>
      </dsp:nvSpPr>
      <dsp:spPr>
        <a:xfrm>
          <a:off x="1094256" y="1759213"/>
          <a:ext cx="5355287" cy="470097"/>
        </a:xfrm>
        <a:custGeom>
          <a:avLst/>
          <a:gdLst/>
          <a:ahLst/>
          <a:cxnLst/>
          <a:rect l="0" t="0" r="0" b="0"/>
          <a:pathLst>
            <a:path>
              <a:moveTo>
                <a:pt x="5355287" y="0"/>
              </a:moveTo>
              <a:lnTo>
                <a:pt x="5355287" y="252148"/>
              </a:lnTo>
              <a:lnTo>
                <a:pt x="0" y="252148"/>
              </a:lnTo>
              <a:lnTo>
                <a:pt x="0" y="4700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7433" y="1991759"/>
        <a:ext cx="268932" cy="5006"/>
      </dsp:txXfrm>
    </dsp:sp>
    <dsp:sp modelId="{2031B109-35AC-47D4-B49B-333EAEA2D425}">
      <dsp:nvSpPr>
        <dsp:cNvPr id="0" name=""/>
        <dsp:cNvSpPr/>
      </dsp:nvSpPr>
      <dsp:spPr>
        <a:xfrm>
          <a:off x="5361070" y="454845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Isi Form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Pilihan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Pembayaran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Tanda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Jadi</a:t>
          </a:r>
          <a:endParaRPr lang="en-US" sz="1800" kern="1200" dirty="0"/>
        </a:p>
      </dsp:txBody>
      <dsp:txXfrm>
        <a:off x="5361070" y="454845"/>
        <a:ext cx="2176946" cy="1306167"/>
      </dsp:txXfrm>
    </dsp:sp>
    <dsp:sp modelId="{B5DD2C0F-6F9D-4DB5-AA9F-3785823E417C}">
      <dsp:nvSpPr>
        <dsp:cNvPr id="0" name=""/>
        <dsp:cNvSpPr/>
      </dsp:nvSpPr>
      <dsp:spPr>
        <a:xfrm>
          <a:off x="2180929" y="2869075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3460" y="2912291"/>
        <a:ext cx="25034" cy="5006"/>
      </dsp:txXfrm>
    </dsp:sp>
    <dsp:sp modelId="{93CC946F-C6B9-4E5C-9BF1-07F1FDAC13B3}">
      <dsp:nvSpPr>
        <dsp:cNvPr id="0" name=""/>
        <dsp:cNvSpPr/>
      </dsp:nvSpPr>
      <dsp:spPr>
        <a:xfrm>
          <a:off x="5783" y="2261711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Tambah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Tanda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Terima</a:t>
          </a:r>
          <a:endParaRPr lang="en-US" sz="1800" kern="1200" dirty="0"/>
        </a:p>
      </dsp:txBody>
      <dsp:txXfrm>
        <a:off x="5783" y="2261711"/>
        <a:ext cx="2176946" cy="1306167"/>
      </dsp:txXfrm>
    </dsp:sp>
    <dsp:sp modelId="{C05C5A6C-439F-4C11-A544-E96772071077}">
      <dsp:nvSpPr>
        <dsp:cNvPr id="0" name=""/>
        <dsp:cNvSpPr/>
      </dsp:nvSpPr>
      <dsp:spPr>
        <a:xfrm>
          <a:off x="2683426" y="2261711"/>
          <a:ext cx="2176946" cy="1306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</a:t>
          </a:r>
          <a:r>
            <a:rPr lang="en-US" sz="1800" kern="1200" dirty="0" err="1" smtClean="0"/>
            <a:t>Kwitansi</a:t>
          </a:r>
          <a:endParaRPr lang="en-US" sz="1800" kern="1200" dirty="0"/>
        </a:p>
      </dsp:txBody>
      <dsp:txXfrm>
        <a:off x="2683426" y="2261711"/>
        <a:ext cx="2176946" cy="13061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EA508-6DEE-463D-9CCF-78462BA9279D}">
      <dsp:nvSpPr>
        <dsp:cNvPr id="0" name=""/>
        <dsp:cNvSpPr/>
      </dsp:nvSpPr>
      <dsp:spPr>
        <a:xfrm>
          <a:off x="3446891" y="799281"/>
          <a:ext cx="615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81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8639" y="841769"/>
        <a:ext cx="32320" cy="6464"/>
      </dsp:txXfrm>
    </dsp:sp>
    <dsp:sp modelId="{67A28D1D-DD28-43C3-9405-AAA0D5DA5AEF}">
      <dsp:nvSpPr>
        <dsp:cNvPr id="0" name=""/>
        <dsp:cNvSpPr/>
      </dsp:nvSpPr>
      <dsp:spPr>
        <a:xfrm>
          <a:off x="638184" y="1849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 </a:t>
          </a:r>
          <a:r>
            <a:rPr lang="en-US" sz="4000" kern="1200" dirty="0" err="1" smtClean="0"/>
            <a:t>Kuitansi</a:t>
          </a:r>
          <a:endParaRPr lang="en-US" sz="4000" kern="1200" dirty="0"/>
        </a:p>
      </dsp:txBody>
      <dsp:txXfrm>
        <a:off x="638184" y="1849"/>
        <a:ext cx="2810507" cy="1686304"/>
      </dsp:txXfrm>
    </dsp:sp>
    <dsp:sp modelId="{7FD0D58B-AA9A-4F7B-A205-DABDEABC9335}">
      <dsp:nvSpPr>
        <dsp:cNvPr id="0" name=""/>
        <dsp:cNvSpPr/>
      </dsp:nvSpPr>
      <dsp:spPr>
        <a:xfrm>
          <a:off x="2043437" y="1686354"/>
          <a:ext cx="3456924" cy="615816"/>
        </a:xfrm>
        <a:custGeom>
          <a:avLst/>
          <a:gdLst/>
          <a:ahLst/>
          <a:cxnLst/>
          <a:rect l="0" t="0" r="0" b="0"/>
          <a:pathLst>
            <a:path>
              <a:moveTo>
                <a:pt x="3456924" y="0"/>
              </a:moveTo>
              <a:lnTo>
                <a:pt x="3456924" y="325008"/>
              </a:lnTo>
              <a:lnTo>
                <a:pt x="0" y="325008"/>
              </a:lnTo>
              <a:lnTo>
                <a:pt x="0" y="61581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83978" y="1991030"/>
        <a:ext cx="175842" cy="6464"/>
      </dsp:txXfrm>
    </dsp:sp>
    <dsp:sp modelId="{3E5A3017-7110-49CD-B2CB-3CDD4A8F08C3}">
      <dsp:nvSpPr>
        <dsp:cNvPr id="0" name=""/>
        <dsp:cNvSpPr/>
      </dsp:nvSpPr>
      <dsp:spPr>
        <a:xfrm>
          <a:off x="4095108" y="1849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Verifikasi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Kuitansi</a:t>
          </a:r>
          <a:endParaRPr lang="en-US" sz="4000" kern="1200" dirty="0"/>
        </a:p>
      </dsp:txBody>
      <dsp:txXfrm>
        <a:off x="4095108" y="1849"/>
        <a:ext cx="2810507" cy="1686304"/>
      </dsp:txXfrm>
    </dsp:sp>
    <dsp:sp modelId="{C08BDD24-3B0A-4231-8F02-5C7C387FC5D0}">
      <dsp:nvSpPr>
        <dsp:cNvPr id="0" name=""/>
        <dsp:cNvSpPr/>
      </dsp:nvSpPr>
      <dsp:spPr>
        <a:xfrm>
          <a:off x="3446891" y="3132003"/>
          <a:ext cx="6158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81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8639" y="3174491"/>
        <a:ext cx="32320" cy="6464"/>
      </dsp:txXfrm>
    </dsp:sp>
    <dsp:sp modelId="{C38DFA08-7C83-4C7C-80AB-ADCCCE9FA531}">
      <dsp:nvSpPr>
        <dsp:cNvPr id="0" name=""/>
        <dsp:cNvSpPr/>
      </dsp:nvSpPr>
      <dsp:spPr>
        <a:xfrm>
          <a:off x="638184" y="2334570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Cetak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Kuitansi</a:t>
          </a:r>
          <a:endParaRPr lang="en-US" sz="4000" kern="1200" dirty="0"/>
        </a:p>
      </dsp:txBody>
      <dsp:txXfrm>
        <a:off x="638184" y="2334570"/>
        <a:ext cx="2810507" cy="1686304"/>
      </dsp:txXfrm>
    </dsp:sp>
    <dsp:sp modelId="{4638FF2F-E5C5-4022-BD29-336B6976DBF0}">
      <dsp:nvSpPr>
        <dsp:cNvPr id="0" name=""/>
        <dsp:cNvSpPr/>
      </dsp:nvSpPr>
      <dsp:spPr>
        <a:xfrm>
          <a:off x="4095108" y="2334570"/>
          <a:ext cx="2810507" cy="168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Realisasi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Terisi</a:t>
          </a:r>
          <a:endParaRPr lang="en-US" sz="4000" kern="1200" dirty="0"/>
        </a:p>
      </dsp:txBody>
      <dsp:txXfrm>
        <a:off x="4095108" y="2334570"/>
        <a:ext cx="2810507" cy="16863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1C6A2-C96E-4F87-8BE0-84FF0BDD7E15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213" y="576920"/>
        <a:ext cx="22120" cy="4424"/>
      </dsp:txXfrm>
    </dsp:sp>
    <dsp:sp modelId="{973ABF10-C40A-431C-9E4B-9504D20164C6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</a:t>
          </a:r>
          <a:r>
            <a:rPr lang="en-US" sz="2700" kern="1200" dirty="0" err="1" smtClean="0"/>
            <a:t>Tagihan</a:t>
          </a:r>
          <a:endParaRPr lang="en-US" sz="2700" kern="1200" dirty="0"/>
        </a:p>
      </dsp:txBody>
      <dsp:txXfrm>
        <a:off x="615628" y="2070"/>
        <a:ext cx="1923538" cy="1154123"/>
      </dsp:txXfrm>
    </dsp:sp>
    <dsp:sp modelId="{F1370F47-8E7B-41D2-AFDC-AAB877A35BA7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98165" y="576920"/>
        <a:ext cx="22120" cy="4424"/>
      </dsp:txXfrm>
    </dsp:sp>
    <dsp:sp modelId="{A87FBA8C-D21E-496D-8654-99422E0FE7BA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</a:t>
          </a:r>
          <a:r>
            <a:rPr lang="en-US" sz="2700" kern="1200" dirty="0" smtClean="0"/>
            <a:t> BANK</a:t>
          </a:r>
          <a:endParaRPr lang="en-US" sz="2700" kern="1200" dirty="0"/>
        </a:p>
      </dsp:txBody>
      <dsp:txXfrm>
        <a:off x="2981580" y="2070"/>
        <a:ext cx="1923538" cy="1154123"/>
      </dsp:txXfrm>
    </dsp:sp>
    <dsp:sp modelId="{F2F23EE9-3D7E-4DFA-958C-B23259BA4982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4536" y="1358088"/>
        <a:ext cx="237627" cy="4424"/>
      </dsp:txXfrm>
    </dsp:sp>
    <dsp:sp modelId="{F9B58931-567A-4B56-B886-4F92163041F9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Import </a:t>
          </a:r>
          <a:r>
            <a:rPr lang="en-US" sz="2700" kern="1200" dirty="0" err="1" smtClean="0"/>
            <a:t>Tagihan</a:t>
          </a:r>
          <a:endParaRPr lang="en-US" sz="2700" kern="1200" dirty="0"/>
        </a:p>
      </dsp:txBody>
      <dsp:txXfrm>
        <a:off x="5347533" y="2070"/>
        <a:ext cx="1923538" cy="1154123"/>
      </dsp:txXfrm>
    </dsp:sp>
    <dsp:sp modelId="{40AE47FD-2B33-440A-A108-A313B6926F49}">
      <dsp:nvSpPr>
        <dsp:cNvPr id="0" name=""/>
        <dsp:cNvSpPr/>
      </dsp:nvSpPr>
      <dsp:spPr>
        <a:xfrm>
          <a:off x="2537366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213" y="2173456"/>
        <a:ext cx="22120" cy="4424"/>
      </dsp:txXfrm>
    </dsp:sp>
    <dsp:sp modelId="{867E3DAB-31B9-4AF9-8777-C8622B0045BC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Identifikasi</a:t>
          </a:r>
          <a:endParaRPr lang="en-US" sz="2700" kern="1200" dirty="0"/>
        </a:p>
      </dsp:txBody>
      <dsp:txXfrm>
        <a:off x="615628" y="1598607"/>
        <a:ext cx="1923538" cy="1154123"/>
      </dsp:txXfrm>
    </dsp:sp>
    <dsp:sp modelId="{E79C5DBC-C877-4E8C-8779-751E4B6ECC17}">
      <dsp:nvSpPr>
        <dsp:cNvPr id="0" name=""/>
        <dsp:cNvSpPr/>
      </dsp:nvSpPr>
      <dsp:spPr>
        <a:xfrm>
          <a:off x="4903319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98165" y="2173456"/>
        <a:ext cx="22120" cy="4424"/>
      </dsp:txXfrm>
    </dsp:sp>
    <dsp:sp modelId="{2BB162FB-9FB6-45D1-87C9-598763FFF0BB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</a:t>
          </a:r>
          <a:r>
            <a:rPr lang="en-US" sz="2700" kern="1200" dirty="0" err="1" smtClean="0"/>
            <a:t>Kwitansi</a:t>
          </a:r>
          <a:endParaRPr lang="en-US" sz="2700" kern="1200" dirty="0"/>
        </a:p>
      </dsp:txBody>
      <dsp:txXfrm>
        <a:off x="2981580" y="1598607"/>
        <a:ext cx="1923538" cy="1154123"/>
      </dsp:txXfrm>
    </dsp:sp>
    <dsp:sp modelId="{E7A2B41F-DB8F-46F7-BACD-CEE74F8D3F50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24536" y="2954625"/>
        <a:ext cx="237627" cy="4424"/>
      </dsp:txXfrm>
    </dsp:sp>
    <dsp:sp modelId="{9FCF691E-E5E6-4C8C-B044-E1A57D6C3C18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Verifikasi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Kwitansi</a:t>
          </a:r>
          <a:endParaRPr lang="en-US" sz="2700" kern="1200" dirty="0"/>
        </a:p>
      </dsp:txBody>
      <dsp:txXfrm>
        <a:off x="5347533" y="1598607"/>
        <a:ext cx="1923538" cy="1154123"/>
      </dsp:txXfrm>
    </dsp:sp>
    <dsp:sp modelId="{3B104966-2EFE-4244-A5EF-C264DD731FA2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Cetak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Kuitansi</a:t>
          </a:r>
          <a:endParaRPr lang="en-US" sz="2700" kern="1200" dirty="0"/>
        </a:p>
      </dsp:txBody>
      <dsp:txXfrm>
        <a:off x="615628" y="3195144"/>
        <a:ext cx="1923538" cy="115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47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9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0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9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0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9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77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2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6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69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2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4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3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48BF-20D0-4D6E-AAE4-EB834815EFEF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FD52-6786-40BE-B59B-001197112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346883"/>
            <a:ext cx="7543800" cy="1143000"/>
          </a:xfrm>
        </p:spPr>
        <p:txBody>
          <a:bodyPr/>
          <a:lstStyle/>
          <a:p>
            <a:pPr algn="ctr"/>
            <a:r>
              <a:rPr lang="en-US" dirty="0" err="1" smtClean="0"/>
              <a:t>PT.Pembangunan</a:t>
            </a:r>
            <a:r>
              <a:rPr lang="en-US" dirty="0" smtClean="0"/>
              <a:t> Jaya </a:t>
            </a:r>
            <a:r>
              <a:rPr lang="en-US" dirty="0" err="1" smtClean="0"/>
              <a:t>Ancol</a:t>
            </a:r>
            <a:r>
              <a:rPr lang="en-US" dirty="0" smtClean="0"/>
              <a:t>, </a:t>
            </a:r>
            <a:r>
              <a:rPr lang="en-US" dirty="0" err="1" smtClean="0"/>
              <a:t>Tbk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74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Penagihan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2282"/>
            <a:ext cx="6385560" cy="59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Create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164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2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Pembayaran</a:t>
            </a:r>
            <a:r>
              <a:rPr lang="en-US" dirty="0" smtClean="0"/>
              <a:t> Manual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367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87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STUDI 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79407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9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master marketing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533"/>
              </p:ext>
            </p:extLst>
          </p:nvPr>
        </p:nvGraphicFramePr>
        <p:xfrm>
          <a:off x="-2133600" y="1981200"/>
          <a:ext cx="13182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67440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2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Data Stok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13208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609600"/>
            <a:ext cx="7797662" cy="1151965"/>
          </a:xfrm>
        </p:spPr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1872"/>
              </p:ext>
            </p:extLst>
          </p:nvPr>
        </p:nvGraphicFramePr>
        <p:xfrm>
          <a:off x="350088" y="1905000"/>
          <a:ext cx="838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1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ppjb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66191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0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10594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0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Kwitansi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33140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9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188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Office Theme</vt:lpstr>
      <vt:lpstr>Sistem Administrasi Penjualan Properti </vt:lpstr>
      <vt:lpstr>Modul</vt:lpstr>
      <vt:lpstr>Alur master marketing</vt:lpstr>
      <vt:lpstr>Alur Harga SK</vt:lpstr>
      <vt:lpstr>Alur Data Stok</vt:lpstr>
      <vt:lpstr>Alur Pemesanan</vt:lpstr>
      <vt:lpstr>Alur ppjb</vt:lpstr>
      <vt:lpstr>Alur Tanda Terima </vt:lpstr>
      <vt:lpstr>Alur Kwitansi</vt:lpstr>
      <vt:lpstr>Alur Penagihan</vt:lpstr>
      <vt:lpstr>Alur Create Tagihan dan Pembayaran VA</vt:lpstr>
      <vt:lpstr>Pembayaran Manual</vt:lpstr>
      <vt:lpstr>STUDI KASUS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</dc:title>
  <dc:creator>user</dc:creator>
  <cp:lastModifiedBy>Fauzi Rahman</cp:lastModifiedBy>
  <cp:revision>43</cp:revision>
  <dcterms:created xsi:type="dcterms:W3CDTF">2015-09-14T01:51:30Z</dcterms:created>
  <dcterms:modified xsi:type="dcterms:W3CDTF">2015-11-24T16:19:46Z</dcterms:modified>
</cp:coreProperties>
</file>