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17"/>
  </p:notesMasterIdLst>
  <p:handoutMasterIdLst>
    <p:handoutMasterId r:id="rId18"/>
  </p:handoutMasterIdLst>
  <p:sldIdLst>
    <p:sldId id="269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86E09-8863-44ED-9353-91BFED1143D4}" v="2794" dt="2024-03-21T11:07:5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504/qsar+fish+toxic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504/qsar+fish+toxic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504/qsar+fish+toxic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791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Prediction of LC50 value using QSAR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B8AF9-A782-1C96-AAB6-62026BBB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2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Prediction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Input feature values from the user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Perform data preprocessing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Load the best model and predict the output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Display output to the user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99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What is the source of data?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 is available at UCI Machine Learning Repository. Please refer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How logs are managed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Logging in maintained for each stage in the pipeline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What techniques are used for data preprocessing?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Imputing missing values with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KNNImputer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Removal columns with Zero standard deviation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Perform standard scaling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03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Q &amp; 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How training was done or what models were used?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Hyper parameter tuning is performed with different machine learning 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algorithms such as linear regression, support vector machine, decision trees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Chosen the model that provide the best performance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How prediction was done?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best model in terms of performance metric evaluation is stored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User input is received for all the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Based on input features using best model, the corresponding prediction is made and displayed to the user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07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Develop a quantitative regression QSAR(Quantitative Structure Activity Relationship) model to predict acute aquatic toxicity towards the fish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Pimephales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promelas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(fathead minnow)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QSAR models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provide a cost-effective alternative to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expermental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Provide guidance for compound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Are a tool for regulatory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complicance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25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 Sharing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Dataset is available at UCI Machine Learning Repository. Please refer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 set consists of 908 instances of 6 attributes (molecular descriptors) and 1 quantitative experimental response (LC50 value)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Column names and datatypes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CIC0 (Float)     SM1_Dz(Z) (Float)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GATS1i (Float)      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NdsCH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(Int)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NdssC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(Int)      MLOGP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341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03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Architecture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7949084-880F-7CE0-3503-0832415A2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407" y="1820527"/>
            <a:ext cx="9802566" cy="4968602"/>
          </a:xfrm>
        </p:spPr>
      </p:pic>
    </p:spTree>
    <p:extLst>
      <p:ext uri="{BB962C8B-B14F-4D97-AF65-F5344CB8AC3E}">
        <p14:creationId xmlns:p14="http://schemas.microsoft.com/office/powerpoint/2010/main" val="34451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Dataset is available at UCI Machine Learning Repository. Please refer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Create artifacts/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data_ingestion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/data directory. Download and extract files to this directory.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Keep only CSV files to the directory and remove any other types of files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0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 Validation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Row file name validation with respect to filename mentioned in config/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config.yaml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Validate number of columns is 7 (6 molecular descriptors and 1 quantitative response)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Validating the data doesn't contain missing values in whole columns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If the validation is successful, the data is copied to artifacts/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data_validation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traning_raw_files_validated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Otherwise the data is moved to bad data directory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Missing values (if exists) are substituted as Null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506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Create database table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Insert good data into table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Export data from table into CSV file. At the end of this stage, inputfile.csv is available at artifacts/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training_file_from_db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directory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7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Load input data for training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Separate features and label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Dealing with null values / Imputing missing values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Dropping columns with zero std deviation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Perform standard scaling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Save preprocessed data. At the end of this stage, the preprocessed data is available in the artifacts/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preprocessed_data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directory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87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028E-C75C-433F-25BF-5E6E3A3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D7D8-1D60-557F-375D-28E5A644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1" y="1929384"/>
            <a:ext cx="10515600" cy="4251960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Load input data for training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Perform Hyper parameter tuning for different machine learning algorithms such linear regression, support vector machine, decision tree and choose the model with best metrics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Save the best model in terms of performance metrics(r2_score and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rmse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8655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SketchyVTI</vt:lpstr>
      <vt:lpstr>Prediction of LC50 value using QSAR Models</vt:lpstr>
      <vt:lpstr>Objective</vt:lpstr>
      <vt:lpstr>Data Sharing Agreement</vt:lpstr>
      <vt:lpstr>Architecture</vt:lpstr>
      <vt:lpstr>Data Ingestion</vt:lpstr>
      <vt:lpstr>Data Validation and transformation</vt:lpstr>
      <vt:lpstr>Database Operations</vt:lpstr>
      <vt:lpstr>Data Preprocessing</vt:lpstr>
      <vt:lpstr>Model Training</vt:lpstr>
      <vt:lpstr>Prediction Service</vt:lpstr>
      <vt:lpstr>Q &amp; A</vt:lpstr>
      <vt:lpstr>Q &amp; A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331</cp:revision>
  <dcterms:created xsi:type="dcterms:W3CDTF">2024-03-21T06:39:15Z</dcterms:created>
  <dcterms:modified xsi:type="dcterms:W3CDTF">2024-03-21T11:08:10Z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