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embeddedFontLst>
    <p:embeddedFont>
      <p:font typeface="Anaheim"/>
      <p:regular r:id="rId55"/>
    </p:embeddedFont>
    <p:embeddedFont>
      <p:font typeface="Bebas Neue"/>
      <p:regular r:id="rId56"/>
    </p:embeddedFont>
    <p:embeddedFont>
      <p:font typeface="Russo One"/>
      <p:regular r:id="rId57"/>
    </p:embeddedFont>
    <p:embeddedFont>
      <p:font typeface="Roboto Mono"/>
      <p:regular r:id="rId58"/>
      <p:bold r:id="rId59"/>
      <p:italic r:id="rId60"/>
      <p:boldItalic r:id="rId61"/>
    </p:embeddedFont>
    <p:embeddedFont>
      <p:font typeface="Archivo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8D609F-0524-484A-BFEE-57BCC10649AB}">
  <a:tblStyle styleId="{638D609F-0524-484A-BFEE-57BCC10649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Archivo-regular.fntdata"/><Relationship Id="rId61" Type="http://schemas.openxmlformats.org/officeDocument/2006/relationships/font" Target="fonts/RobotoMono-boldItalic.fntdata"/><Relationship Id="rId20" Type="http://schemas.openxmlformats.org/officeDocument/2006/relationships/slide" Target="slides/slide15.xml"/><Relationship Id="rId64" Type="http://schemas.openxmlformats.org/officeDocument/2006/relationships/font" Target="fonts/Archivo-italic.fntdata"/><Relationship Id="rId63" Type="http://schemas.openxmlformats.org/officeDocument/2006/relationships/font" Target="fonts/Archiv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font" Target="fonts/Archiv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Mono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Anaheim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ussoOne-regular.fntdata"/><Relationship Id="rId12" Type="http://schemas.openxmlformats.org/officeDocument/2006/relationships/slide" Target="slides/slide7.xml"/><Relationship Id="rId56" Type="http://schemas.openxmlformats.org/officeDocument/2006/relationships/font" Target="fonts/BebasNeue-regular.fntdata"/><Relationship Id="rId15" Type="http://schemas.openxmlformats.org/officeDocument/2006/relationships/slide" Target="slides/slide10.xml"/><Relationship Id="rId59" Type="http://schemas.openxmlformats.org/officeDocument/2006/relationships/font" Target="fonts/RobotoMono-bold.fntdata"/><Relationship Id="rId14" Type="http://schemas.openxmlformats.org/officeDocument/2006/relationships/slide" Target="slides/slide9.xml"/><Relationship Id="rId58" Type="http://schemas.openxmlformats.org/officeDocument/2006/relationships/font" Target="fonts/RobotoMon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2de7101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2de7101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268e427e2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268e427e2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268d1158517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268d1158517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268d1158517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268d1158517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268afb5f1a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268afb5f1a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2690ab4fee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2690ab4fee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2690ab4fee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2690ab4fee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2690ab4fee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2690ab4fee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2690ab4fee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2690ab4fee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2695af9947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2695af9947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2695af9947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2695af9947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582de710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582de710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2695af9947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2695af9947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2695af9947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2695af9947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2695af9947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2695af9947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2695af9947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2695af9947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2695af9947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2695af9947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2695af9947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2695af9947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695af9947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695af9947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2695af9947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g2695af9947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2695af9947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2695af9947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2695af9947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2695af9947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3582de7101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3582de7101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2695af9947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2695af9947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2695af9947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2695af9947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2695af9947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2695af9947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2695af9947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2695af9947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2695af9947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2695af9947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2695af9947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2695af9947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2695af9947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2695af9947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2695af9947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2695af9947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2695af99475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2695af9947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2695af9947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2695af9947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35b25358e5_2_8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35b25358e5_2_8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2695af9947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2695af9947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695af99475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695af9947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2695af9947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g2695af9947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2695af99475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2695af9947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2695af99475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2695af99475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2695af99475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2695af9947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2695af99475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2695af99475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2695af99475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2695af99475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2695af99475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2695af99475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2695af99475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2695af99475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3582de7101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3582de7101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3582de7101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3582de7101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68c96acb7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268c96acb7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268c96acb71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268c96acb71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268d115851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268d115851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795100" y="1078900"/>
            <a:ext cx="4619100" cy="21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025200" y="3382700"/>
            <a:ext cx="4158900" cy="409500"/>
          </a:xfrm>
          <a:prstGeom prst="rect">
            <a:avLst/>
          </a:prstGeom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1284000" y="3069625"/>
            <a:ext cx="6576000" cy="3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hasCustomPrompt="1" type="title"/>
          </p:nvPr>
        </p:nvSpPr>
        <p:spPr>
          <a:xfrm>
            <a:off x="720000" y="1102075"/>
            <a:ext cx="12753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720000" y="212866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2" type="title"/>
          </p:nvPr>
        </p:nvSpPr>
        <p:spPr>
          <a:xfrm>
            <a:off x="3408700" y="1102075"/>
            <a:ext cx="12753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3" type="subTitle"/>
          </p:nvPr>
        </p:nvSpPr>
        <p:spPr>
          <a:xfrm>
            <a:off x="3408700" y="212866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hasCustomPrompt="1" idx="4" type="title"/>
          </p:nvPr>
        </p:nvSpPr>
        <p:spPr>
          <a:xfrm>
            <a:off x="6092500" y="1102075"/>
            <a:ext cx="12753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idx="5" type="subTitle"/>
          </p:nvPr>
        </p:nvSpPr>
        <p:spPr>
          <a:xfrm>
            <a:off x="6092500" y="212866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hasCustomPrompt="1" idx="6" type="title"/>
          </p:nvPr>
        </p:nvSpPr>
        <p:spPr>
          <a:xfrm>
            <a:off x="722450" y="2987160"/>
            <a:ext cx="12753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idx="7" type="subTitle"/>
          </p:nvPr>
        </p:nvSpPr>
        <p:spPr>
          <a:xfrm>
            <a:off x="722450" y="40094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8" type="title"/>
          </p:nvPr>
        </p:nvSpPr>
        <p:spPr>
          <a:xfrm>
            <a:off x="3411150" y="2987160"/>
            <a:ext cx="12753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9" type="subTitle"/>
          </p:nvPr>
        </p:nvSpPr>
        <p:spPr>
          <a:xfrm>
            <a:off x="3411150" y="40094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13" type="title"/>
          </p:nvPr>
        </p:nvSpPr>
        <p:spPr>
          <a:xfrm>
            <a:off x="6094950" y="2987160"/>
            <a:ext cx="12753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14" type="subTitle"/>
          </p:nvPr>
        </p:nvSpPr>
        <p:spPr>
          <a:xfrm>
            <a:off x="6094950" y="40094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6" type="subTitle"/>
          </p:nvPr>
        </p:nvSpPr>
        <p:spPr>
          <a:xfrm>
            <a:off x="720000" y="164630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7" type="subTitle"/>
          </p:nvPr>
        </p:nvSpPr>
        <p:spPr>
          <a:xfrm>
            <a:off x="3408700" y="164630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8" type="subTitle"/>
          </p:nvPr>
        </p:nvSpPr>
        <p:spPr>
          <a:xfrm>
            <a:off x="6092500" y="164630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9" type="subTitle"/>
          </p:nvPr>
        </p:nvSpPr>
        <p:spPr>
          <a:xfrm>
            <a:off x="722450" y="352247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20" type="subTitle"/>
          </p:nvPr>
        </p:nvSpPr>
        <p:spPr>
          <a:xfrm>
            <a:off x="3411150" y="352247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21" type="subTitle"/>
          </p:nvPr>
        </p:nvSpPr>
        <p:spPr>
          <a:xfrm>
            <a:off x="6094950" y="352247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4" name="Google Shape;84;p14"/>
          <p:cNvSpPr txBox="1"/>
          <p:nvPr>
            <p:ph idx="1" type="subTitle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4990600" y="2127538"/>
            <a:ext cx="3438300" cy="14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15"/>
          <p:cNvSpPr txBox="1"/>
          <p:nvPr>
            <p:ph hasCustomPrompt="1" idx="2" type="title"/>
          </p:nvPr>
        </p:nvSpPr>
        <p:spPr>
          <a:xfrm>
            <a:off x="6193600" y="829025"/>
            <a:ext cx="2235300" cy="12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4990600" y="3648125"/>
            <a:ext cx="3438300" cy="419100"/>
          </a:xfrm>
          <a:prstGeom prst="rect">
            <a:avLst/>
          </a:prstGeom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1483850" y="2515227"/>
            <a:ext cx="2907600" cy="10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type="title"/>
          </p:nvPr>
        </p:nvSpPr>
        <p:spPr>
          <a:xfrm>
            <a:off x="1483840" y="1397259"/>
            <a:ext cx="2907600" cy="10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idx="1" type="subTitle"/>
          </p:nvPr>
        </p:nvSpPr>
        <p:spPr>
          <a:xfrm>
            <a:off x="5108125" y="2492648"/>
            <a:ext cx="2907600" cy="10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5108116" y="1374663"/>
            <a:ext cx="2907600" cy="10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720000" y="1152475"/>
            <a:ext cx="7704000" cy="24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SECTION_TITLE_AND_DESCRIPTION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728900" y="1114475"/>
            <a:ext cx="50247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0" name="Google Shape;110;p19"/>
          <p:cNvSpPr txBox="1"/>
          <p:nvPr>
            <p:ph idx="1" type="subTitle"/>
          </p:nvPr>
        </p:nvSpPr>
        <p:spPr>
          <a:xfrm>
            <a:off x="715100" y="2514650"/>
            <a:ext cx="4371600" cy="15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ONE_COLUMN_TEXT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720000" y="1152475"/>
            <a:ext cx="7704000" cy="35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924375" y="2295875"/>
            <a:ext cx="35145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924375" y="1131075"/>
            <a:ext cx="1762200" cy="9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924375" y="3498850"/>
            <a:ext cx="3438300" cy="419100"/>
          </a:xfrm>
          <a:prstGeom prst="rect">
            <a:avLst/>
          </a:prstGeom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1388275" y="3267671"/>
            <a:ext cx="2907600" cy="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20" name="Google Shape;120;p21"/>
          <p:cNvSpPr txBox="1"/>
          <p:nvPr>
            <p:ph idx="2" type="subTitle"/>
          </p:nvPr>
        </p:nvSpPr>
        <p:spPr>
          <a:xfrm>
            <a:off x="4848100" y="3267671"/>
            <a:ext cx="2907600" cy="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21" name="Google Shape;121;p21"/>
          <p:cNvSpPr txBox="1"/>
          <p:nvPr>
            <p:ph idx="3" type="subTitle"/>
          </p:nvPr>
        </p:nvSpPr>
        <p:spPr>
          <a:xfrm>
            <a:off x="1388275" y="3648034"/>
            <a:ext cx="290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4" type="subTitle"/>
          </p:nvPr>
        </p:nvSpPr>
        <p:spPr>
          <a:xfrm>
            <a:off x="4848100" y="3648094"/>
            <a:ext cx="290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720000" y="255907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28" name="Google Shape;128;p22"/>
          <p:cNvSpPr txBox="1"/>
          <p:nvPr>
            <p:ph idx="2" type="subTitle"/>
          </p:nvPr>
        </p:nvSpPr>
        <p:spPr>
          <a:xfrm>
            <a:off x="720000" y="3009854"/>
            <a:ext cx="23364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3" type="subTitle"/>
          </p:nvPr>
        </p:nvSpPr>
        <p:spPr>
          <a:xfrm>
            <a:off x="3403800" y="3009854"/>
            <a:ext cx="23364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4" type="subTitle"/>
          </p:nvPr>
        </p:nvSpPr>
        <p:spPr>
          <a:xfrm>
            <a:off x="6087600" y="3009854"/>
            <a:ext cx="23364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5" type="subTitle"/>
          </p:nvPr>
        </p:nvSpPr>
        <p:spPr>
          <a:xfrm>
            <a:off x="3403800" y="255907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6" type="subTitle"/>
          </p:nvPr>
        </p:nvSpPr>
        <p:spPr>
          <a:xfrm>
            <a:off x="6087600" y="255907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" type="subTitle"/>
          </p:nvPr>
        </p:nvSpPr>
        <p:spPr>
          <a:xfrm>
            <a:off x="720000" y="2139838"/>
            <a:ext cx="2336400" cy="1099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39" name="Google Shape;139;p23"/>
          <p:cNvSpPr txBox="1"/>
          <p:nvPr>
            <p:ph idx="2" type="subTitle"/>
          </p:nvPr>
        </p:nvSpPr>
        <p:spPr>
          <a:xfrm>
            <a:off x="720000" y="36575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3" type="subTitle"/>
          </p:nvPr>
        </p:nvSpPr>
        <p:spPr>
          <a:xfrm>
            <a:off x="3403800" y="36575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4" type="subTitle"/>
          </p:nvPr>
        </p:nvSpPr>
        <p:spPr>
          <a:xfrm>
            <a:off x="6087600" y="365753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5" type="subTitle"/>
          </p:nvPr>
        </p:nvSpPr>
        <p:spPr>
          <a:xfrm>
            <a:off x="3403800" y="2139838"/>
            <a:ext cx="2336400" cy="1099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6" type="subTitle"/>
          </p:nvPr>
        </p:nvSpPr>
        <p:spPr>
          <a:xfrm>
            <a:off x="6087600" y="2139838"/>
            <a:ext cx="2336400" cy="1099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_1_1_2_1_2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" type="subTitle"/>
          </p:nvPr>
        </p:nvSpPr>
        <p:spPr>
          <a:xfrm>
            <a:off x="720000" y="1330550"/>
            <a:ext cx="3052200" cy="30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2" type="subTitle"/>
          </p:nvPr>
        </p:nvSpPr>
        <p:spPr>
          <a:xfrm>
            <a:off x="720000" y="1631750"/>
            <a:ext cx="305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3" type="subTitle"/>
          </p:nvPr>
        </p:nvSpPr>
        <p:spPr>
          <a:xfrm>
            <a:off x="720000" y="2744549"/>
            <a:ext cx="305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4" type="subTitle"/>
          </p:nvPr>
        </p:nvSpPr>
        <p:spPr>
          <a:xfrm>
            <a:off x="720000" y="3857325"/>
            <a:ext cx="305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5" type="subTitle"/>
          </p:nvPr>
        </p:nvSpPr>
        <p:spPr>
          <a:xfrm>
            <a:off x="720000" y="2443338"/>
            <a:ext cx="3052200" cy="30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53" name="Google Shape;153;p24"/>
          <p:cNvSpPr txBox="1"/>
          <p:nvPr>
            <p:ph idx="6" type="subTitle"/>
          </p:nvPr>
        </p:nvSpPr>
        <p:spPr>
          <a:xfrm>
            <a:off x="720000" y="3556125"/>
            <a:ext cx="3052200" cy="30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2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1" type="subTitle"/>
          </p:nvPr>
        </p:nvSpPr>
        <p:spPr>
          <a:xfrm>
            <a:off x="686775" y="2798350"/>
            <a:ext cx="2336400" cy="38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" type="subTitle"/>
          </p:nvPr>
        </p:nvSpPr>
        <p:spPr>
          <a:xfrm>
            <a:off x="686775" y="3151163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idx="3" type="subTitle"/>
          </p:nvPr>
        </p:nvSpPr>
        <p:spPr>
          <a:xfrm>
            <a:off x="3403800" y="3151163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4" type="subTitle"/>
          </p:nvPr>
        </p:nvSpPr>
        <p:spPr>
          <a:xfrm>
            <a:off x="6120825" y="3151163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5" type="subTitle"/>
          </p:nvPr>
        </p:nvSpPr>
        <p:spPr>
          <a:xfrm>
            <a:off x="3403800" y="2798350"/>
            <a:ext cx="2336400" cy="38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6" type="subTitle"/>
          </p:nvPr>
        </p:nvSpPr>
        <p:spPr>
          <a:xfrm>
            <a:off x="6120825" y="2798350"/>
            <a:ext cx="2336400" cy="38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hasCustomPrompt="1" idx="7" type="title"/>
          </p:nvPr>
        </p:nvSpPr>
        <p:spPr>
          <a:xfrm>
            <a:off x="644925" y="1999250"/>
            <a:ext cx="2420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5" name="Google Shape;165;p25"/>
          <p:cNvSpPr txBox="1"/>
          <p:nvPr>
            <p:ph hasCustomPrompt="1" idx="8" type="title"/>
          </p:nvPr>
        </p:nvSpPr>
        <p:spPr>
          <a:xfrm>
            <a:off x="3361950" y="1999250"/>
            <a:ext cx="2420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6" name="Google Shape;166;p25"/>
          <p:cNvSpPr txBox="1"/>
          <p:nvPr>
            <p:ph hasCustomPrompt="1" idx="9" type="title"/>
          </p:nvPr>
        </p:nvSpPr>
        <p:spPr>
          <a:xfrm>
            <a:off x="6078975" y="1999250"/>
            <a:ext cx="2420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 txBox="1"/>
          <p:nvPr>
            <p:ph idx="1" type="subTitle"/>
          </p:nvPr>
        </p:nvSpPr>
        <p:spPr>
          <a:xfrm>
            <a:off x="1195850" y="1788422"/>
            <a:ext cx="2867100" cy="37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71" name="Google Shape;171;p26"/>
          <p:cNvSpPr txBox="1"/>
          <p:nvPr>
            <p:ph idx="2" type="subTitle"/>
          </p:nvPr>
        </p:nvSpPr>
        <p:spPr>
          <a:xfrm>
            <a:off x="1195861" y="2159525"/>
            <a:ext cx="28671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6"/>
          <p:cNvSpPr txBox="1"/>
          <p:nvPr>
            <p:ph idx="3" type="subTitle"/>
          </p:nvPr>
        </p:nvSpPr>
        <p:spPr>
          <a:xfrm>
            <a:off x="5081039" y="2159525"/>
            <a:ext cx="28671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6"/>
          <p:cNvSpPr txBox="1"/>
          <p:nvPr>
            <p:ph idx="4" type="subTitle"/>
          </p:nvPr>
        </p:nvSpPr>
        <p:spPr>
          <a:xfrm>
            <a:off x="1195861" y="3808650"/>
            <a:ext cx="28671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6"/>
          <p:cNvSpPr txBox="1"/>
          <p:nvPr>
            <p:ph idx="5" type="subTitle"/>
          </p:nvPr>
        </p:nvSpPr>
        <p:spPr>
          <a:xfrm>
            <a:off x="5081039" y="3808650"/>
            <a:ext cx="28671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6" name="Google Shape;176;p26"/>
          <p:cNvSpPr txBox="1"/>
          <p:nvPr>
            <p:ph idx="6" type="subTitle"/>
          </p:nvPr>
        </p:nvSpPr>
        <p:spPr>
          <a:xfrm>
            <a:off x="1195850" y="3437550"/>
            <a:ext cx="2867100" cy="37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77" name="Google Shape;177;p26"/>
          <p:cNvSpPr txBox="1"/>
          <p:nvPr>
            <p:ph idx="7" type="subTitle"/>
          </p:nvPr>
        </p:nvSpPr>
        <p:spPr>
          <a:xfrm>
            <a:off x="5081041" y="1788422"/>
            <a:ext cx="2867100" cy="37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78" name="Google Shape;178;p26"/>
          <p:cNvSpPr txBox="1"/>
          <p:nvPr>
            <p:ph idx="8" type="subTitle"/>
          </p:nvPr>
        </p:nvSpPr>
        <p:spPr>
          <a:xfrm>
            <a:off x="5081041" y="3437550"/>
            <a:ext cx="2867100" cy="37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3" name="Google Shape;183;p27"/>
          <p:cNvSpPr txBox="1"/>
          <p:nvPr>
            <p:ph idx="1" type="subTitle"/>
          </p:nvPr>
        </p:nvSpPr>
        <p:spPr>
          <a:xfrm>
            <a:off x="717550" y="212382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7"/>
          <p:cNvSpPr txBox="1"/>
          <p:nvPr>
            <p:ph idx="2" type="subTitle"/>
          </p:nvPr>
        </p:nvSpPr>
        <p:spPr>
          <a:xfrm>
            <a:off x="3403800" y="212382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7"/>
          <p:cNvSpPr txBox="1"/>
          <p:nvPr>
            <p:ph idx="3" type="subTitle"/>
          </p:nvPr>
        </p:nvSpPr>
        <p:spPr>
          <a:xfrm>
            <a:off x="6088825" y="212382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7"/>
          <p:cNvSpPr txBox="1"/>
          <p:nvPr>
            <p:ph idx="4" type="subTitle"/>
          </p:nvPr>
        </p:nvSpPr>
        <p:spPr>
          <a:xfrm>
            <a:off x="718163" y="3778979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7"/>
          <p:cNvSpPr txBox="1"/>
          <p:nvPr>
            <p:ph idx="5" type="subTitle"/>
          </p:nvPr>
        </p:nvSpPr>
        <p:spPr>
          <a:xfrm>
            <a:off x="3404413" y="3778979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7"/>
          <p:cNvSpPr txBox="1"/>
          <p:nvPr>
            <p:ph idx="6" type="subTitle"/>
          </p:nvPr>
        </p:nvSpPr>
        <p:spPr>
          <a:xfrm>
            <a:off x="6089438" y="3778979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7"/>
          <p:cNvSpPr txBox="1"/>
          <p:nvPr>
            <p:ph idx="7" type="subTitle"/>
          </p:nvPr>
        </p:nvSpPr>
        <p:spPr>
          <a:xfrm>
            <a:off x="717550" y="1781525"/>
            <a:ext cx="2336400" cy="342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90" name="Google Shape;190;p27"/>
          <p:cNvSpPr txBox="1"/>
          <p:nvPr>
            <p:ph idx="8" type="subTitle"/>
          </p:nvPr>
        </p:nvSpPr>
        <p:spPr>
          <a:xfrm>
            <a:off x="3403800" y="1781525"/>
            <a:ext cx="2336400" cy="342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91" name="Google Shape;191;p27"/>
          <p:cNvSpPr txBox="1"/>
          <p:nvPr>
            <p:ph idx="9" type="subTitle"/>
          </p:nvPr>
        </p:nvSpPr>
        <p:spPr>
          <a:xfrm>
            <a:off x="6088825" y="1781525"/>
            <a:ext cx="2336400" cy="342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92" name="Google Shape;192;p27"/>
          <p:cNvSpPr txBox="1"/>
          <p:nvPr>
            <p:ph idx="13" type="subTitle"/>
          </p:nvPr>
        </p:nvSpPr>
        <p:spPr>
          <a:xfrm>
            <a:off x="718163" y="3437500"/>
            <a:ext cx="2336400" cy="342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93" name="Google Shape;193;p27"/>
          <p:cNvSpPr txBox="1"/>
          <p:nvPr>
            <p:ph idx="14" type="subTitle"/>
          </p:nvPr>
        </p:nvSpPr>
        <p:spPr>
          <a:xfrm>
            <a:off x="3404413" y="3437500"/>
            <a:ext cx="2336400" cy="342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94" name="Google Shape;194;p27"/>
          <p:cNvSpPr txBox="1"/>
          <p:nvPr>
            <p:ph idx="15" type="subTitle"/>
          </p:nvPr>
        </p:nvSpPr>
        <p:spPr>
          <a:xfrm>
            <a:off x="6089438" y="3437500"/>
            <a:ext cx="2336400" cy="342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usso One"/>
              <a:buNone/>
              <a:defRPr sz="2000">
                <a:solidFill>
                  <a:schemeClr val="lt2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8"/>
          <p:cNvSpPr txBox="1"/>
          <p:nvPr>
            <p:ph hasCustomPrompt="1" type="title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9" name="Google Shape;199;p28"/>
          <p:cNvSpPr txBox="1"/>
          <p:nvPr>
            <p:ph idx="1" type="subTitle"/>
          </p:nvPr>
        </p:nvSpPr>
        <p:spPr>
          <a:xfrm>
            <a:off x="1284000" y="1368300"/>
            <a:ext cx="6576000" cy="3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8"/>
          <p:cNvSpPr txBox="1"/>
          <p:nvPr>
            <p:ph hasCustomPrompt="1" idx="2" type="title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1" name="Google Shape;201;p28"/>
          <p:cNvSpPr txBox="1"/>
          <p:nvPr>
            <p:ph idx="3" type="subTitle"/>
          </p:nvPr>
        </p:nvSpPr>
        <p:spPr>
          <a:xfrm>
            <a:off x="1284000" y="2824571"/>
            <a:ext cx="6576000" cy="3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8"/>
          <p:cNvSpPr txBox="1"/>
          <p:nvPr>
            <p:ph hasCustomPrompt="1" idx="4" type="title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3" name="Google Shape;203;p28"/>
          <p:cNvSpPr txBox="1"/>
          <p:nvPr>
            <p:ph idx="5" type="subTitle"/>
          </p:nvPr>
        </p:nvSpPr>
        <p:spPr>
          <a:xfrm>
            <a:off x="1284000" y="4280722"/>
            <a:ext cx="6576000" cy="3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 txBox="1"/>
          <p:nvPr>
            <p:ph type="ctrTitle"/>
          </p:nvPr>
        </p:nvSpPr>
        <p:spPr>
          <a:xfrm>
            <a:off x="815350" y="1013100"/>
            <a:ext cx="4284000" cy="7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8" name="Google Shape;208;p29"/>
          <p:cNvSpPr txBox="1"/>
          <p:nvPr>
            <p:ph idx="1" type="subTitle"/>
          </p:nvPr>
        </p:nvSpPr>
        <p:spPr>
          <a:xfrm>
            <a:off x="815350" y="1838675"/>
            <a:ext cx="4293900" cy="14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9" name="Google Shape;209;p29"/>
          <p:cNvSpPr txBox="1"/>
          <p:nvPr/>
        </p:nvSpPr>
        <p:spPr>
          <a:xfrm>
            <a:off x="761250" y="3810400"/>
            <a:ext cx="381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9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</a:t>
            </a:r>
            <a:r>
              <a:rPr lang="en" sz="9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including icons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9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" sz="9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and infographics &amp; images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3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accent3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15100" y="1021700"/>
            <a:ext cx="3100200" cy="219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15250" y="3220050"/>
            <a:ext cx="29424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accen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443163" y="2476850"/>
            <a:ext cx="2755200" cy="39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4945638" y="2476850"/>
            <a:ext cx="2755200" cy="39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1443163" y="2917150"/>
            <a:ext cx="2755200" cy="9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4945638" y="2917150"/>
            <a:ext cx="2755200" cy="9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720000" y="1508875"/>
            <a:ext cx="35616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2838550" y="1307100"/>
            <a:ext cx="55902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81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721950" y="1270650"/>
            <a:ext cx="7700100" cy="17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133600" y="2926650"/>
            <a:ext cx="48768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0" y="3601075"/>
            <a:ext cx="9144000" cy="154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BE9E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715100" y="1192100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30B07Gq" TargetMode="External"/><Relationship Id="rId9" Type="http://schemas.openxmlformats.org/officeDocument/2006/relationships/hyperlink" Target="https://wepik.com/?utm_source=slidesgo_template&amp;utm_medium=referral-link&amp;utm_campaign=promo-slide&amp;utm_term=slidesgo&amp;utm_content=wepik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7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8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10" Type="http://schemas.openxmlformats.org/officeDocument/2006/relationships/hyperlink" Target="https://www.videvo.net/?utm_source=slidesgo_template&amp;utm_medium=referral-link&amp;utm_campaign=sg_resources&amp;utm_content=videvo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</a:t>
            </a:r>
            <a:r>
              <a:rPr lang="en">
                <a:highlight>
                  <a:srgbClr val="FFFF00"/>
                </a:highlight>
              </a:rPr>
              <a:t>this template</a:t>
            </a:r>
            <a:endParaRPr>
              <a:highlight>
                <a:srgbClr val="FFFF00"/>
              </a:highlight>
            </a:endParaRPr>
          </a:p>
        </p:txBody>
      </p:sp>
      <p:graphicFrame>
        <p:nvGraphicFramePr>
          <p:cNvPr id="221" name="Google Shape;221;p32"/>
          <p:cNvGraphicFramePr/>
          <p:nvPr/>
        </p:nvGraphicFramePr>
        <p:xfrm>
          <a:off x="720000" y="176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{638D609F-0524-484A-BFEE-57BCC10649AB}</a:tableStyleId>
              </a:tblPr>
              <a:tblGrid>
                <a:gridCol w="2619875"/>
                <a:gridCol w="5084125"/>
              </a:tblGrid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usso One"/>
                          <a:ea typeface="Russo One"/>
                          <a:cs typeface="Russo One"/>
                          <a:sym typeface="Russo One"/>
                          <a:hlinkClick/>
                        </a:rPr>
                        <a:t>Fonts</a:t>
                      </a:r>
                      <a:endParaRPr sz="1100">
                        <a:solidFill>
                          <a:schemeClr val="lt1"/>
                        </a:solidFill>
                        <a:latin typeface="Russo One"/>
                        <a:ea typeface="Russo One"/>
                        <a:cs typeface="Russo One"/>
                        <a:sym typeface="Russo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To view this template correctly in PowerPoint, download and install the fonts we used</a:t>
                      </a:r>
                      <a:endParaRPr sz="10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usso One"/>
                          <a:ea typeface="Russo One"/>
                          <a:cs typeface="Russo One"/>
                          <a:sym typeface="Russo One"/>
                          <a:hlinkClick/>
                        </a:rPr>
                        <a:t>Used</a:t>
                      </a:r>
                      <a:r>
                        <a:rPr lang="en" sz="1100">
                          <a:solidFill>
                            <a:schemeClr val="lt1"/>
                          </a:solidFill>
                          <a:latin typeface="Russo One"/>
                          <a:ea typeface="Russo One"/>
                          <a:cs typeface="Russo One"/>
                          <a:sym typeface="Russo One"/>
                        </a:rPr>
                        <a:t> </a:t>
                      </a:r>
                      <a:r>
                        <a:rPr lang="en" sz="11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usso One"/>
                          <a:ea typeface="Russo One"/>
                          <a:cs typeface="Russo One"/>
                          <a:sym typeface="Russo One"/>
                          <a:hlinkClick/>
                        </a:rPr>
                        <a:t>and alternative</a:t>
                      </a:r>
                      <a:r>
                        <a:rPr lang="en" sz="11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usso One"/>
                          <a:ea typeface="Russo One"/>
                          <a:cs typeface="Russo One"/>
                          <a:sym typeface="Russo One"/>
                          <a:hlinkClick/>
                        </a:rPr>
                        <a:t> resources</a:t>
                      </a:r>
                      <a:endParaRPr sz="1100">
                        <a:solidFill>
                          <a:schemeClr val="lt1"/>
                        </a:solidFill>
                        <a:latin typeface="Russo One"/>
                        <a:ea typeface="Russo One"/>
                        <a:cs typeface="Russo One"/>
                        <a:sym typeface="Russo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An assortment of graphic resources that are suitable for use in this presentation</a:t>
                      </a:r>
                      <a:endParaRPr sz="10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usso One"/>
                          <a:ea typeface="Russo One"/>
                          <a:cs typeface="Russo One"/>
                          <a:sym typeface="Russo One"/>
                          <a:hlinkClick/>
                        </a:rPr>
                        <a:t>Thanks slide</a:t>
                      </a:r>
                      <a:endParaRPr sz="1100">
                        <a:solidFill>
                          <a:schemeClr val="lt1"/>
                        </a:solidFill>
                        <a:latin typeface="Russo One"/>
                        <a:ea typeface="Russo One"/>
                        <a:cs typeface="Russo One"/>
                        <a:sym typeface="Russo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You must keep it so that proper credits for our design are given</a:t>
                      </a:r>
                      <a:endParaRPr sz="10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usso One"/>
                          <a:ea typeface="Russo One"/>
                          <a:cs typeface="Russo One"/>
                          <a:sym typeface="Russo One"/>
                          <a:hlinkClick/>
                        </a:rPr>
                        <a:t>Colors</a:t>
                      </a:r>
                      <a:endParaRPr sz="1100">
                        <a:solidFill>
                          <a:schemeClr val="lt1"/>
                        </a:solidFill>
                        <a:latin typeface="Russo One"/>
                        <a:ea typeface="Russo One"/>
                        <a:cs typeface="Russo One"/>
                        <a:sym typeface="Russo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All the colors used in this presentation</a:t>
                      </a:r>
                      <a:endParaRPr sz="10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usso One"/>
                          <a:ea typeface="Russo One"/>
                          <a:cs typeface="Russo One"/>
                          <a:sym typeface="Russo One"/>
                          <a:hlinkClick/>
                        </a:rPr>
                        <a:t>Infographic resources</a:t>
                      </a:r>
                      <a:endParaRPr sz="1100">
                        <a:solidFill>
                          <a:schemeClr val="lt1"/>
                        </a:solidFill>
                        <a:latin typeface="Russo One"/>
                        <a:ea typeface="Russo One"/>
                        <a:cs typeface="Russo One"/>
                        <a:sym typeface="Russo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These can be used in the template, and their size and color can be edited</a:t>
                      </a:r>
                      <a:endParaRPr sz="10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usso One"/>
                          <a:ea typeface="Russo One"/>
                          <a:cs typeface="Russo One"/>
                          <a:sym typeface="Russo One"/>
                          <a:hlinkClick/>
                        </a:rPr>
                        <a:t>Customizable icons</a:t>
                      </a:r>
                      <a:endParaRPr sz="1100">
                        <a:solidFill>
                          <a:schemeClr val="lt1"/>
                        </a:solidFill>
                        <a:latin typeface="Russo One"/>
                        <a:ea typeface="Russo One"/>
                        <a:cs typeface="Russo One"/>
                        <a:sym typeface="Russo On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They are sorted by theme so you can use them in all kinds of presentations</a:t>
                      </a:r>
                      <a:endParaRPr sz="10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2" name="Google Shape;222;p32"/>
          <p:cNvSpPr txBox="1"/>
          <p:nvPr/>
        </p:nvSpPr>
        <p:spPr>
          <a:xfrm>
            <a:off x="720000" y="998975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This is a slide structure based on a multi-purpose presentation for education</a:t>
            </a:r>
            <a:endParaRPr b="1" sz="12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You can delete this slide when you’re done editing the presentation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E6EE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720000" y="4147800"/>
            <a:ext cx="35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For more info:</a:t>
            </a:r>
            <a:br>
              <a:rPr lang="en" sz="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</a:b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</a:t>
            </a:r>
            <a:r>
              <a:rPr b="1" lang="en"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 | 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b="1" lang="en"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  | 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FAQS</a:t>
            </a:r>
            <a:endParaRPr b="1" sz="15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4861182" y="4147800"/>
            <a:ext cx="35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You can visit our sister </a:t>
            </a:r>
            <a:r>
              <a:rPr lang="en" sz="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projects</a:t>
            </a:r>
            <a:r>
              <a:rPr lang="en" sz="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:</a:t>
            </a:r>
            <a:br>
              <a:rPr lang="en" sz="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</a:b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 |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 |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r>
              <a:rPr b="1" lang="en"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 |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WEPIK </a:t>
            </a:r>
            <a:r>
              <a:rPr b="1" lang="en"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| </a:t>
            </a:r>
            <a:r>
              <a:rPr b="1" lang="en" sz="1000">
                <a:solidFill>
                  <a:schemeClr val="hlink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10"/>
              </a:rPr>
              <a:t>VIDEVO</a:t>
            </a:r>
            <a:endParaRPr b="1" sz="6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41"/>
          <p:cNvSpPr txBox="1"/>
          <p:nvPr>
            <p:ph type="title"/>
          </p:nvPr>
        </p:nvSpPr>
        <p:spPr>
          <a:xfrm>
            <a:off x="411250" y="445025"/>
            <a:ext cx="8324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Deskripsi</a:t>
            </a:r>
            <a:endParaRPr>
              <a:highlight>
                <a:schemeClr val="accent1"/>
              </a:highlight>
            </a:endParaRPr>
          </a:p>
        </p:txBody>
      </p:sp>
      <p:pic>
        <p:nvPicPr>
          <p:cNvPr id="1178" name="Google Shape;117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50" y="1271725"/>
            <a:ext cx="8324101" cy="170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2"/>
          <p:cNvSpPr/>
          <p:nvPr/>
        </p:nvSpPr>
        <p:spPr>
          <a:xfrm>
            <a:off x="924375" y="1721100"/>
            <a:ext cx="1790700" cy="476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42"/>
          <p:cNvSpPr txBox="1"/>
          <p:nvPr>
            <p:ph type="title"/>
          </p:nvPr>
        </p:nvSpPr>
        <p:spPr>
          <a:xfrm>
            <a:off x="924375" y="2295875"/>
            <a:ext cx="35145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Analisis Ekplorasi Data</a:t>
            </a:r>
            <a:endParaRPr sz="3500"/>
          </a:p>
        </p:txBody>
      </p:sp>
      <p:sp>
        <p:nvSpPr>
          <p:cNvPr id="1185" name="Google Shape;1185;p42"/>
          <p:cNvSpPr txBox="1"/>
          <p:nvPr>
            <p:ph idx="2" type="title"/>
          </p:nvPr>
        </p:nvSpPr>
        <p:spPr>
          <a:xfrm>
            <a:off x="924375" y="1131075"/>
            <a:ext cx="2468100" cy="9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186" name="Google Shape;1186;p42"/>
          <p:cNvGrpSpPr/>
          <p:nvPr/>
        </p:nvGrpSpPr>
        <p:grpSpPr>
          <a:xfrm>
            <a:off x="5304281" y="882637"/>
            <a:ext cx="2467951" cy="3378223"/>
            <a:chOff x="4753375" y="1099150"/>
            <a:chExt cx="809775" cy="1108450"/>
          </a:xfrm>
        </p:grpSpPr>
        <p:sp>
          <p:nvSpPr>
            <p:cNvPr id="1187" name="Google Shape;1187;p42"/>
            <p:cNvSpPr/>
            <p:nvPr/>
          </p:nvSpPr>
          <p:spPr>
            <a:xfrm>
              <a:off x="5510300" y="1585650"/>
              <a:ext cx="16025" cy="525725"/>
            </a:xfrm>
            <a:custGeom>
              <a:rect b="b" l="l" r="r" t="t"/>
              <a:pathLst>
                <a:path extrusionOk="0" h="21029" w="641">
                  <a:moveTo>
                    <a:pt x="641" y="0"/>
                  </a:moveTo>
                  <a:lnTo>
                    <a:pt x="193" y="289"/>
                  </a:lnTo>
                  <a:lnTo>
                    <a:pt x="129" y="20676"/>
                  </a:lnTo>
                  <a:lnTo>
                    <a:pt x="129" y="20740"/>
                  </a:lnTo>
                  <a:lnTo>
                    <a:pt x="129" y="20804"/>
                  </a:lnTo>
                  <a:lnTo>
                    <a:pt x="129" y="20836"/>
                  </a:lnTo>
                  <a:cubicBezTo>
                    <a:pt x="97" y="20868"/>
                    <a:pt x="97" y="20900"/>
                    <a:pt x="97" y="20900"/>
                  </a:cubicBezTo>
                  <a:cubicBezTo>
                    <a:pt x="97" y="20932"/>
                    <a:pt x="97" y="20932"/>
                    <a:pt x="65" y="20932"/>
                  </a:cubicBezTo>
                  <a:lnTo>
                    <a:pt x="65" y="20964"/>
                  </a:lnTo>
                  <a:lnTo>
                    <a:pt x="33" y="20996"/>
                  </a:lnTo>
                  <a:lnTo>
                    <a:pt x="1" y="21028"/>
                  </a:lnTo>
                  <a:lnTo>
                    <a:pt x="449" y="20772"/>
                  </a:lnTo>
                  <a:cubicBezTo>
                    <a:pt x="449" y="20740"/>
                    <a:pt x="481" y="20740"/>
                    <a:pt x="481" y="20740"/>
                  </a:cubicBezTo>
                  <a:lnTo>
                    <a:pt x="513" y="20708"/>
                  </a:lnTo>
                  <a:lnTo>
                    <a:pt x="545" y="20676"/>
                  </a:lnTo>
                  <a:lnTo>
                    <a:pt x="545" y="20644"/>
                  </a:lnTo>
                  <a:lnTo>
                    <a:pt x="577" y="20612"/>
                  </a:lnTo>
                  <a:lnTo>
                    <a:pt x="577" y="20548"/>
                  </a:lnTo>
                  <a:cubicBezTo>
                    <a:pt x="609" y="20516"/>
                    <a:pt x="609" y="20516"/>
                    <a:pt x="609" y="20484"/>
                  </a:cubicBezTo>
                  <a:lnTo>
                    <a:pt x="609" y="20452"/>
                  </a:lnTo>
                  <a:lnTo>
                    <a:pt x="609" y="20420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5508700" y="1584850"/>
              <a:ext cx="18425" cy="527325"/>
            </a:xfrm>
            <a:custGeom>
              <a:rect b="b" l="l" r="r" t="t"/>
              <a:pathLst>
                <a:path extrusionOk="0" h="21093" w="737">
                  <a:moveTo>
                    <a:pt x="673" y="96"/>
                  </a:moveTo>
                  <a:lnTo>
                    <a:pt x="609" y="20452"/>
                  </a:lnTo>
                  <a:lnTo>
                    <a:pt x="609" y="20484"/>
                  </a:lnTo>
                  <a:lnTo>
                    <a:pt x="609" y="20516"/>
                  </a:lnTo>
                  <a:lnTo>
                    <a:pt x="609" y="20548"/>
                  </a:lnTo>
                  <a:lnTo>
                    <a:pt x="641" y="20580"/>
                  </a:lnTo>
                  <a:lnTo>
                    <a:pt x="609" y="20580"/>
                  </a:lnTo>
                  <a:lnTo>
                    <a:pt x="609" y="20612"/>
                  </a:lnTo>
                  <a:cubicBezTo>
                    <a:pt x="609" y="20644"/>
                    <a:pt x="577" y="20644"/>
                    <a:pt x="577" y="20644"/>
                  </a:cubicBezTo>
                  <a:lnTo>
                    <a:pt x="577" y="20708"/>
                  </a:lnTo>
                  <a:cubicBezTo>
                    <a:pt x="545" y="20708"/>
                    <a:pt x="545" y="20708"/>
                    <a:pt x="545" y="20740"/>
                  </a:cubicBezTo>
                  <a:lnTo>
                    <a:pt x="513" y="20740"/>
                  </a:lnTo>
                  <a:cubicBezTo>
                    <a:pt x="513" y="20772"/>
                    <a:pt x="481" y="20772"/>
                    <a:pt x="481" y="20772"/>
                  </a:cubicBezTo>
                  <a:lnTo>
                    <a:pt x="193" y="20932"/>
                  </a:lnTo>
                  <a:lnTo>
                    <a:pt x="193" y="20932"/>
                  </a:lnTo>
                  <a:lnTo>
                    <a:pt x="225" y="20900"/>
                  </a:lnTo>
                  <a:lnTo>
                    <a:pt x="225" y="20836"/>
                  </a:lnTo>
                  <a:lnTo>
                    <a:pt x="225" y="20772"/>
                  </a:lnTo>
                  <a:lnTo>
                    <a:pt x="225" y="20708"/>
                  </a:lnTo>
                  <a:lnTo>
                    <a:pt x="289" y="321"/>
                  </a:lnTo>
                  <a:lnTo>
                    <a:pt x="673" y="96"/>
                  </a:lnTo>
                  <a:close/>
                  <a:moveTo>
                    <a:pt x="705" y="0"/>
                  </a:moveTo>
                  <a:lnTo>
                    <a:pt x="225" y="289"/>
                  </a:lnTo>
                  <a:lnTo>
                    <a:pt x="225" y="321"/>
                  </a:lnTo>
                  <a:lnTo>
                    <a:pt x="161" y="20708"/>
                  </a:lnTo>
                  <a:lnTo>
                    <a:pt x="161" y="20772"/>
                  </a:lnTo>
                  <a:lnTo>
                    <a:pt x="161" y="20836"/>
                  </a:lnTo>
                  <a:cubicBezTo>
                    <a:pt x="161" y="20836"/>
                    <a:pt x="161" y="20868"/>
                    <a:pt x="129" y="20868"/>
                  </a:cubicBezTo>
                  <a:lnTo>
                    <a:pt x="129" y="20932"/>
                  </a:lnTo>
                  <a:cubicBezTo>
                    <a:pt x="129" y="20932"/>
                    <a:pt x="97" y="20932"/>
                    <a:pt x="97" y="20964"/>
                  </a:cubicBezTo>
                  <a:lnTo>
                    <a:pt x="65" y="20996"/>
                  </a:lnTo>
                  <a:lnTo>
                    <a:pt x="33" y="20996"/>
                  </a:lnTo>
                  <a:lnTo>
                    <a:pt x="33" y="21028"/>
                  </a:lnTo>
                  <a:cubicBezTo>
                    <a:pt x="1" y="21028"/>
                    <a:pt x="1" y="21060"/>
                    <a:pt x="1" y="21092"/>
                  </a:cubicBezTo>
                  <a:lnTo>
                    <a:pt x="65" y="21092"/>
                  </a:lnTo>
                  <a:lnTo>
                    <a:pt x="513" y="20836"/>
                  </a:lnTo>
                  <a:cubicBezTo>
                    <a:pt x="545" y="20836"/>
                    <a:pt x="545" y="20804"/>
                    <a:pt x="577" y="20804"/>
                  </a:cubicBezTo>
                  <a:cubicBezTo>
                    <a:pt x="577" y="20804"/>
                    <a:pt x="577" y="20772"/>
                    <a:pt x="609" y="20772"/>
                  </a:cubicBezTo>
                  <a:cubicBezTo>
                    <a:pt x="609" y="20740"/>
                    <a:pt x="609" y="20740"/>
                    <a:pt x="641" y="20740"/>
                  </a:cubicBezTo>
                  <a:lnTo>
                    <a:pt x="641" y="20676"/>
                  </a:lnTo>
                  <a:cubicBezTo>
                    <a:pt x="673" y="20676"/>
                    <a:pt x="673" y="20644"/>
                    <a:pt x="673" y="20612"/>
                  </a:cubicBezTo>
                  <a:lnTo>
                    <a:pt x="673" y="20548"/>
                  </a:lnTo>
                  <a:cubicBezTo>
                    <a:pt x="673" y="20548"/>
                    <a:pt x="705" y="20548"/>
                    <a:pt x="705" y="20516"/>
                  </a:cubicBezTo>
                  <a:lnTo>
                    <a:pt x="705" y="20484"/>
                  </a:lnTo>
                  <a:lnTo>
                    <a:pt x="705" y="20452"/>
                  </a:lnTo>
                  <a:lnTo>
                    <a:pt x="737" y="32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2"/>
            <p:cNvSpPr/>
            <p:nvPr/>
          </p:nvSpPr>
          <p:spPr>
            <a:xfrm>
              <a:off x="4755775" y="1147975"/>
              <a:ext cx="770550" cy="444900"/>
            </a:xfrm>
            <a:custGeom>
              <a:rect b="b" l="l" r="r" t="t"/>
              <a:pathLst>
                <a:path extrusionOk="0" h="17796" w="30822">
                  <a:moveTo>
                    <a:pt x="480" y="0"/>
                  </a:moveTo>
                  <a:lnTo>
                    <a:pt x="0" y="256"/>
                  </a:lnTo>
                  <a:lnTo>
                    <a:pt x="30374" y="17796"/>
                  </a:lnTo>
                  <a:lnTo>
                    <a:pt x="30822" y="17507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2"/>
            <p:cNvSpPr/>
            <p:nvPr/>
          </p:nvSpPr>
          <p:spPr>
            <a:xfrm>
              <a:off x="4754975" y="1146575"/>
              <a:ext cx="772150" cy="447100"/>
            </a:xfrm>
            <a:custGeom>
              <a:rect b="b" l="l" r="r" t="t"/>
              <a:pathLst>
                <a:path extrusionOk="0" h="17884" w="30886">
                  <a:moveTo>
                    <a:pt x="512" y="88"/>
                  </a:moveTo>
                  <a:lnTo>
                    <a:pt x="30790" y="17563"/>
                  </a:lnTo>
                  <a:lnTo>
                    <a:pt x="30406" y="17788"/>
                  </a:lnTo>
                  <a:lnTo>
                    <a:pt x="128" y="312"/>
                  </a:lnTo>
                  <a:lnTo>
                    <a:pt x="512" y="88"/>
                  </a:lnTo>
                  <a:close/>
                  <a:moveTo>
                    <a:pt x="508" y="0"/>
                  </a:moveTo>
                  <a:cubicBezTo>
                    <a:pt x="504" y="0"/>
                    <a:pt x="496" y="8"/>
                    <a:pt x="480" y="24"/>
                  </a:cubicBezTo>
                  <a:lnTo>
                    <a:pt x="32" y="280"/>
                  </a:lnTo>
                  <a:lnTo>
                    <a:pt x="0" y="312"/>
                  </a:lnTo>
                  <a:lnTo>
                    <a:pt x="32" y="344"/>
                  </a:lnTo>
                  <a:lnTo>
                    <a:pt x="30406" y="17884"/>
                  </a:lnTo>
                  <a:lnTo>
                    <a:pt x="30438" y="17884"/>
                  </a:lnTo>
                  <a:lnTo>
                    <a:pt x="30886" y="17595"/>
                  </a:lnTo>
                  <a:lnTo>
                    <a:pt x="30886" y="17563"/>
                  </a:lnTo>
                  <a:lnTo>
                    <a:pt x="30886" y="17531"/>
                  </a:lnTo>
                  <a:lnTo>
                    <a:pt x="512" y="24"/>
                  </a:lnTo>
                  <a:cubicBezTo>
                    <a:pt x="512" y="8"/>
                    <a:pt x="512" y="0"/>
                    <a:pt x="50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2"/>
            <p:cNvSpPr/>
            <p:nvPr/>
          </p:nvSpPr>
          <p:spPr>
            <a:xfrm>
              <a:off x="4754975" y="1154375"/>
              <a:ext cx="760150" cy="957900"/>
            </a:xfrm>
            <a:custGeom>
              <a:rect b="b" l="l" r="r" t="t"/>
              <a:pathLst>
                <a:path extrusionOk="0" h="38316" w="30406">
                  <a:moveTo>
                    <a:pt x="32" y="0"/>
                  </a:moveTo>
                  <a:lnTo>
                    <a:pt x="0" y="20420"/>
                  </a:lnTo>
                  <a:cubicBezTo>
                    <a:pt x="0" y="20740"/>
                    <a:pt x="224" y="21188"/>
                    <a:pt x="544" y="21348"/>
                  </a:cubicBezTo>
                  <a:lnTo>
                    <a:pt x="29798" y="38247"/>
                  </a:lnTo>
                  <a:cubicBezTo>
                    <a:pt x="29890" y="38293"/>
                    <a:pt x="29974" y="38316"/>
                    <a:pt x="30047" y="38316"/>
                  </a:cubicBezTo>
                  <a:cubicBezTo>
                    <a:pt x="30228" y="38316"/>
                    <a:pt x="30342" y="38178"/>
                    <a:pt x="30342" y="37927"/>
                  </a:cubicBezTo>
                  <a:lnTo>
                    <a:pt x="30406" y="1754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2"/>
            <p:cNvSpPr/>
            <p:nvPr/>
          </p:nvSpPr>
          <p:spPr>
            <a:xfrm>
              <a:off x="4753375" y="1153575"/>
              <a:ext cx="762550" cy="959400"/>
            </a:xfrm>
            <a:custGeom>
              <a:rect b="b" l="l" r="r" t="t"/>
              <a:pathLst>
                <a:path extrusionOk="0" h="38376" w="30502">
                  <a:moveTo>
                    <a:pt x="160" y="96"/>
                  </a:moveTo>
                  <a:lnTo>
                    <a:pt x="30438" y="17572"/>
                  </a:lnTo>
                  <a:lnTo>
                    <a:pt x="30374" y="37959"/>
                  </a:lnTo>
                  <a:cubicBezTo>
                    <a:pt x="30374" y="38119"/>
                    <a:pt x="30342" y="38247"/>
                    <a:pt x="30246" y="38279"/>
                  </a:cubicBezTo>
                  <a:cubicBezTo>
                    <a:pt x="30209" y="38304"/>
                    <a:pt x="30168" y="38314"/>
                    <a:pt x="30124" y="38314"/>
                  </a:cubicBezTo>
                  <a:cubicBezTo>
                    <a:pt x="30052" y="38314"/>
                    <a:pt x="29973" y="38287"/>
                    <a:pt x="29894" y="38247"/>
                  </a:cubicBezTo>
                  <a:lnTo>
                    <a:pt x="608" y="21348"/>
                  </a:lnTo>
                  <a:cubicBezTo>
                    <a:pt x="320" y="21188"/>
                    <a:pt x="96" y="20772"/>
                    <a:pt x="96" y="20420"/>
                  </a:cubicBezTo>
                  <a:lnTo>
                    <a:pt x="160" y="96"/>
                  </a:lnTo>
                  <a:close/>
                  <a:moveTo>
                    <a:pt x="96" y="0"/>
                  </a:moveTo>
                  <a:lnTo>
                    <a:pt x="64" y="32"/>
                  </a:lnTo>
                  <a:lnTo>
                    <a:pt x="32" y="20452"/>
                  </a:lnTo>
                  <a:cubicBezTo>
                    <a:pt x="0" y="20804"/>
                    <a:pt x="256" y="21220"/>
                    <a:pt x="576" y="21412"/>
                  </a:cubicBezTo>
                  <a:lnTo>
                    <a:pt x="29862" y="38311"/>
                  </a:lnTo>
                  <a:cubicBezTo>
                    <a:pt x="29958" y="38375"/>
                    <a:pt x="30022" y="38375"/>
                    <a:pt x="30118" y="38375"/>
                  </a:cubicBezTo>
                  <a:cubicBezTo>
                    <a:pt x="30182" y="38375"/>
                    <a:pt x="30214" y="38375"/>
                    <a:pt x="30278" y="38343"/>
                  </a:cubicBezTo>
                  <a:cubicBezTo>
                    <a:pt x="30374" y="38279"/>
                    <a:pt x="30438" y="38151"/>
                    <a:pt x="30438" y="37959"/>
                  </a:cubicBezTo>
                  <a:lnTo>
                    <a:pt x="30502" y="17572"/>
                  </a:lnTo>
                  <a:lnTo>
                    <a:pt x="30502" y="1754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2"/>
            <p:cNvSpPr/>
            <p:nvPr/>
          </p:nvSpPr>
          <p:spPr>
            <a:xfrm>
              <a:off x="4759775" y="1100750"/>
              <a:ext cx="767350" cy="505725"/>
            </a:xfrm>
            <a:custGeom>
              <a:rect b="b" l="l" r="r" t="t"/>
              <a:pathLst>
                <a:path extrusionOk="0" h="20229" w="30694">
                  <a:moveTo>
                    <a:pt x="32" y="257"/>
                  </a:moveTo>
                  <a:lnTo>
                    <a:pt x="0" y="289"/>
                  </a:lnTo>
                  <a:lnTo>
                    <a:pt x="56" y="257"/>
                  </a:lnTo>
                  <a:close/>
                  <a:moveTo>
                    <a:pt x="480" y="1"/>
                  </a:moveTo>
                  <a:cubicBezTo>
                    <a:pt x="480" y="1"/>
                    <a:pt x="448" y="1"/>
                    <a:pt x="448" y="33"/>
                  </a:cubicBezTo>
                  <a:lnTo>
                    <a:pt x="56" y="257"/>
                  </a:lnTo>
                  <a:lnTo>
                    <a:pt x="160" y="257"/>
                  </a:lnTo>
                  <a:cubicBezTo>
                    <a:pt x="192" y="257"/>
                    <a:pt x="192" y="289"/>
                    <a:pt x="224" y="289"/>
                  </a:cubicBezTo>
                  <a:lnTo>
                    <a:pt x="256" y="289"/>
                  </a:lnTo>
                  <a:lnTo>
                    <a:pt x="320" y="321"/>
                  </a:lnTo>
                  <a:lnTo>
                    <a:pt x="29798" y="17348"/>
                  </a:lnTo>
                  <a:lnTo>
                    <a:pt x="29830" y="17348"/>
                  </a:lnTo>
                  <a:cubicBezTo>
                    <a:pt x="29830" y="17380"/>
                    <a:pt x="29862" y="17380"/>
                    <a:pt x="29862" y="17380"/>
                  </a:cubicBezTo>
                  <a:lnTo>
                    <a:pt x="29926" y="17444"/>
                  </a:lnTo>
                  <a:lnTo>
                    <a:pt x="29958" y="17476"/>
                  </a:lnTo>
                  <a:cubicBezTo>
                    <a:pt x="29958" y="17476"/>
                    <a:pt x="29990" y="17476"/>
                    <a:pt x="29990" y="17508"/>
                  </a:cubicBezTo>
                  <a:lnTo>
                    <a:pt x="30022" y="17540"/>
                  </a:lnTo>
                  <a:lnTo>
                    <a:pt x="30022" y="17572"/>
                  </a:lnTo>
                  <a:cubicBezTo>
                    <a:pt x="30054" y="17572"/>
                    <a:pt x="30054" y="17604"/>
                    <a:pt x="30054" y="17604"/>
                  </a:cubicBezTo>
                  <a:cubicBezTo>
                    <a:pt x="30086" y="17636"/>
                    <a:pt x="30086" y="17636"/>
                    <a:pt x="30086" y="17668"/>
                  </a:cubicBezTo>
                  <a:cubicBezTo>
                    <a:pt x="30118" y="17700"/>
                    <a:pt x="30118" y="17700"/>
                    <a:pt x="30118" y="17732"/>
                  </a:cubicBezTo>
                  <a:lnTo>
                    <a:pt x="30150" y="17732"/>
                  </a:lnTo>
                  <a:lnTo>
                    <a:pt x="30150" y="17764"/>
                  </a:lnTo>
                  <a:cubicBezTo>
                    <a:pt x="30150" y="17796"/>
                    <a:pt x="30182" y="17796"/>
                    <a:pt x="30182" y="17828"/>
                  </a:cubicBezTo>
                  <a:lnTo>
                    <a:pt x="30182" y="17892"/>
                  </a:lnTo>
                  <a:cubicBezTo>
                    <a:pt x="30214" y="17892"/>
                    <a:pt x="30214" y="17924"/>
                    <a:pt x="30214" y="17924"/>
                  </a:cubicBezTo>
                  <a:lnTo>
                    <a:pt x="30214" y="17988"/>
                  </a:lnTo>
                  <a:lnTo>
                    <a:pt x="30214" y="18052"/>
                  </a:lnTo>
                  <a:cubicBezTo>
                    <a:pt x="30214" y="18052"/>
                    <a:pt x="30246" y="18084"/>
                    <a:pt x="30246" y="18116"/>
                  </a:cubicBezTo>
                  <a:lnTo>
                    <a:pt x="30214" y="20229"/>
                  </a:lnTo>
                  <a:lnTo>
                    <a:pt x="30694" y="19941"/>
                  </a:lnTo>
                  <a:lnTo>
                    <a:pt x="30694" y="17828"/>
                  </a:lnTo>
                  <a:lnTo>
                    <a:pt x="30694" y="17796"/>
                  </a:lnTo>
                  <a:lnTo>
                    <a:pt x="30694" y="17764"/>
                  </a:lnTo>
                  <a:cubicBezTo>
                    <a:pt x="30694" y="17732"/>
                    <a:pt x="30662" y="17732"/>
                    <a:pt x="30662" y="17732"/>
                  </a:cubicBezTo>
                  <a:lnTo>
                    <a:pt x="30662" y="17700"/>
                  </a:lnTo>
                  <a:lnTo>
                    <a:pt x="30662" y="17668"/>
                  </a:lnTo>
                  <a:lnTo>
                    <a:pt x="30662" y="17636"/>
                  </a:lnTo>
                  <a:lnTo>
                    <a:pt x="30630" y="17572"/>
                  </a:lnTo>
                  <a:cubicBezTo>
                    <a:pt x="30630" y="17540"/>
                    <a:pt x="30630" y="17508"/>
                    <a:pt x="30598" y="17508"/>
                  </a:cubicBezTo>
                  <a:lnTo>
                    <a:pt x="30598" y="17476"/>
                  </a:lnTo>
                  <a:lnTo>
                    <a:pt x="30598" y="17444"/>
                  </a:lnTo>
                  <a:lnTo>
                    <a:pt x="30566" y="17412"/>
                  </a:lnTo>
                  <a:cubicBezTo>
                    <a:pt x="30534" y="17380"/>
                    <a:pt x="30534" y="17348"/>
                    <a:pt x="30534" y="17348"/>
                  </a:cubicBezTo>
                  <a:lnTo>
                    <a:pt x="30502" y="17284"/>
                  </a:lnTo>
                  <a:lnTo>
                    <a:pt x="30470" y="17284"/>
                  </a:lnTo>
                  <a:lnTo>
                    <a:pt x="30470" y="17252"/>
                  </a:lnTo>
                  <a:cubicBezTo>
                    <a:pt x="30438" y="17252"/>
                    <a:pt x="30438" y="17220"/>
                    <a:pt x="30438" y="17220"/>
                  </a:cubicBezTo>
                  <a:lnTo>
                    <a:pt x="30406" y="17220"/>
                  </a:lnTo>
                  <a:lnTo>
                    <a:pt x="30406" y="17188"/>
                  </a:lnTo>
                  <a:cubicBezTo>
                    <a:pt x="30374" y="17188"/>
                    <a:pt x="30374" y="17188"/>
                    <a:pt x="30374" y="17156"/>
                  </a:cubicBezTo>
                  <a:lnTo>
                    <a:pt x="30342" y="17156"/>
                  </a:lnTo>
                  <a:lnTo>
                    <a:pt x="30310" y="17124"/>
                  </a:lnTo>
                  <a:lnTo>
                    <a:pt x="30278" y="17092"/>
                  </a:lnTo>
                  <a:cubicBezTo>
                    <a:pt x="30246" y="17092"/>
                    <a:pt x="30246" y="17060"/>
                    <a:pt x="30246" y="17060"/>
                  </a:cubicBezTo>
                  <a:lnTo>
                    <a:pt x="768" y="65"/>
                  </a:lnTo>
                  <a:lnTo>
                    <a:pt x="736" y="33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4758975" y="1099150"/>
              <a:ext cx="768950" cy="508125"/>
            </a:xfrm>
            <a:custGeom>
              <a:rect b="b" l="l" r="r" t="t"/>
              <a:pathLst>
                <a:path extrusionOk="0" h="20325" w="30758">
                  <a:moveTo>
                    <a:pt x="672" y="65"/>
                  </a:moveTo>
                  <a:cubicBezTo>
                    <a:pt x="672" y="65"/>
                    <a:pt x="672" y="97"/>
                    <a:pt x="704" y="129"/>
                  </a:cubicBezTo>
                  <a:lnTo>
                    <a:pt x="768" y="129"/>
                  </a:lnTo>
                  <a:lnTo>
                    <a:pt x="800" y="161"/>
                  </a:lnTo>
                  <a:lnTo>
                    <a:pt x="30278" y="17188"/>
                  </a:lnTo>
                  <a:lnTo>
                    <a:pt x="30310" y="17188"/>
                  </a:lnTo>
                  <a:lnTo>
                    <a:pt x="30342" y="17220"/>
                  </a:lnTo>
                  <a:lnTo>
                    <a:pt x="30374" y="17188"/>
                  </a:lnTo>
                  <a:lnTo>
                    <a:pt x="30374" y="17188"/>
                  </a:lnTo>
                  <a:cubicBezTo>
                    <a:pt x="30373" y="17189"/>
                    <a:pt x="30342" y="17220"/>
                    <a:pt x="30342" y="17252"/>
                  </a:cubicBezTo>
                  <a:lnTo>
                    <a:pt x="30374" y="17252"/>
                  </a:lnTo>
                  <a:lnTo>
                    <a:pt x="30406" y="17220"/>
                  </a:lnTo>
                  <a:lnTo>
                    <a:pt x="30406" y="17220"/>
                  </a:lnTo>
                  <a:cubicBezTo>
                    <a:pt x="30405" y="17221"/>
                    <a:pt x="30374" y="17252"/>
                    <a:pt x="30406" y="17284"/>
                  </a:cubicBezTo>
                  <a:lnTo>
                    <a:pt x="30470" y="17348"/>
                  </a:lnTo>
                  <a:lnTo>
                    <a:pt x="30470" y="17380"/>
                  </a:lnTo>
                  <a:lnTo>
                    <a:pt x="30502" y="17380"/>
                  </a:lnTo>
                  <a:lnTo>
                    <a:pt x="30534" y="17444"/>
                  </a:lnTo>
                  <a:cubicBezTo>
                    <a:pt x="30534" y="17444"/>
                    <a:pt x="30534" y="17476"/>
                    <a:pt x="30566" y="17476"/>
                  </a:cubicBezTo>
                  <a:lnTo>
                    <a:pt x="30566" y="17508"/>
                  </a:lnTo>
                  <a:cubicBezTo>
                    <a:pt x="30566" y="17508"/>
                    <a:pt x="30566" y="17540"/>
                    <a:pt x="30598" y="17540"/>
                  </a:cubicBezTo>
                  <a:lnTo>
                    <a:pt x="30598" y="17572"/>
                  </a:lnTo>
                  <a:lnTo>
                    <a:pt x="30598" y="17604"/>
                  </a:lnTo>
                  <a:lnTo>
                    <a:pt x="30630" y="17636"/>
                  </a:lnTo>
                  <a:lnTo>
                    <a:pt x="30662" y="17636"/>
                  </a:lnTo>
                  <a:lnTo>
                    <a:pt x="30630" y="17668"/>
                  </a:lnTo>
                  <a:lnTo>
                    <a:pt x="30662" y="17700"/>
                  </a:lnTo>
                  <a:lnTo>
                    <a:pt x="30662" y="17764"/>
                  </a:lnTo>
                  <a:lnTo>
                    <a:pt x="30662" y="17796"/>
                  </a:lnTo>
                  <a:lnTo>
                    <a:pt x="30662" y="17860"/>
                  </a:lnTo>
                  <a:lnTo>
                    <a:pt x="30662" y="17892"/>
                  </a:lnTo>
                  <a:lnTo>
                    <a:pt x="30662" y="20005"/>
                  </a:lnTo>
                  <a:lnTo>
                    <a:pt x="30278" y="20229"/>
                  </a:lnTo>
                  <a:lnTo>
                    <a:pt x="30278" y="18180"/>
                  </a:lnTo>
                  <a:lnTo>
                    <a:pt x="30278" y="18116"/>
                  </a:lnTo>
                  <a:lnTo>
                    <a:pt x="30278" y="18052"/>
                  </a:lnTo>
                  <a:lnTo>
                    <a:pt x="30278" y="17988"/>
                  </a:lnTo>
                  <a:cubicBezTo>
                    <a:pt x="30278" y="17988"/>
                    <a:pt x="30278" y="17956"/>
                    <a:pt x="30246" y="17924"/>
                  </a:cubicBezTo>
                  <a:lnTo>
                    <a:pt x="30246" y="17860"/>
                  </a:lnTo>
                  <a:cubicBezTo>
                    <a:pt x="30246" y="17860"/>
                    <a:pt x="30214" y="17860"/>
                    <a:pt x="30214" y="17828"/>
                  </a:cubicBezTo>
                  <a:lnTo>
                    <a:pt x="30214" y="17796"/>
                  </a:lnTo>
                  <a:lnTo>
                    <a:pt x="30182" y="17764"/>
                  </a:lnTo>
                  <a:cubicBezTo>
                    <a:pt x="30182" y="17764"/>
                    <a:pt x="30182" y="17732"/>
                    <a:pt x="30150" y="17700"/>
                  </a:cubicBezTo>
                  <a:cubicBezTo>
                    <a:pt x="30150" y="17700"/>
                    <a:pt x="30150" y="17668"/>
                    <a:pt x="30118" y="17668"/>
                  </a:cubicBezTo>
                  <a:cubicBezTo>
                    <a:pt x="30118" y="17636"/>
                    <a:pt x="30118" y="17636"/>
                    <a:pt x="30086" y="17604"/>
                  </a:cubicBezTo>
                  <a:cubicBezTo>
                    <a:pt x="30086" y="17572"/>
                    <a:pt x="30054" y="17572"/>
                    <a:pt x="30054" y="17572"/>
                  </a:cubicBezTo>
                  <a:lnTo>
                    <a:pt x="30054" y="17540"/>
                  </a:lnTo>
                  <a:lnTo>
                    <a:pt x="30022" y="17508"/>
                  </a:lnTo>
                  <a:lnTo>
                    <a:pt x="29958" y="17476"/>
                  </a:lnTo>
                  <a:cubicBezTo>
                    <a:pt x="29958" y="17476"/>
                    <a:pt x="29958" y="17444"/>
                    <a:pt x="29926" y="17444"/>
                  </a:cubicBezTo>
                  <a:lnTo>
                    <a:pt x="29894" y="17412"/>
                  </a:lnTo>
                  <a:cubicBezTo>
                    <a:pt x="29862" y="17412"/>
                    <a:pt x="29862" y="17380"/>
                    <a:pt x="29830" y="17380"/>
                  </a:cubicBezTo>
                  <a:lnTo>
                    <a:pt x="352" y="353"/>
                  </a:lnTo>
                  <a:lnTo>
                    <a:pt x="320" y="353"/>
                  </a:lnTo>
                  <a:cubicBezTo>
                    <a:pt x="288" y="321"/>
                    <a:pt x="288" y="321"/>
                    <a:pt x="256" y="321"/>
                  </a:cubicBezTo>
                  <a:cubicBezTo>
                    <a:pt x="256" y="321"/>
                    <a:pt x="224" y="321"/>
                    <a:pt x="192" y="289"/>
                  </a:cubicBezTo>
                  <a:lnTo>
                    <a:pt x="512" y="129"/>
                  </a:lnTo>
                  <a:lnTo>
                    <a:pt x="544" y="129"/>
                  </a:lnTo>
                  <a:cubicBezTo>
                    <a:pt x="544" y="97"/>
                    <a:pt x="544" y="97"/>
                    <a:pt x="576" y="97"/>
                  </a:cubicBezTo>
                  <a:lnTo>
                    <a:pt x="672" y="97"/>
                  </a:lnTo>
                  <a:lnTo>
                    <a:pt x="672" y="65"/>
                  </a:lnTo>
                  <a:close/>
                  <a:moveTo>
                    <a:pt x="576" y="1"/>
                  </a:moveTo>
                  <a:cubicBezTo>
                    <a:pt x="576" y="33"/>
                    <a:pt x="544" y="33"/>
                    <a:pt x="544" y="33"/>
                  </a:cubicBezTo>
                  <a:lnTo>
                    <a:pt x="512" y="33"/>
                  </a:lnTo>
                  <a:cubicBezTo>
                    <a:pt x="480" y="33"/>
                    <a:pt x="480" y="33"/>
                    <a:pt x="480" y="65"/>
                  </a:cubicBezTo>
                  <a:lnTo>
                    <a:pt x="0" y="321"/>
                  </a:lnTo>
                  <a:lnTo>
                    <a:pt x="0" y="385"/>
                  </a:lnTo>
                  <a:lnTo>
                    <a:pt x="64" y="385"/>
                  </a:lnTo>
                  <a:cubicBezTo>
                    <a:pt x="64" y="353"/>
                    <a:pt x="96" y="353"/>
                    <a:pt x="96" y="353"/>
                  </a:cubicBezTo>
                  <a:lnTo>
                    <a:pt x="192" y="353"/>
                  </a:lnTo>
                  <a:cubicBezTo>
                    <a:pt x="224" y="353"/>
                    <a:pt x="224" y="385"/>
                    <a:pt x="224" y="385"/>
                  </a:cubicBezTo>
                  <a:lnTo>
                    <a:pt x="288" y="385"/>
                  </a:lnTo>
                  <a:lnTo>
                    <a:pt x="320" y="417"/>
                  </a:lnTo>
                  <a:lnTo>
                    <a:pt x="29798" y="17412"/>
                  </a:lnTo>
                  <a:cubicBezTo>
                    <a:pt x="29830" y="17444"/>
                    <a:pt x="29830" y="17444"/>
                    <a:pt x="29862" y="17444"/>
                  </a:cubicBezTo>
                  <a:cubicBezTo>
                    <a:pt x="29862" y="17476"/>
                    <a:pt x="29894" y="17476"/>
                    <a:pt x="29894" y="17476"/>
                  </a:cubicBezTo>
                  <a:cubicBezTo>
                    <a:pt x="29894" y="17508"/>
                    <a:pt x="29926" y="17508"/>
                    <a:pt x="29926" y="17508"/>
                  </a:cubicBezTo>
                  <a:lnTo>
                    <a:pt x="29958" y="17508"/>
                  </a:lnTo>
                  <a:lnTo>
                    <a:pt x="29926" y="17540"/>
                  </a:lnTo>
                  <a:cubicBezTo>
                    <a:pt x="29958" y="17540"/>
                    <a:pt x="29958" y="17540"/>
                    <a:pt x="29958" y="17572"/>
                  </a:cubicBezTo>
                  <a:cubicBezTo>
                    <a:pt x="29990" y="17572"/>
                    <a:pt x="29990" y="17572"/>
                    <a:pt x="30022" y="17604"/>
                  </a:cubicBezTo>
                  <a:lnTo>
                    <a:pt x="30022" y="17636"/>
                  </a:lnTo>
                  <a:lnTo>
                    <a:pt x="30054" y="17668"/>
                  </a:lnTo>
                  <a:lnTo>
                    <a:pt x="30054" y="17700"/>
                  </a:lnTo>
                  <a:cubicBezTo>
                    <a:pt x="30086" y="17700"/>
                    <a:pt x="30086" y="17732"/>
                    <a:pt x="30118" y="17764"/>
                  </a:cubicBezTo>
                  <a:lnTo>
                    <a:pt x="30118" y="17796"/>
                  </a:lnTo>
                  <a:lnTo>
                    <a:pt x="30150" y="17828"/>
                  </a:lnTo>
                  <a:lnTo>
                    <a:pt x="30150" y="17860"/>
                  </a:lnTo>
                  <a:cubicBezTo>
                    <a:pt x="30150" y="17860"/>
                    <a:pt x="30150" y="17892"/>
                    <a:pt x="30182" y="17924"/>
                  </a:cubicBezTo>
                  <a:lnTo>
                    <a:pt x="30182" y="17956"/>
                  </a:lnTo>
                  <a:cubicBezTo>
                    <a:pt x="30182" y="17988"/>
                    <a:pt x="30182" y="17988"/>
                    <a:pt x="30214" y="18020"/>
                  </a:cubicBezTo>
                  <a:lnTo>
                    <a:pt x="30214" y="18052"/>
                  </a:lnTo>
                  <a:lnTo>
                    <a:pt x="30214" y="18116"/>
                  </a:lnTo>
                  <a:lnTo>
                    <a:pt x="30214" y="18180"/>
                  </a:lnTo>
                  <a:lnTo>
                    <a:pt x="30214" y="20293"/>
                  </a:lnTo>
                  <a:lnTo>
                    <a:pt x="30246" y="20325"/>
                  </a:lnTo>
                  <a:lnTo>
                    <a:pt x="30278" y="20293"/>
                  </a:lnTo>
                  <a:lnTo>
                    <a:pt x="30726" y="20037"/>
                  </a:lnTo>
                  <a:lnTo>
                    <a:pt x="30758" y="20005"/>
                  </a:lnTo>
                  <a:lnTo>
                    <a:pt x="30758" y="17892"/>
                  </a:lnTo>
                  <a:lnTo>
                    <a:pt x="30758" y="17860"/>
                  </a:lnTo>
                  <a:lnTo>
                    <a:pt x="30758" y="17828"/>
                  </a:lnTo>
                  <a:lnTo>
                    <a:pt x="30726" y="17764"/>
                  </a:lnTo>
                  <a:lnTo>
                    <a:pt x="30726" y="17732"/>
                  </a:lnTo>
                  <a:lnTo>
                    <a:pt x="30694" y="17732"/>
                  </a:lnTo>
                  <a:cubicBezTo>
                    <a:pt x="30694" y="17732"/>
                    <a:pt x="30726" y="17732"/>
                    <a:pt x="30726" y="17700"/>
                  </a:cubicBezTo>
                  <a:lnTo>
                    <a:pt x="30726" y="17668"/>
                  </a:lnTo>
                  <a:cubicBezTo>
                    <a:pt x="30694" y="17636"/>
                    <a:pt x="30694" y="17636"/>
                    <a:pt x="30694" y="17604"/>
                  </a:cubicBezTo>
                  <a:lnTo>
                    <a:pt x="30662" y="17540"/>
                  </a:lnTo>
                  <a:lnTo>
                    <a:pt x="30662" y="17508"/>
                  </a:lnTo>
                  <a:lnTo>
                    <a:pt x="30662" y="17476"/>
                  </a:lnTo>
                  <a:cubicBezTo>
                    <a:pt x="30630" y="17476"/>
                    <a:pt x="30630" y="17476"/>
                    <a:pt x="30630" y="17444"/>
                  </a:cubicBezTo>
                  <a:cubicBezTo>
                    <a:pt x="30598" y="17412"/>
                    <a:pt x="30598" y="17412"/>
                    <a:pt x="30566" y="17380"/>
                  </a:cubicBezTo>
                  <a:cubicBezTo>
                    <a:pt x="30566" y="17380"/>
                    <a:pt x="30566" y="17348"/>
                    <a:pt x="30534" y="17348"/>
                  </a:cubicBezTo>
                  <a:lnTo>
                    <a:pt x="30534" y="17316"/>
                  </a:lnTo>
                  <a:cubicBezTo>
                    <a:pt x="30534" y="17316"/>
                    <a:pt x="30534" y="17284"/>
                    <a:pt x="30502" y="17284"/>
                  </a:cubicBezTo>
                  <a:lnTo>
                    <a:pt x="30438" y="17220"/>
                  </a:lnTo>
                  <a:lnTo>
                    <a:pt x="30406" y="17220"/>
                  </a:lnTo>
                  <a:lnTo>
                    <a:pt x="30438" y="17188"/>
                  </a:lnTo>
                  <a:cubicBezTo>
                    <a:pt x="30406" y="17188"/>
                    <a:pt x="30406" y="17188"/>
                    <a:pt x="30374" y="17156"/>
                  </a:cubicBezTo>
                  <a:lnTo>
                    <a:pt x="30342" y="17124"/>
                  </a:lnTo>
                  <a:lnTo>
                    <a:pt x="30310" y="17124"/>
                  </a:lnTo>
                  <a:cubicBezTo>
                    <a:pt x="30310" y="17092"/>
                    <a:pt x="30310" y="17092"/>
                    <a:pt x="30278" y="17092"/>
                  </a:cubicBezTo>
                  <a:lnTo>
                    <a:pt x="832" y="65"/>
                  </a:lnTo>
                  <a:lnTo>
                    <a:pt x="768" y="65"/>
                  </a:lnTo>
                  <a:cubicBezTo>
                    <a:pt x="768" y="33"/>
                    <a:pt x="768" y="33"/>
                    <a:pt x="736" y="33"/>
                  </a:cubicBezTo>
                  <a:lnTo>
                    <a:pt x="672" y="33"/>
                  </a:lnTo>
                  <a:cubicBezTo>
                    <a:pt x="672" y="33"/>
                    <a:pt x="640" y="33"/>
                    <a:pt x="60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4756575" y="1107025"/>
              <a:ext cx="758550" cy="499450"/>
            </a:xfrm>
            <a:custGeom>
              <a:rect b="b" l="l" r="r" t="t"/>
              <a:pathLst>
                <a:path extrusionOk="0" h="19978" w="30342">
                  <a:moveTo>
                    <a:pt x="240" y="0"/>
                  </a:moveTo>
                  <a:cubicBezTo>
                    <a:pt x="95" y="0"/>
                    <a:pt x="0" y="124"/>
                    <a:pt x="0" y="326"/>
                  </a:cubicBezTo>
                  <a:lnTo>
                    <a:pt x="0" y="2438"/>
                  </a:lnTo>
                  <a:lnTo>
                    <a:pt x="30342" y="19978"/>
                  </a:lnTo>
                  <a:lnTo>
                    <a:pt x="30342" y="17865"/>
                  </a:lnTo>
                  <a:cubicBezTo>
                    <a:pt x="30342" y="17577"/>
                    <a:pt x="30150" y="17225"/>
                    <a:pt x="29894" y="17065"/>
                  </a:cubicBezTo>
                  <a:lnTo>
                    <a:pt x="448" y="70"/>
                  </a:lnTo>
                  <a:cubicBezTo>
                    <a:pt x="372" y="22"/>
                    <a:pt x="302" y="0"/>
                    <a:pt x="240" y="0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4754975" y="1106300"/>
              <a:ext cx="760950" cy="500975"/>
            </a:xfrm>
            <a:custGeom>
              <a:rect b="b" l="l" r="r" t="t"/>
              <a:pathLst>
                <a:path extrusionOk="0" h="20039" w="30438">
                  <a:moveTo>
                    <a:pt x="298" y="78"/>
                  </a:moveTo>
                  <a:cubicBezTo>
                    <a:pt x="357" y="78"/>
                    <a:pt x="424" y="93"/>
                    <a:pt x="480" y="131"/>
                  </a:cubicBezTo>
                  <a:lnTo>
                    <a:pt x="29958" y="17126"/>
                  </a:lnTo>
                  <a:cubicBezTo>
                    <a:pt x="30182" y="17286"/>
                    <a:pt x="30374" y="17606"/>
                    <a:pt x="30374" y="17862"/>
                  </a:cubicBezTo>
                  <a:lnTo>
                    <a:pt x="30374" y="19943"/>
                  </a:lnTo>
                  <a:lnTo>
                    <a:pt x="96" y="2435"/>
                  </a:lnTo>
                  <a:lnTo>
                    <a:pt x="96" y="355"/>
                  </a:lnTo>
                  <a:cubicBezTo>
                    <a:pt x="96" y="227"/>
                    <a:pt x="128" y="131"/>
                    <a:pt x="192" y="99"/>
                  </a:cubicBezTo>
                  <a:cubicBezTo>
                    <a:pt x="219" y="86"/>
                    <a:pt x="256" y="78"/>
                    <a:pt x="298" y="78"/>
                  </a:cubicBezTo>
                  <a:close/>
                  <a:moveTo>
                    <a:pt x="282" y="0"/>
                  </a:moveTo>
                  <a:cubicBezTo>
                    <a:pt x="238" y="0"/>
                    <a:pt x="197" y="10"/>
                    <a:pt x="160" y="35"/>
                  </a:cubicBezTo>
                  <a:cubicBezTo>
                    <a:pt x="64" y="99"/>
                    <a:pt x="0" y="195"/>
                    <a:pt x="0" y="355"/>
                  </a:cubicBezTo>
                  <a:lnTo>
                    <a:pt x="0" y="2467"/>
                  </a:lnTo>
                  <a:cubicBezTo>
                    <a:pt x="0" y="2467"/>
                    <a:pt x="0" y="2499"/>
                    <a:pt x="32" y="2499"/>
                  </a:cubicBezTo>
                  <a:lnTo>
                    <a:pt x="30406" y="20039"/>
                  </a:lnTo>
                  <a:lnTo>
                    <a:pt x="30438" y="20039"/>
                  </a:lnTo>
                  <a:lnTo>
                    <a:pt x="30438" y="20007"/>
                  </a:lnTo>
                  <a:lnTo>
                    <a:pt x="30438" y="17894"/>
                  </a:lnTo>
                  <a:cubicBezTo>
                    <a:pt x="30438" y="17574"/>
                    <a:pt x="30246" y="17222"/>
                    <a:pt x="29990" y="17094"/>
                  </a:cubicBezTo>
                  <a:lnTo>
                    <a:pt x="512" y="67"/>
                  </a:lnTo>
                  <a:cubicBezTo>
                    <a:pt x="433" y="27"/>
                    <a:pt x="354" y="0"/>
                    <a:pt x="28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2"/>
            <p:cNvSpPr/>
            <p:nvPr/>
          </p:nvSpPr>
          <p:spPr>
            <a:xfrm>
              <a:off x="5515100" y="1536850"/>
              <a:ext cx="5625" cy="4025"/>
            </a:xfrm>
            <a:custGeom>
              <a:rect b="b" l="l" r="r" t="t"/>
              <a:pathLst>
                <a:path extrusionOk="0" h="161" w="225">
                  <a:moveTo>
                    <a:pt x="193" y="0"/>
                  </a:moveTo>
                  <a:lnTo>
                    <a:pt x="1" y="96"/>
                  </a:lnTo>
                  <a:lnTo>
                    <a:pt x="33" y="160"/>
                  </a:lnTo>
                  <a:lnTo>
                    <a:pt x="225" y="64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2"/>
            <p:cNvSpPr/>
            <p:nvPr/>
          </p:nvSpPr>
          <p:spPr>
            <a:xfrm>
              <a:off x="4784575" y="1142700"/>
              <a:ext cx="26425" cy="34225"/>
            </a:xfrm>
            <a:custGeom>
              <a:rect b="b" l="l" r="r" t="t"/>
              <a:pathLst>
                <a:path extrusionOk="0" h="1369" w="1057">
                  <a:moveTo>
                    <a:pt x="302" y="0"/>
                  </a:moveTo>
                  <a:cubicBezTo>
                    <a:pt x="127" y="0"/>
                    <a:pt x="0" y="146"/>
                    <a:pt x="0" y="371"/>
                  </a:cubicBezTo>
                  <a:cubicBezTo>
                    <a:pt x="0" y="723"/>
                    <a:pt x="224" y="1139"/>
                    <a:pt x="544" y="1299"/>
                  </a:cubicBezTo>
                  <a:cubicBezTo>
                    <a:pt x="629" y="1346"/>
                    <a:pt x="707" y="1368"/>
                    <a:pt x="776" y="1368"/>
                  </a:cubicBezTo>
                  <a:cubicBezTo>
                    <a:pt x="944" y="1368"/>
                    <a:pt x="1057" y="1238"/>
                    <a:pt x="1057" y="1011"/>
                  </a:cubicBezTo>
                  <a:cubicBezTo>
                    <a:pt x="1057" y="659"/>
                    <a:pt x="833" y="243"/>
                    <a:pt x="544" y="83"/>
                  </a:cubicBezTo>
                  <a:cubicBezTo>
                    <a:pt x="459" y="26"/>
                    <a:pt x="376" y="0"/>
                    <a:pt x="30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2"/>
            <p:cNvSpPr/>
            <p:nvPr/>
          </p:nvSpPr>
          <p:spPr>
            <a:xfrm>
              <a:off x="4783775" y="1141525"/>
              <a:ext cx="28825" cy="36875"/>
            </a:xfrm>
            <a:custGeom>
              <a:rect b="b" l="l" r="r" t="t"/>
              <a:pathLst>
                <a:path extrusionOk="0" h="1475" w="1153">
                  <a:moveTo>
                    <a:pt x="320" y="98"/>
                  </a:moveTo>
                  <a:cubicBezTo>
                    <a:pt x="384" y="98"/>
                    <a:pt x="480" y="98"/>
                    <a:pt x="544" y="162"/>
                  </a:cubicBezTo>
                  <a:cubicBezTo>
                    <a:pt x="833" y="322"/>
                    <a:pt x="1057" y="706"/>
                    <a:pt x="1057" y="1058"/>
                  </a:cubicBezTo>
                  <a:cubicBezTo>
                    <a:pt x="1057" y="1186"/>
                    <a:pt x="1025" y="1314"/>
                    <a:pt x="929" y="1346"/>
                  </a:cubicBezTo>
                  <a:cubicBezTo>
                    <a:pt x="885" y="1375"/>
                    <a:pt x="836" y="1391"/>
                    <a:pt x="783" y="1391"/>
                  </a:cubicBezTo>
                  <a:cubicBezTo>
                    <a:pt x="717" y="1391"/>
                    <a:pt x="647" y="1367"/>
                    <a:pt x="576" y="1314"/>
                  </a:cubicBezTo>
                  <a:cubicBezTo>
                    <a:pt x="288" y="1154"/>
                    <a:pt x="64" y="770"/>
                    <a:pt x="64" y="418"/>
                  </a:cubicBezTo>
                  <a:cubicBezTo>
                    <a:pt x="64" y="290"/>
                    <a:pt x="128" y="162"/>
                    <a:pt x="192" y="130"/>
                  </a:cubicBezTo>
                  <a:cubicBezTo>
                    <a:pt x="256" y="98"/>
                    <a:pt x="288" y="98"/>
                    <a:pt x="320" y="98"/>
                  </a:cubicBezTo>
                  <a:close/>
                  <a:moveTo>
                    <a:pt x="306" y="1"/>
                  </a:moveTo>
                  <a:cubicBezTo>
                    <a:pt x="255" y="1"/>
                    <a:pt x="206" y="11"/>
                    <a:pt x="160" y="34"/>
                  </a:cubicBezTo>
                  <a:cubicBezTo>
                    <a:pt x="64" y="130"/>
                    <a:pt x="0" y="258"/>
                    <a:pt x="0" y="418"/>
                  </a:cubicBezTo>
                  <a:cubicBezTo>
                    <a:pt x="0" y="770"/>
                    <a:pt x="256" y="1218"/>
                    <a:pt x="544" y="1378"/>
                  </a:cubicBezTo>
                  <a:cubicBezTo>
                    <a:pt x="640" y="1442"/>
                    <a:pt x="737" y="1474"/>
                    <a:pt x="801" y="1474"/>
                  </a:cubicBezTo>
                  <a:cubicBezTo>
                    <a:pt x="865" y="1474"/>
                    <a:pt x="929" y="1442"/>
                    <a:pt x="961" y="1410"/>
                  </a:cubicBezTo>
                  <a:cubicBezTo>
                    <a:pt x="1089" y="1346"/>
                    <a:pt x="1153" y="1218"/>
                    <a:pt x="1153" y="1026"/>
                  </a:cubicBezTo>
                  <a:cubicBezTo>
                    <a:pt x="1153" y="674"/>
                    <a:pt x="897" y="258"/>
                    <a:pt x="576" y="98"/>
                  </a:cubicBezTo>
                  <a:cubicBezTo>
                    <a:pt x="494" y="36"/>
                    <a:pt x="398" y="1"/>
                    <a:pt x="30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2"/>
            <p:cNvSpPr/>
            <p:nvPr/>
          </p:nvSpPr>
          <p:spPr>
            <a:xfrm>
              <a:off x="4822175" y="1164300"/>
              <a:ext cx="26425" cy="34225"/>
            </a:xfrm>
            <a:custGeom>
              <a:rect b="b" l="l" r="r" t="t"/>
              <a:pathLst>
                <a:path extrusionOk="0" h="1369" w="1057">
                  <a:moveTo>
                    <a:pt x="277" y="0"/>
                  </a:moveTo>
                  <a:cubicBezTo>
                    <a:pt x="111" y="0"/>
                    <a:pt x="1" y="146"/>
                    <a:pt x="1" y="371"/>
                  </a:cubicBezTo>
                  <a:cubicBezTo>
                    <a:pt x="1" y="723"/>
                    <a:pt x="225" y="1140"/>
                    <a:pt x="513" y="1300"/>
                  </a:cubicBezTo>
                  <a:cubicBezTo>
                    <a:pt x="597" y="1346"/>
                    <a:pt x="678" y="1368"/>
                    <a:pt x="751" y="1368"/>
                  </a:cubicBezTo>
                  <a:cubicBezTo>
                    <a:pt x="929" y="1368"/>
                    <a:pt x="1057" y="1238"/>
                    <a:pt x="1057" y="1012"/>
                  </a:cubicBezTo>
                  <a:cubicBezTo>
                    <a:pt x="1057" y="659"/>
                    <a:pt x="833" y="243"/>
                    <a:pt x="513" y="83"/>
                  </a:cubicBezTo>
                  <a:cubicBezTo>
                    <a:pt x="427" y="26"/>
                    <a:pt x="347" y="0"/>
                    <a:pt x="2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2"/>
            <p:cNvSpPr/>
            <p:nvPr/>
          </p:nvSpPr>
          <p:spPr>
            <a:xfrm>
              <a:off x="4821375" y="1163150"/>
              <a:ext cx="28025" cy="36850"/>
            </a:xfrm>
            <a:custGeom>
              <a:rect b="b" l="l" r="r" t="t"/>
              <a:pathLst>
                <a:path extrusionOk="0" h="1474" w="1121">
                  <a:moveTo>
                    <a:pt x="321" y="97"/>
                  </a:moveTo>
                  <a:cubicBezTo>
                    <a:pt x="385" y="97"/>
                    <a:pt x="449" y="97"/>
                    <a:pt x="545" y="161"/>
                  </a:cubicBezTo>
                  <a:cubicBezTo>
                    <a:pt x="833" y="321"/>
                    <a:pt x="1057" y="705"/>
                    <a:pt x="1057" y="1026"/>
                  </a:cubicBezTo>
                  <a:cubicBezTo>
                    <a:pt x="1057" y="1186"/>
                    <a:pt x="993" y="1314"/>
                    <a:pt x="929" y="1346"/>
                  </a:cubicBezTo>
                  <a:cubicBezTo>
                    <a:pt x="892" y="1370"/>
                    <a:pt x="851" y="1380"/>
                    <a:pt x="807" y="1380"/>
                  </a:cubicBezTo>
                  <a:cubicBezTo>
                    <a:pt x="735" y="1380"/>
                    <a:pt x="656" y="1353"/>
                    <a:pt x="577" y="1314"/>
                  </a:cubicBezTo>
                  <a:cubicBezTo>
                    <a:pt x="289" y="1154"/>
                    <a:pt x="65" y="769"/>
                    <a:pt x="65" y="417"/>
                  </a:cubicBezTo>
                  <a:cubicBezTo>
                    <a:pt x="65" y="289"/>
                    <a:pt x="97" y="161"/>
                    <a:pt x="193" y="97"/>
                  </a:cubicBezTo>
                  <a:close/>
                  <a:moveTo>
                    <a:pt x="298" y="0"/>
                  </a:moveTo>
                  <a:cubicBezTo>
                    <a:pt x="251" y="0"/>
                    <a:pt x="206" y="11"/>
                    <a:pt x="161" y="33"/>
                  </a:cubicBezTo>
                  <a:cubicBezTo>
                    <a:pt x="65" y="129"/>
                    <a:pt x="1" y="257"/>
                    <a:pt x="1" y="417"/>
                  </a:cubicBezTo>
                  <a:cubicBezTo>
                    <a:pt x="1" y="769"/>
                    <a:pt x="225" y="1218"/>
                    <a:pt x="545" y="1378"/>
                  </a:cubicBezTo>
                  <a:cubicBezTo>
                    <a:pt x="641" y="1442"/>
                    <a:pt x="705" y="1474"/>
                    <a:pt x="801" y="1474"/>
                  </a:cubicBezTo>
                  <a:cubicBezTo>
                    <a:pt x="865" y="1474"/>
                    <a:pt x="897" y="1442"/>
                    <a:pt x="961" y="1410"/>
                  </a:cubicBezTo>
                  <a:cubicBezTo>
                    <a:pt x="1057" y="1346"/>
                    <a:pt x="1121" y="1218"/>
                    <a:pt x="1121" y="1026"/>
                  </a:cubicBezTo>
                  <a:cubicBezTo>
                    <a:pt x="1121" y="673"/>
                    <a:pt x="897" y="257"/>
                    <a:pt x="577" y="97"/>
                  </a:cubicBezTo>
                  <a:cubicBezTo>
                    <a:pt x="473" y="35"/>
                    <a:pt x="383" y="0"/>
                    <a:pt x="29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2"/>
            <p:cNvSpPr/>
            <p:nvPr/>
          </p:nvSpPr>
          <p:spPr>
            <a:xfrm>
              <a:off x="4858975" y="1185900"/>
              <a:ext cx="27250" cy="34200"/>
            </a:xfrm>
            <a:custGeom>
              <a:rect b="b" l="l" r="r" t="t"/>
              <a:pathLst>
                <a:path extrusionOk="0" h="1368" w="1090">
                  <a:moveTo>
                    <a:pt x="303" y="1"/>
                  </a:moveTo>
                  <a:cubicBezTo>
                    <a:pt x="128" y="1"/>
                    <a:pt x="1" y="146"/>
                    <a:pt x="1" y="372"/>
                  </a:cubicBezTo>
                  <a:cubicBezTo>
                    <a:pt x="1" y="724"/>
                    <a:pt x="257" y="1140"/>
                    <a:pt x="545" y="1300"/>
                  </a:cubicBezTo>
                  <a:cubicBezTo>
                    <a:pt x="628" y="1346"/>
                    <a:pt x="708" y="1368"/>
                    <a:pt x="780" y="1368"/>
                  </a:cubicBezTo>
                  <a:cubicBezTo>
                    <a:pt x="959" y="1368"/>
                    <a:pt x="1089" y="1231"/>
                    <a:pt x="1089" y="980"/>
                  </a:cubicBezTo>
                  <a:cubicBezTo>
                    <a:pt x="1089" y="660"/>
                    <a:pt x="833" y="244"/>
                    <a:pt x="545" y="84"/>
                  </a:cubicBezTo>
                  <a:cubicBezTo>
                    <a:pt x="460" y="27"/>
                    <a:pt x="377" y="1"/>
                    <a:pt x="30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2"/>
            <p:cNvSpPr/>
            <p:nvPr/>
          </p:nvSpPr>
          <p:spPr>
            <a:xfrm>
              <a:off x="4858175" y="1184700"/>
              <a:ext cx="28850" cy="36100"/>
            </a:xfrm>
            <a:custGeom>
              <a:rect b="b" l="l" r="r" t="t"/>
              <a:pathLst>
                <a:path extrusionOk="0" h="1444" w="1154">
                  <a:moveTo>
                    <a:pt x="321" y="67"/>
                  </a:moveTo>
                  <a:cubicBezTo>
                    <a:pt x="417" y="67"/>
                    <a:pt x="481" y="99"/>
                    <a:pt x="545" y="164"/>
                  </a:cubicBezTo>
                  <a:cubicBezTo>
                    <a:pt x="833" y="324"/>
                    <a:pt x="1057" y="708"/>
                    <a:pt x="1057" y="1028"/>
                  </a:cubicBezTo>
                  <a:cubicBezTo>
                    <a:pt x="1057" y="1188"/>
                    <a:pt x="1025" y="1284"/>
                    <a:pt x="929" y="1348"/>
                  </a:cubicBezTo>
                  <a:cubicBezTo>
                    <a:pt x="892" y="1372"/>
                    <a:pt x="851" y="1383"/>
                    <a:pt x="807" y="1383"/>
                  </a:cubicBezTo>
                  <a:cubicBezTo>
                    <a:pt x="735" y="1383"/>
                    <a:pt x="656" y="1355"/>
                    <a:pt x="577" y="1316"/>
                  </a:cubicBezTo>
                  <a:cubicBezTo>
                    <a:pt x="289" y="1156"/>
                    <a:pt x="65" y="740"/>
                    <a:pt x="65" y="420"/>
                  </a:cubicBezTo>
                  <a:cubicBezTo>
                    <a:pt x="65" y="260"/>
                    <a:pt x="129" y="164"/>
                    <a:pt x="225" y="99"/>
                  </a:cubicBezTo>
                  <a:cubicBezTo>
                    <a:pt x="257" y="99"/>
                    <a:pt x="289" y="67"/>
                    <a:pt x="321" y="67"/>
                  </a:cubicBezTo>
                  <a:close/>
                  <a:moveTo>
                    <a:pt x="327" y="1"/>
                  </a:moveTo>
                  <a:cubicBezTo>
                    <a:pt x="276" y="1"/>
                    <a:pt x="230" y="11"/>
                    <a:pt x="193" y="35"/>
                  </a:cubicBezTo>
                  <a:cubicBezTo>
                    <a:pt x="65" y="99"/>
                    <a:pt x="1" y="260"/>
                    <a:pt x="1" y="420"/>
                  </a:cubicBezTo>
                  <a:cubicBezTo>
                    <a:pt x="1" y="772"/>
                    <a:pt x="257" y="1188"/>
                    <a:pt x="545" y="1380"/>
                  </a:cubicBezTo>
                  <a:cubicBezTo>
                    <a:pt x="641" y="1444"/>
                    <a:pt x="737" y="1444"/>
                    <a:pt x="801" y="1444"/>
                  </a:cubicBezTo>
                  <a:cubicBezTo>
                    <a:pt x="865" y="1444"/>
                    <a:pt x="929" y="1444"/>
                    <a:pt x="961" y="1412"/>
                  </a:cubicBezTo>
                  <a:cubicBezTo>
                    <a:pt x="1089" y="1348"/>
                    <a:pt x="1153" y="1220"/>
                    <a:pt x="1153" y="1028"/>
                  </a:cubicBezTo>
                  <a:cubicBezTo>
                    <a:pt x="1153" y="676"/>
                    <a:pt x="897" y="260"/>
                    <a:pt x="609" y="67"/>
                  </a:cubicBezTo>
                  <a:cubicBezTo>
                    <a:pt x="510" y="28"/>
                    <a:pt x="411" y="1"/>
                    <a:pt x="32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2"/>
            <p:cNvSpPr/>
            <p:nvPr/>
          </p:nvSpPr>
          <p:spPr>
            <a:xfrm>
              <a:off x="4786175" y="1288000"/>
              <a:ext cx="664950" cy="755350"/>
            </a:xfrm>
            <a:custGeom>
              <a:rect b="b" l="l" r="r" t="t"/>
              <a:pathLst>
                <a:path extrusionOk="0" h="30214" w="26598">
                  <a:moveTo>
                    <a:pt x="0" y="0"/>
                  </a:moveTo>
                  <a:lnTo>
                    <a:pt x="0" y="14915"/>
                  </a:lnTo>
                  <a:lnTo>
                    <a:pt x="26565" y="30214"/>
                  </a:lnTo>
                  <a:lnTo>
                    <a:pt x="26597" y="30150"/>
                  </a:lnTo>
                  <a:lnTo>
                    <a:pt x="96" y="14883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2"/>
            <p:cNvSpPr/>
            <p:nvPr/>
          </p:nvSpPr>
          <p:spPr>
            <a:xfrm>
              <a:off x="4782175" y="1272000"/>
              <a:ext cx="10425" cy="19225"/>
            </a:xfrm>
            <a:custGeom>
              <a:rect b="b" l="l" r="r" t="t"/>
              <a:pathLst>
                <a:path extrusionOk="0" h="769" w="417">
                  <a:moveTo>
                    <a:pt x="192" y="0"/>
                  </a:moveTo>
                  <a:lnTo>
                    <a:pt x="0" y="768"/>
                  </a:lnTo>
                  <a:lnTo>
                    <a:pt x="416" y="76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2"/>
            <p:cNvSpPr/>
            <p:nvPr/>
          </p:nvSpPr>
          <p:spPr>
            <a:xfrm>
              <a:off x="5444700" y="2036125"/>
              <a:ext cx="19225" cy="14425"/>
            </a:xfrm>
            <a:custGeom>
              <a:rect b="b" l="l" r="r" t="t"/>
              <a:pathLst>
                <a:path extrusionOk="0" h="577" w="769">
                  <a:moveTo>
                    <a:pt x="224" y="1"/>
                  </a:moveTo>
                  <a:lnTo>
                    <a:pt x="0" y="353"/>
                  </a:lnTo>
                  <a:lnTo>
                    <a:pt x="769" y="577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2"/>
            <p:cNvSpPr/>
            <p:nvPr/>
          </p:nvSpPr>
          <p:spPr>
            <a:xfrm>
              <a:off x="4838975" y="1332000"/>
              <a:ext cx="67250" cy="362500"/>
            </a:xfrm>
            <a:custGeom>
              <a:rect b="b" l="l" r="r" t="t"/>
              <a:pathLst>
                <a:path extrusionOk="0" h="14500" w="2690">
                  <a:moveTo>
                    <a:pt x="33" y="1"/>
                  </a:moveTo>
                  <a:lnTo>
                    <a:pt x="1" y="12963"/>
                  </a:lnTo>
                  <a:lnTo>
                    <a:pt x="2657" y="14499"/>
                  </a:lnTo>
                  <a:lnTo>
                    <a:pt x="2689" y="1537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2"/>
            <p:cNvSpPr/>
            <p:nvPr/>
          </p:nvSpPr>
          <p:spPr>
            <a:xfrm>
              <a:off x="4929400" y="1469625"/>
              <a:ext cx="67225" cy="277675"/>
            </a:xfrm>
            <a:custGeom>
              <a:rect b="b" l="l" r="r" t="t"/>
              <a:pathLst>
                <a:path extrusionOk="0" h="11107" w="2689">
                  <a:moveTo>
                    <a:pt x="32" y="1"/>
                  </a:moveTo>
                  <a:lnTo>
                    <a:pt x="0" y="9570"/>
                  </a:lnTo>
                  <a:lnTo>
                    <a:pt x="2657" y="11107"/>
                  </a:lnTo>
                  <a:lnTo>
                    <a:pt x="2689" y="1537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2"/>
            <p:cNvSpPr/>
            <p:nvPr/>
          </p:nvSpPr>
          <p:spPr>
            <a:xfrm>
              <a:off x="5019825" y="1479225"/>
              <a:ext cx="67225" cy="320100"/>
            </a:xfrm>
            <a:custGeom>
              <a:rect b="b" l="l" r="r" t="t"/>
              <a:pathLst>
                <a:path extrusionOk="0" h="12804" w="2689">
                  <a:moveTo>
                    <a:pt x="32" y="1"/>
                  </a:moveTo>
                  <a:lnTo>
                    <a:pt x="0" y="11267"/>
                  </a:lnTo>
                  <a:lnTo>
                    <a:pt x="2657" y="12803"/>
                  </a:lnTo>
                  <a:lnTo>
                    <a:pt x="2689" y="1505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2"/>
            <p:cNvSpPr/>
            <p:nvPr/>
          </p:nvSpPr>
          <p:spPr>
            <a:xfrm>
              <a:off x="5111025" y="1637650"/>
              <a:ext cx="66450" cy="213675"/>
            </a:xfrm>
            <a:custGeom>
              <a:rect b="b" l="l" r="r" t="t"/>
              <a:pathLst>
                <a:path extrusionOk="0" h="8547" w="2658">
                  <a:moveTo>
                    <a:pt x="1" y="1"/>
                  </a:moveTo>
                  <a:lnTo>
                    <a:pt x="1" y="7042"/>
                  </a:lnTo>
                  <a:lnTo>
                    <a:pt x="2657" y="8546"/>
                  </a:lnTo>
                  <a:lnTo>
                    <a:pt x="2657" y="15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2"/>
            <p:cNvSpPr/>
            <p:nvPr/>
          </p:nvSpPr>
          <p:spPr>
            <a:xfrm>
              <a:off x="5201450" y="1656875"/>
              <a:ext cx="67250" cy="247250"/>
            </a:xfrm>
            <a:custGeom>
              <a:rect b="b" l="l" r="r" t="t"/>
              <a:pathLst>
                <a:path extrusionOk="0" h="9890" w="2690">
                  <a:moveTo>
                    <a:pt x="33" y="0"/>
                  </a:moveTo>
                  <a:lnTo>
                    <a:pt x="1" y="8354"/>
                  </a:lnTo>
                  <a:lnTo>
                    <a:pt x="2657" y="9890"/>
                  </a:lnTo>
                  <a:lnTo>
                    <a:pt x="2689" y="153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2"/>
            <p:cNvSpPr/>
            <p:nvPr/>
          </p:nvSpPr>
          <p:spPr>
            <a:xfrm>
              <a:off x="5291875" y="1824100"/>
              <a:ext cx="67225" cy="132050"/>
            </a:xfrm>
            <a:custGeom>
              <a:rect b="b" l="l" r="r" t="t"/>
              <a:pathLst>
                <a:path extrusionOk="0" h="5282" w="2689">
                  <a:moveTo>
                    <a:pt x="32" y="0"/>
                  </a:moveTo>
                  <a:lnTo>
                    <a:pt x="0" y="3745"/>
                  </a:lnTo>
                  <a:lnTo>
                    <a:pt x="2657" y="5281"/>
                  </a:lnTo>
                  <a:lnTo>
                    <a:pt x="2689" y="153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2"/>
            <p:cNvSpPr/>
            <p:nvPr/>
          </p:nvSpPr>
          <p:spPr>
            <a:xfrm>
              <a:off x="4757375" y="1746875"/>
              <a:ext cx="805775" cy="460725"/>
            </a:xfrm>
            <a:custGeom>
              <a:rect b="b" l="l" r="r" t="t"/>
              <a:pathLst>
                <a:path extrusionOk="0" h="18429" w="32231">
                  <a:moveTo>
                    <a:pt x="1652" y="1"/>
                  </a:moveTo>
                  <a:cubicBezTo>
                    <a:pt x="1272" y="1"/>
                    <a:pt x="896" y="81"/>
                    <a:pt x="608" y="241"/>
                  </a:cubicBezTo>
                  <a:cubicBezTo>
                    <a:pt x="0" y="593"/>
                    <a:pt x="0" y="1137"/>
                    <a:pt x="608" y="1457"/>
                  </a:cubicBezTo>
                  <a:lnTo>
                    <a:pt x="29542" y="18164"/>
                  </a:lnTo>
                  <a:cubicBezTo>
                    <a:pt x="29830" y="18340"/>
                    <a:pt x="30214" y="18428"/>
                    <a:pt x="30598" y="18428"/>
                  </a:cubicBezTo>
                  <a:cubicBezTo>
                    <a:pt x="30982" y="18428"/>
                    <a:pt x="31366" y="18340"/>
                    <a:pt x="31654" y="18164"/>
                  </a:cubicBezTo>
                  <a:cubicBezTo>
                    <a:pt x="32230" y="17844"/>
                    <a:pt x="32230" y="17300"/>
                    <a:pt x="31654" y="16948"/>
                  </a:cubicBezTo>
                  <a:lnTo>
                    <a:pt x="2721" y="241"/>
                  </a:lnTo>
                  <a:cubicBezTo>
                    <a:pt x="2417" y="81"/>
                    <a:pt x="2033" y="1"/>
                    <a:pt x="165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43"/>
          <p:cNvSpPr txBox="1"/>
          <p:nvPr>
            <p:ph type="title"/>
          </p:nvPr>
        </p:nvSpPr>
        <p:spPr>
          <a:xfrm>
            <a:off x="720000" y="339600"/>
            <a:ext cx="7704000" cy="6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Grafik Makroekonomi terhadap Waktu (per tahun)</a:t>
            </a:r>
            <a:endParaRPr>
              <a:highlight>
                <a:schemeClr val="accent1"/>
              </a:highlight>
            </a:endParaRPr>
          </a:p>
        </p:txBody>
      </p:sp>
      <p:pic>
        <p:nvPicPr>
          <p:cNvPr id="1219" name="Google Shape;121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38" y="1042775"/>
            <a:ext cx="4945325" cy="370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0" name="Google Shape;1220;p43"/>
          <p:cNvSpPr txBox="1"/>
          <p:nvPr>
            <p:ph type="title"/>
          </p:nvPr>
        </p:nvSpPr>
        <p:spPr>
          <a:xfrm>
            <a:off x="5344150" y="1147850"/>
            <a:ext cx="33387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Indikator ekonomi menaik pada 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Exchange rate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CPI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GDP/CaPITAL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Indikator Ekonomi </a:t>
            </a:r>
            <a:r>
              <a:rPr i="1" lang="en" sz="1900"/>
              <a:t>flat</a:t>
            </a:r>
            <a:r>
              <a:rPr lang="en" sz="1900"/>
              <a:t> pada 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Inflation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Indikator Ekonomi </a:t>
            </a:r>
            <a:r>
              <a:rPr i="1" lang="en" sz="1900"/>
              <a:t>Fluktuatif </a:t>
            </a:r>
            <a:r>
              <a:rPr lang="en" sz="1900"/>
              <a:t>pada 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UnemploymenT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FDI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Net Trade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4"/>
          <p:cNvSpPr txBox="1"/>
          <p:nvPr>
            <p:ph type="title"/>
          </p:nvPr>
        </p:nvSpPr>
        <p:spPr>
          <a:xfrm>
            <a:off x="720000" y="339600"/>
            <a:ext cx="7704000" cy="6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GDP/Capita 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Peristiwa Menarik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226" name="Google Shape;1226;p44"/>
          <p:cNvSpPr txBox="1"/>
          <p:nvPr>
            <p:ph type="title"/>
          </p:nvPr>
        </p:nvSpPr>
        <p:spPr>
          <a:xfrm>
            <a:off x="5344150" y="1147850"/>
            <a:ext cx="33387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Terjadi Pandemi COVID-19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Melembung Utang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Kerusuhan 1998 (Krisis moneter dan ekonomi pada zaman pelengseran soeharto)</a:t>
            </a:r>
            <a:endParaRPr sz="1900"/>
          </a:p>
        </p:txBody>
      </p:sp>
      <p:pic>
        <p:nvPicPr>
          <p:cNvPr id="1227" name="Google Shape;122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60038"/>
            <a:ext cx="5039350" cy="3779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45"/>
          <p:cNvSpPr txBox="1"/>
          <p:nvPr>
            <p:ph type="title"/>
          </p:nvPr>
        </p:nvSpPr>
        <p:spPr>
          <a:xfrm>
            <a:off x="720000" y="339600"/>
            <a:ext cx="7704000" cy="6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Pengangguran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233" name="Google Shape;1233;p45"/>
          <p:cNvSpPr txBox="1"/>
          <p:nvPr>
            <p:ph type="title"/>
          </p:nvPr>
        </p:nvSpPr>
        <p:spPr>
          <a:xfrm>
            <a:off x="5344150" y="1147850"/>
            <a:ext cx="33387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Tidak ada hal yang menarik Kecuali pada 2000-2010</a:t>
            </a:r>
            <a:endParaRPr sz="1900"/>
          </a:p>
        </p:txBody>
      </p:sp>
      <p:pic>
        <p:nvPicPr>
          <p:cNvPr id="1234" name="Google Shape;123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75" y="969300"/>
            <a:ext cx="5039350" cy="3779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46"/>
          <p:cNvSpPr txBox="1"/>
          <p:nvPr>
            <p:ph type="title"/>
          </p:nvPr>
        </p:nvSpPr>
        <p:spPr>
          <a:xfrm>
            <a:off x="720000" y="339600"/>
            <a:ext cx="7704000" cy="6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Inflasi &amp; Peristiwa Penting</a:t>
            </a:r>
            <a:endParaRPr>
              <a:highlight>
                <a:schemeClr val="accent1"/>
              </a:highlight>
            </a:endParaRPr>
          </a:p>
        </p:txBody>
      </p:sp>
      <p:pic>
        <p:nvPicPr>
          <p:cNvPr id="1240" name="Google Shape;124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50" y="969288"/>
            <a:ext cx="5039350" cy="3779513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p46"/>
          <p:cNvSpPr txBox="1"/>
          <p:nvPr>
            <p:ph type="title"/>
          </p:nvPr>
        </p:nvSpPr>
        <p:spPr>
          <a:xfrm>
            <a:off x="5598200" y="969300"/>
            <a:ext cx="31953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Terjadi peningkatan pada supersemar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Terjadi peningkatan pada kerusuhan 1998</a:t>
            </a: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47"/>
          <p:cNvSpPr txBox="1"/>
          <p:nvPr>
            <p:ph type="title"/>
          </p:nvPr>
        </p:nvSpPr>
        <p:spPr>
          <a:xfrm>
            <a:off x="720000" y="339600"/>
            <a:ext cx="7704000" cy="6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FDI </a:t>
            </a:r>
            <a:r>
              <a:rPr lang="en"/>
              <a:t>&amp; Peristiwa Penting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247" name="Google Shape;1247;p47"/>
          <p:cNvSpPr txBox="1"/>
          <p:nvPr>
            <p:ph type="title"/>
          </p:nvPr>
        </p:nvSpPr>
        <p:spPr>
          <a:xfrm>
            <a:off x="5598200" y="969300"/>
            <a:ext cx="31953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t/>
            </a:r>
            <a:endParaRPr sz="1900"/>
          </a:p>
        </p:txBody>
      </p:sp>
      <p:pic>
        <p:nvPicPr>
          <p:cNvPr id="1248" name="Google Shape;124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00" y="969300"/>
            <a:ext cx="5159200" cy="38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48"/>
          <p:cNvSpPr txBox="1"/>
          <p:nvPr>
            <p:ph type="title"/>
          </p:nvPr>
        </p:nvSpPr>
        <p:spPr>
          <a:xfrm>
            <a:off x="720000" y="339600"/>
            <a:ext cx="7704000" cy="6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Exchange Rate &amp;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Peristiwa penting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254" name="Google Shape;1254;p48"/>
          <p:cNvSpPr txBox="1"/>
          <p:nvPr>
            <p:ph type="title"/>
          </p:nvPr>
        </p:nvSpPr>
        <p:spPr>
          <a:xfrm>
            <a:off x="5598200" y="969300"/>
            <a:ext cx="31953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pada akhir 1998 (akhir zaman orde baru), terjadi kenaikan exchange rate</a:t>
            </a:r>
            <a:endParaRPr sz="1900"/>
          </a:p>
        </p:txBody>
      </p:sp>
      <p:pic>
        <p:nvPicPr>
          <p:cNvPr id="1255" name="Google Shape;125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00" y="1163125"/>
            <a:ext cx="4805190" cy="36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49"/>
          <p:cNvSpPr txBox="1"/>
          <p:nvPr>
            <p:ph type="title"/>
          </p:nvPr>
        </p:nvSpPr>
        <p:spPr>
          <a:xfrm>
            <a:off x="720000" y="339600"/>
            <a:ext cx="7704000" cy="6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 Trade </a:t>
            </a:r>
            <a:r>
              <a:rPr lang="en"/>
              <a:t>&amp;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Peristiwa penting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261" name="Google Shape;1261;p49"/>
          <p:cNvSpPr txBox="1"/>
          <p:nvPr>
            <p:ph type="title"/>
          </p:nvPr>
        </p:nvSpPr>
        <p:spPr>
          <a:xfrm>
            <a:off x="5598200" y="969300"/>
            <a:ext cx="31953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Tidak ada peristiwa yang menarik</a:t>
            </a:r>
            <a:endParaRPr sz="1900"/>
          </a:p>
        </p:txBody>
      </p:sp>
      <p:pic>
        <p:nvPicPr>
          <p:cNvPr id="1262" name="Google Shape;126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00" y="1052675"/>
            <a:ext cx="5159200" cy="38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50"/>
          <p:cNvSpPr txBox="1"/>
          <p:nvPr>
            <p:ph type="title"/>
          </p:nvPr>
        </p:nvSpPr>
        <p:spPr>
          <a:xfrm>
            <a:off x="439000" y="339600"/>
            <a:ext cx="8354400" cy="6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CPI </a:t>
            </a:r>
            <a:r>
              <a:rPr lang="en"/>
              <a:t>&amp; Peristiwa penting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268" name="Google Shape;1268;p50"/>
          <p:cNvSpPr txBox="1"/>
          <p:nvPr>
            <p:ph type="title"/>
          </p:nvPr>
        </p:nvSpPr>
        <p:spPr>
          <a:xfrm>
            <a:off x="5598200" y="969300"/>
            <a:ext cx="31953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Ada peningkatan gradient pada tahun 1998</a:t>
            </a:r>
            <a:endParaRPr sz="1900"/>
          </a:p>
        </p:txBody>
      </p:sp>
      <p:pic>
        <p:nvPicPr>
          <p:cNvPr id="1269" name="Google Shape;126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00" y="969300"/>
            <a:ext cx="5159200" cy="38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ctrTitle"/>
          </p:nvPr>
        </p:nvSpPr>
        <p:spPr>
          <a:xfrm>
            <a:off x="3795100" y="1078900"/>
            <a:ext cx="4619100" cy="21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50"/>
              <a:t>Peramalan</a:t>
            </a:r>
            <a:endParaRPr sz="45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50"/>
              <a:t>Makroekonomi</a:t>
            </a:r>
            <a:endParaRPr sz="45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50"/>
              <a:t>Di Indonesia</a:t>
            </a:r>
            <a:endParaRPr sz="4550"/>
          </a:p>
        </p:txBody>
      </p:sp>
      <p:grpSp>
        <p:nvGrpSpPr>
          <p:cNvPr id="230" name="Google Shape;230;p33"/>
          <p:cNvGrpSpPr/>
          <p:nvPr/>
        </p:nvGrpSpPr>
        <p:grpSpPr>
          <a:xfrm>
            <a:off x="899788" y="846521"/>
            <a:ext cx="2849507" cy="3391135"/>
            <a:chOff x="4695625" y="2320975"/>
            <a:chExt cx="917125" cy="1091450"/>
          </a:xfrm>
        </p:grpSpPr>
        <p:sp>
          <p:nvSpPr>
            <p:cNvPr id="231" name="Google Shape;231;p33"/>
            <p:cNvSpPr/>
            <p:nvPr/>
          </p:nvSpPr>
          <p:spPr>
            <a:xfrm>
              <a:off x="4849375" y="3301775"/>
              <a:ext cx="208875" cy="110050"/>
            </a:xfrm>
            <a:custGeom>
              <a:rect b="b" l="l" r="r" t="t"/>
              <a:pathLst>
                <a:path extrusionOk="0" h="4402" w="8355">
                  <a:moveTo>
                    <a:pt x="4178" y="0"/>
                  </a:moveTo>
                  <a:cubicBezTo>
                    <a:pt x="3209" y="0"/>
                    <a:pt x="2241" y="216"/>
                    <a:pt x="1505" y="648"/>
                  </a:cubicBezTo>
                  <a:cubicBezTo>
                    <a:pt x="1" y="1513"/>
                    <a:pt x="33" y="2889"/>
                    <a:pt x="1505" y="3753"/>
                  </a:cubicBezTo>
                  <a:cubicBezTo>
                    <a:pt x="2241" y="4185"/>
                    <a:pt x="3209" y="4401"/>
                    <a:pt x="4182" y="4401"/>
                  </a:cubicBezTo>
                  <a:cubicBezTo>
                    <a:pt x="5154" y="4401"/>
                    <a:pt x="6130" y="4185"/>
                    <a:pt x="6882" y="3753"/>
                  </a:cubicBezTo>
                  <a:cubicBezTo>
                    <a:pt x="8354" y="2889"/>
                    <a:pt x="8322" y="1513"/>
                    <a:pt x="6850" y="648"/>
                  </a:cubicBezTo>
                  <a:cubicBezTo>
                    <a:pt x="6114" y="216"/>
                    <a:pt x="5146" y="0"/>
                    <a:pt x="417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3"/>
            <p:cNvSpPr/>
            <p:nvPr/>
          </p:nvSpPr>
          <p:spPr>
            <a:xfrm>
              <a:off x="4858175" y="3300975"/>
              <a:ext cx="191275" cy="111450"/>
            </a:xfrm>
            <a:custGeom>
              <a:rect b="b" l="l" r="r" t="t"/>
              <a:pathLst>
                <a:path extrusionOk="0" h="4458" w="7651">
                  <a:moveTo>
                    <a:pt x="3810" y="72"/>
                  </a:moveTo>
                  <a:cubicBezTo>
                    <a:pt x="4770" y="72"/>
                    <a:pt x="5730" y="264"/>
                    <a:pt x="6466" y="712"/>
                  </a:cubicBezTo>
                  <a:cubicBezTo>
                    <a:pt x="7202" y="1097"/>
                    <a:pt x="7586" y="1641"/>
                    <a:pt x="7586" y="2217"/>
                  </a:cubicBezTo>
                  <a:cubicBezTo>
                    <a:pt x="7586" y="2793"/>
                    <a:pt x="7202" y="3337"/>
                    <a:pt x="6498" y="3753"/>
                  </a:cubicBezTo>
                  <a:cubicBezTo>
                    <a:pt x="5762" y="4169"/>
                    <a:pt x="4802" y="4377"/>
                    <a:pt x="3842" y="4377"/>
                  </a:cubicBezTo>
                  <a:cubicBezTo>
                    <a:pt x="2881" y="4377"/>
                    <a:pt x="1921" y="4169"/>
                    <a:pt x="1185" y="3753"/>
                  </a:cubicBezTo>
                  <a:cubicBezTo>
                    <a:pt x="449" y="3337"/>
                    <a:pt x="65" y="2793"/>
                    <a:pt x="65" y="2217"/>
                  </a:cubicBezTo>
                  <a:cubicBezTo>
                    <a:pt x="65" y="1641"/>
                    <a:pt x="449" y="1097"/>
                    <a:pt x="1153" y="712"/>
                  </a:cubicBezTo>
                  <a:cubicBezTo>
                    <a:pt x="1889" y="264"/>
                    <a:pt x="2849" y="72"/>
                    <a:pt x="3810" y="72"/>
                  </a:cubicBezTo>
                  <a:close/>
                  <a:moveTo>
                    <a:pt x="3810" y="0"/>
                  </a:moveTo>
                  <a:cubicBezTo>
                    <a:pt x="2833" y="0"/>
                    <a:pt x="1857" y="216"/>
                    <a:pt x="1121" y="648"/>
                  </a:cubicBezTo>
                  <a:cubicBezTo>
                    <a:pt x="385" y="1065"/>
                    <a:pt x="1" y="1609"/>
                    <a:pt x="1" y="2217"/>
                  </a:cubicBezTo>
                  <a:cubicBezTo>
                    <a:pt x="1" y="2825"/>
                    <a:pt x="417" y="3369"/>
                    <a:pt x="1121" y="3817"/>
                  </a:cubicBezTo>
                  <a:cubicBezTo>
                    <a:pt x="1889" y="4233"/>
                    <a:pt x="2849" y="4457"/>
                    <a:pt x="3842" y="4457"/>
                  </a:cubicBezTo>
                  <a:cubicBezTo>
                    <a:pt x="4802" y="4457"/>
                    <a:pt x="5794" y="4233"/>
                    <a:pt x="6530" y="3817"/>
                  </a:cubicBezTo>
                  <a:cubicBezTo>
                    <a:pt x="7266" y="3401"/>
                    <a:pt x="7650" y="2825"/>
                    <a:pt x="7650" y="2217"/>
                  </a:cubicBezTo>
                  <a:cubicBezTo>
                    <a:pt x="7650" y="1641"/>
                    <a:pt x="7234" y="1065"/>
                    <a:pt x="6498" y="648"/>
                  </a:cubicBezTo>
                  <a:cubicBezTo>
                    <a:pt x="5762" y="216"/>
                    <a:pt x="4786" y="0"/>
                    <a:pt x="381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4976600" y="3205750"/>
              <a:ext cx="208075" cy="110050"/>
            </a:xfrm>
            <a:custGeom>
              <a:rect b="b" l="l" r="r" t="t"/>
              <a:pathLst>
                <a:path extrusionOk="0" h="4402" w="8323">
                  <a:moveTo>
                    <a:pt x="4146" y="1"/>
                  </a:moveTo>
                  <a:cubicBezTo>
                    <a:pt x="3177" y="1"/>
                    <a:pt x="2209" y="217"/>
                    <a:pt x="1473" y="649"/>
                  </a:cubicBezTo>
                  <a:cubicBezTo>
                    <a:pt x="1" y="1513"/>
                    <a:pt x="1" y="2889"/>
                    <a:pt x="1473" y="3753"/>
                  </a:cubicBezTo>
                  <a:cubicBezTo>
                    <a:pt x="2225" y="4185"/>
                    <a:pt x="3201" y="4401"/>
                    <a:pt x="4174" y="4401"/>
                  </a:cubicBezTo>
                  <a:cubicBezTo>
                    <a:pt x="5146" y="4401"/>
                    <a:pt x="6114" y="4185"/>
                    <a:pt x="6850" y="3753"/>
                  </a:cubicBezTo>
                  <a:cubicBezTo>
                    <a:pt x="8322" y="2889"/>
                    <a:pt x="8322" y="1513"/>
                    <a:pt x="6818" y="649"/>
                  </a:cubicBezTo>
                  <a:cubicBezTo>
                    <a:pt x="6082" y="217"/>
                    <a:pt x="5114" y="1"/>
                    <a:pt x="414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3"/>
            <p:cNvSpPr/>
            <p:nvPr/>
          </p:nvSpPr>
          <p:spPr>
            <a:xfrm>
              <a:off x="4984600" y="3204950"/>
              <a:ext cx="191275" cy="111450"/>
            </a:xfrm>
            <a:custGeom>
              <a:rect b="b" l="l" r="r" t="t"/>
              <a:pathLst>
                <a:path extrusionOk="0" h="4458" w="7651">
                  <a:moveTo>
                    <a:pt x="3810" y="73"/>
                  </a:moveTo>
                  <a:cubicBezTo>
                    <a:pt x="4770" y="73"/>
                    <a:pt x="5762" y="297"/>
                    <a:pt x="6498" y="713"/>
                  </a:cubicBezTo>
                  <a:cubicBezTo>
                    <a:pt x="7202" y="1129"/>
                    <a:pt x="7586" y="1673"/>
                    <a:pt x="7586" y="2249"/>
                  </a:cubicBezTo>
                  <a:cubicBezTo>
                    <a:pt x="7586" y="2793"/>
                    <a:pt x="7202" y="3337"/>
                    <a:pt x="6498" y="3753"/>
                  </a:cubicBezTo>
                  <a:cubicBezTo>
                    <a:pt x="5769" y="4181"/>
                    <a:pt x="4820" y="4389"/>
                    <a:pt x="3869" y="4389"/>
                  </a:cubicBezTo>
                  <a:cubicBezTo>
                    <a:pt x="2900" y="4389"/>
                    <a:pt x="1928" y="4173"/>
                    <a:pt x="1185" y="3753"/>
                  </a:cubicBezTo>
                  <a:cubicBezTo>
                    <a:pt x="481" y="3337"/>
                    <a:pt x="65" y="2793"/>
                    <a:pt x="65" y="2217"/>
                  </a:cubicBezTo>
                  <a:cubicBezTo>
                    <a:pt x="65" y="1641"/>
                    <a:pt x="449" y="1129"/>
                    <a:pt x="1153" y="713"/>
                  </a:cubicBezTo>
                  <a:cubicBezTo>
                    <a:pt x="1889" y="297"/>
                    <a:pt x="2849" y="73"/>
                    <a:pt x="3810" y="73"/>
                  </a:cubicBezTo>
                  <a:close/>
                  <a:moveTo>
                    <a:pt x="3814" y="1"/>
                  </a:moveTo>
                  <a:cubicBezTo>
                    <a:pt x="2833" y="1"/>
                    <a:pt x="1857" y="217"/>
                    <a:pt x="1121" y="649"/>
                  </a:cubicBezTo>
                  <a:cubicBezTo>
                    <a:pt x="417" y="1065"/>
                    <a:pt x="1" y="1641"/>
                    <a:pt x="1" y="2217"/>
                  </a:cubicBezTo>
                  <a:cubicBezTo>
                    <a:pt x="1" y="2825"/>
                    <a:pt x="417" y="3401"/>
                    <a:pt x="1153" y="3817"/>
                  </a:cubicBezTo>
                  <a:cubicBezTo>
                    <a:pt x="1889" y="4233"/>
                    <a:pt x="2881" y="4457"/>
                    <a:pt x="3842" y="4457"/>
                  </a:cubicBezTo>
                  <a:cubicBezTo>
                    <a:pt x="4834" y="4457"/>
                    <a:pt x="5794" y="4233"/>
                    <a:pt x="6530" y="3817"/>
                  </a:cubicBezTo>
                  <a:cubicBezTo>
                    <a:pt x="7266" y="3401"/>
                    <a:pt x="7650" y="2825"/>
                    <a:pt x="7650" y="2249"/>
                  </a:cubicBezTo>
                  <a:cubicBezTo>
                    <a:pt x="7650" y="1641"/>
                    <a:pt x="7266" y="1065"/>
                    <a:pt x="6530" y="649"/>
                  </a:cubicBezTo>
                  <a:cubicBezTo>
                    <a:pt x="5778" y="217"/>
                    <a:pt x="4794" y="1"/>
                    <a:pt x="381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3"/>
            <p:cNvSpPr/>
            <p:nvPr/>
          </p:nvSpPr>
          <p:spPr>
            <a:xfrm>
              <a:off x="4774175" y="3178550"/>
              <a:ext cx="208050" cy="110050"/>
            </a:xfrm>
            <a:custGeom>
              <a:rect b="b" l="l" r="r" t="t"/>
              <a:pathLst>
                <a:path extrusionOk="0" h="4402" w="8322">
                  <a:moveTo>
                    <a:pt x="4149" y="0"/>
                  </a:moveTo>
                  <a:cubicBezTo>
                    <a:pt x="3177" y="0"/>
                    <a:pt x="2209" y="216"/>
                    <a:pt x="1473" y="649"/>
                  </a:cubicBezTo>
                  <a:cubicBezTo>
                    <a:pt x="0" y="1513"/>
                    <a:pt x="0" y="2889"/>
                    <a:pt x="1505" y="3753"/>
                  </a:cubicBezTo>
                  <a:cubicBezTo>
                    <a:pt x="2241" y="4185"/>
                    <a:pt x="3209" y="4401"/>
                    <a:pt x="4177" y="4401"/>
                  </a:cubicBezTo>
                  <a:cubicBezTo>
                    <a:pt x="5145" y="4401"/>
                    <a:pt x="6113" y="4185"/>
                    <a:pt x="6850" y="3753"/>
                  </a:cubicBezTo>
                  <a:cubicBezTo>
                    <a:pt x="8322" y="2889"/>
                    <a:pt x="8322" y="1513"/>
                    <a:pt x="6850" y="649"/>
                  </a:cubicBezTo>
                  <a:cubicBezTo>
                    <a:pt x="6097" y="216"/>
                    <a:pt x="5121" y="0"/>
                    <a:pt x="414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3"/>
            <p:cNvSpPr/>
            <p:nvPr/>
          </p:nvSpPr>
          <p:spPr>
            <a:xfrm>
              <a:off x="4782975" y="3177750"/>
              <a:ext cx="191250" cy="111450"/>
            </a:xfrm>
            <a:custGeom>
              <a:rect b="b" l="l" r="r" t="t"/>
              <a:pathLst>
                <a:path extrusionOk="0" h="4458" w="7650">
                  <a:moveTo>
                    <a:pt x="3809" y="72"/>
                  </a:moveTo>
                  <a:cubicBezTo>
                    <a:pt x="4769" y="72"/>
                    <a:pt x="5729" y="296"/>
                    <a:pt x="6466" y="713"/>
                  </a:cubicBezTo>
                  <a:cubicBezTo>
                    <a:pt x="7170" y="1129"/>
                    <a:pt x="7586" y="1673"/>
                    <a:pt x="7586" y="2249"/>
                  </a:cubicBezTo>
                  <a:cubicBezTo>
                    <a:pt x="7586" y="2825"/>
                    <a:pt x="7202" y="3337"/>
                    <a:pt x="6498" y="3753"/>
                  </a:cubicBezTo>
                  <a:cubicBezTo>
                    <a:pt x="5761" y="4185"/>
                    <a:pt x="4793" y="4401"/>
                    <a:pt x="3825" y="4401"/>
                  </a:cubicBezTo>
                  <a:cubicBezTo>
                    <a:pt x="2857" y="4401"/>
                    <a:pt x="1889" y="4185"/>
                    <a:pt x="1153" y="3753"/>
                  </a:cubicBezTo>
                  <a:cubicBezTo>
                    <a:pt x="448" y="3337"/>
                    <a:pt x="64" y="2825"/>
                    <a:pt x="64" y="2249"/>
                  </a:cubicBezTo>
                  <a:cubicBezTo>
                    <a:pt x="64" y="1673"/>
                    <a:pt x="448" y="1129"/>
                    <a:pt x="1153" y="713"/>
                  </a:cubicBezTo>
                  <a:cubicBezTo>
                    <a:pt x="1889" y="296"/>
                    <a:pt x="2849" y="72"/>
                    <a:pt x="3809" y="72"/>
                  </a:cubicBezTo>
                  <a:close/>
                  <a:moveTo>
                    <a:pt x="3809" y="0"/>
                  </a:moveTo>
                  <a:cubicBezTo>
                    <a:pt x="2833" y="0"/>
                    <a:pt x="1857" y="216"/>
                    <a:pt x="1121" y="649"/>
                  </a:cubicBezTo>
                  <a:cubicBezTo>
                    <a:pt x="384" y="1065"/>
                    <a:pt x="0" y="1641"/>
                    <a:pt x="0" y="2217"/>
                  </a:cubicBezTo>
                  <a:cubicBezTo>
                    <a:pt x="0" y="2825"/>
                    <a:pt x="384" y="3401"/>
                    <a:pt x="1121" y="3817"/>
                  </a:cubicBezTo>
                  <a:cubicBezTo>
                    <a:pt x="1889" y="4265"/>
                    <a:pt x="2849" y="4457"/>
                    <a:pt x="3841" y="4457"/>
                  </a:cubicBezTo>
                  <a:cubicBezTo>
                    <a:pt x="4801" y="4457"/>
                    <a:pt x="5793" y="4265"/>
                    <a:pt x="6530" y="3817"/>
                  </a:cubicBezTo>
                  <a:cubicBezTo>
                    <a:pt x="7234" y="3401"/>
                    <a:pt x="7650" y="2825"/>
                    <a:pt x="7650" y="2249"/>
                  </a:cubicBezTo>
                  <a:cubicBezTo>
                    <a:pt x="7650" y="1641"/>
                    <a:pt x="7234" y="1065"/>
                    <a:pt x="6498" y="649"/>
                  </a:cubicBezTo>
                  <a:cubicBezTo>
                    <a:pt x="5761" y="216"/>
                    <a:pt x="4785" y="0"/>
                    <a:pt x="380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3"/>
            <p:cNvSpPr/>
            <p:nvPr/>
          </p:nvSpPr>
          <p:spPr>
            <a:xfrm>
              <a:off x="4701350" y="3286575"/>
              <a:ext cx="100050" cy="45225"/>
            </a:xfrm>
            <a:custGeom>
              <a:rect b="b" l="l" r="r" t="t"/>
              <a:pathLst>
                <a:path extrusionOk="0" h="1809" w="4002">
                  <a:moveTo>
                    <a:pt x="1985" y="0"/>
                  </a:moveTo>
                  <a:cubicBezTo>
                    <a:pt x="1521" y="0"/>
                    <a:pt x="1057" y="88"/>
                    <a:pt x="705" y="264"/>
                  </a:cubicBezTo>
                  <a:cubicBezTo>
                    <a:pt x="1" y="616"/>
                    <a:pt x="1" y="1192"/>
                    <a:pt x="737" y="1545"/>
                  </a:cubicBezTo>
                  <a:cubicBezTo>
                    <a:pt x="1089" y="1721"/>
                    <a:pt x="1553" y="1809"/>
                    <a:pt x="2017" y="1809"/>
                  </a:cubicBezTo>
                  <a:cubicBezTo>
                    <a:pt x="2481" y="1809"/>
                    <a:pt x="2945" y="1721"/>
                    <a:pt x="3297" y="1545"/>
                  </a:cubicBezTo>
                  <a:cubicBezTo>
                    <a:pt x="4002" y="1192"/>
                    <a:pt x="4002" y="616"/>
                    <a:pt x="3265" y="264"/>
                  </a:cubicBezTo>
                  <a:cubicBezTo>
                    <a:pt x="2913" y="88"/>
                    <a:pt x="2449" y="0"/>
                    <a:pt x="198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4705350" y="3285775"/>
              <a:ext cx="92050" cy="46625"/>
            </a:xfrm>
            <a:custGeom>
              <a:rect b="b" l="l" r="r" t="t"/>
              <a:pathLst>
                <a:path extrusionOk="0" h="1865" w="3682">
                  <a:moveTo>
                    <a:pt x="1825" y="72"/>
                  </a:moveTo>
                  <a:cubicBezTo>
                    <a:pt x="2305" y="72"/>
                    <a:pt x="2753" y="136"/>
                    <a:pt x="3105" y="328"/>
                  </a:cubicBezTo>
                  <a:cubicBezTo>
                    <a:pt x="3425" y="488"/>
                    <a:pt x="3617" y="712"/>
                    <a:pt x="3617" y="936"/>
                  </a:cubicBezTo>
                  <a:cubicBezTo>
                    <a:pt x="3617" y="1160"/>
                    <a:pt x="3425" y="1384"/>
                    <a:pt x="3105" y="1545"/>
                  </a:cubicBezTo>
                  <a:cubicBezTo>
                    <a:pt x="2753" y="1721"/>
                    <a:pt x="2297" y="1809"/>
                    <a:pt x="1841" y="1809"/>
                  </a:cubicBezTo>
                  <a:cubicBezTo>
                    <a:pt x="1385" y="1809"/>
                    <a:pt x="929" y="1721"/>
                    <a:pt x="577" y="1545"/>
                  </a:cubicBezTo>
                  <a:cubicBezTo>
                    <a:pt x="257" y="1384"/>
                    <a:pt x="65" y="1160"/>
                    <a:pt x="65" y="936"/>
                  </a:cubicBezTo>
                  <a:cubicBezTo>
                    <a:pt x="65" y="712"/>
                    <a:pt x="257" y="488"/>
                    <a:pt x="577" y="328"/>
                  </a:cubicBezTo>
                  <a:cubicBezTo>
                    <a:pt x="929" y="136"/>
                    <a:pt x="1377" y="72"/>
                    <a:pt x="1825" y="72"/>
                  </a:cubicBezTo>
                  <a:close/>
                  <a:moveTo>
                    <a:pt x="1829" y="0"/>
                  </a:moveTo>
                  <a:cubicBezTo>
                    <a:pt x="1361" y="0"/>
                    <a:pt x="897" y="88"/>
                    <a:pt x="545" y="264"/>
                  </a:cubicBezTo>
                  <a:cubicBezTo>
                    <a:pt x="193" y="424"/>
                    <a:pt x="1" y="680"/>
                    <a:pt x="1" y="936"/>
                  </a:cubicBezTo>
                  <a:cubicBezTo>
                    <a:pt x="1" y="1192"/>
                    <a:pt x="193" y="1416"/>
                    <a:pt x="545" y="1609"/>
                  </a:cubicBezTo>
                  <a:cubicBezTo>
                    <a:pt x="897" y="1801"/>
                    <a:pt x="1377" y="1865"/>
                    <a:pt x="1857" y="1865"/>
                  </a:cubicBezTo>
                  <a:cubicBezTo>
                    <a:pt x="2305" y="1865"/>
                    <a:pt x="2785" y="1801"/>
                    <a:pt x="3137" y="1609"/>
                  </a:cubicBezTo>
                  <a:cubicBezTo>
                    <a:pt x="3489" y="1448"/>
                    <a:pt x="3681" y="1192"/>
                    <a:pt x="3681" y="936"/>
                  </a:cubicBezTo>
                  <a:cubicBezTo>
                    <a:pt x="3681" y="680"/>
                    <a:pt x="3489" y="456"/>
                    <a:pt x="3137" y="264"/>
                  </a:cubicBezTo>
                  <a:cubicBezTo>
                    <a:pt x="2769" y="88"/>
                    <a:pt x="2297" y="0"/>
                    <a:pt x="182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3"/>
            <p:cNvSpPr/>
            <p:nvPr/>
          </p:nvSpPr>
          <p:spPr>
            <a:xfrm>
              <a:off x="4730950" y="2880300"/>
              <a:ext cx="807400" cy="465700"/>
            </a:xfrm>
            <a:custGeom>
              <a:rect b="b" l="l" r="r" t="t"/>
              <a:pathLst>
                <a:path extrusionOk="0" h="18628" w="32296">
                  <a:moveTo>
                    <a:pt x="9731" y="0"/>
                  </a:moveTo>
                  <a:lnTo>
                    <a:pt x="1" y="5665"/>
                  </a:lnTo>
                  <a:lnTo>
                    <a:pt x="22565" y="18628"/>
                  </a:lnTo>
                  <a:lnTo>
                    <a:pt x="32295" y="12963"/>
                  </a:lnTo>
                  <a:lnTo>
                    <a:pt x="973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3"/>
            <p:cNvSpPr/>
            <p:nvPr/>
          </p:nvSpPr>
          <p:spPr>
            <a:xfrm>
              <a:off x="4730150" y="2878900"/>
              <a:ext cx="809800" cy="467900"/>
            </a:xfrm>
            <a:custGeom>
              <a:rect b="b" l="l" r="r" t="t"/>
              <a:pathLst>
                <a:path extrusionOk="0" h="18716" w="32392">
                  <a:moveTo>
                    <a:pt x="9763" y="88"/>
                  </a:moveTo>
                  <a:lnTo>
                    <a:pt x="32263" y="13019"/>
                  </a:lnTo>
                  <a:lnTo>
                    <a:pt x="22597" y="18652"/>
                  </a:lnTo>
                  <a:lnTo>
                    <a:pt x="97" y="5721"/>
                  </a:lnTo>
                  <a:lnTo>
                    <a:pt x="9763" y="88"/>
                  </a:lnTo>
                  <a:close/>
                  <a:moveTo>
                    <a:pt x="9759" y="0"/>
                  </a:moveTo>
                  <a:cubicBezTo>
                    <a:pt x="9755" y="0"/>
                    <a:pt x="9747" y="8"/>
                    <a:pt x="9731" y="24"/>
                  </a:cubicBezTo>
                  <a:lnTo>
                    <a:pt x="1" y="5657"/>
                  </a:lnTo>
                  <a:lnTo>
                    <a:pt x="1" y="5689"/>
                  </a:lnTo>
                  <a:lnTo>
                    <a:pt x="1" y="5753"/>
                  </a:lnTo>
                  <a:lnTo>
                    <a:pt x="22597" y="18716"/>
                  </a:lnTo>
                  <a:lnTo>
                    <a:pt x="22629" y="18716"/>
                  </a:lnTo>
                  <a:lnTo>
                    <a:pt x="32359" y="13083"/>
                  </a:lnTo>
                  <a:cubicBezTo>
                    <a:pt x="32359" y="13051"/>
                    <a:pt x="32391" y="13051"/>
                    <a:pt x="32391" y="13051"/>
                  </a:cubicBezTo>
                  <a:cubicBezTo>
                    <a:pt x="32391" y="13019"/>
                    <a:pt x="32359" y="13019"/>
                    <a:pt x="32359" y="13019"/>
                  </a:cubicBezTo>
                  <a:lnTo>
                    <a:pt x="9763" y="24"/>
                  </a:lnTo>
                  <a:cubicBezTo>
                    <a:pt x="9763" y="8"/>
                    <a:pt x="9763" y="0"/>
                    <a:pt x="975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3"/>
            <p:cNvSpPr/>
            <p:nvPr/>
          </p:nvSpPr>
          <p:spPr>
            <a:xfrm>
              <a:off x="5311875" y="3189950"/>
              <a:ext cx="215250" cy="132050"/>
            </a:xfrm>
            <a:custGeom>
              <a:rect b="b" l="l" r="r" t="t"/>
              <a:pathLst>
                <a:path extrusionOk="0" h="5282" w="8610">
                  <a:moveTo>
                    <a:pt x="8610" y="0"/>
                  </a:moveTo>
                  <a:lnTo>
                    <a:pt x="0" y="4993"/>
                  </a:lnTo>
                  <a:lnTo>
                    <a:pt x="0" y="5281"/>
                  </a:lnTo>
                  <a:lnTo>
                    <a:pt x="8610" y="289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3"/>
            <p:cNvSpPr/>
            <p:nvPr/>
          </p:nvSpPr>
          <p:spPr>
            <a:xfrm>
              <a:off x="5311075" y="3188550"/>
              <a:ext cx="216850" cy="134250"/>
            </a:xfrm>
            <a:custGeom>
              <a:rect b="b" l="l" r="r" t="t"/>
              <a:pathLst>
                <a:path extrusionOk="0" h="5370" w="8674">
                  <a:moveTo>
                    <a:pt x="8610" y="88"/>
                  </a:moveTo>
                  <a:lnTo>
                    <a:pt x="8610" y="313"/>
                  </a:lnTo>
                  <a:lnTo>
                    <a:pt x="64" y="5273"/>
                  </a:lnTo>
                  <a:lnTo>
                    <a:pt x="64" y="5049"/>
                  </a:lnTo>
                  <a:lnTo>
                    <a:pt x="8610" y="88"/>
                  </a:lnTo>
                  <a:close/>
                  <a:moveTo>
                    <a:pt x="8642" y="0"/>
                  </a:moveTo>
                  <a:cubicBezTo>
                    <a:pt x="8634" y="0"/>
                    <a:pt x="8626" y="8"/>
                    <a:pt x="8610" y="24"/>
                  </a:cubicBezTo>
                  <a:lnTo>
                    <a:pt x="32" y="5017"/>
                  </a:lnTo>
                  <a:cubicBezTo>
                    <a:pt x="0" y="5017"/>
                    <a:pt x="0" y="5017"/>
                    <a:pt x="0" y="5049"/>
                  </a:cubicBezTo>
                  <a:lnTo>
                    <a:pt x="0" y="5337"/>
                  </a:lnTo>
                  <a:cubicBezTo>
                    <a:pt x="0" y="5369"/>
                    <a:pt x="0" y="5369"/>
                    <a:pt x="32" y="5369"/>
                  </a:cubicBezTo>
                  <a:lnTo>
                    <a:pt x="64" y="5369"/>
                  </a:lnTo>
                  <a:lnTo>
                    <a:pt x="8674" y="377"/>
                  </a:lnTo>
                  <a:lnTo>
                    <a:pt x="8674" y="345"/>
                  </a:lnTo>
                  <a:lnTo>
                    <a:pt x="8674" y="56"/>
                  </a:lnTo>
                  <a:lnTo>
                    <a:pt x="8674" y="24"/>
                  </a:lnTo>
                  <a:cubicBezTo>
                    <a:pt x="8658" y="8"/>
                    <a:pt x="8650" y="0"/>
                    <a:pt x="864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3"/>
            <p:cNvSpPr/>
            <p:nvPr/>
          </p:nvSpPr>
          <p:spPr>
            <a:xfrm>
              <a:off x="4794975" y="3016325"/>
              <a:ext cx="516925" cy="305675"/>
            </a:xfrm>
            <a:custGeom>
              <a:rect b="b" l="l" r="r" t="t"/>
              <a:pathLst>
                <a:path extrusionOk="0" h="12227" w="20677">
                  <a:moveTo>
                    <a:pt x="0" y="0"/>
                  </a:moveTo>
                  <a:lnTo>
                    <a:pt x="0" y="288"/>
                  </a:lnTo>
                  <a:lnTo>
                    <a:pt x="20676" y="12226"/>
                  </a:lnTo>
                  <a:lnTo>
                    <a:pt x="20676" y="119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3"/>
            <p:cNvSpPr/>
            <p:nvPr/>
          </p:nvSpPr>
          <p:spPr>
            <a:xfrm>
              <a:off x="4794175" y="3015525"/>
              <a:ext cx="518525" cy="307275"/>
            </a:xfrm>
            <a:custGeom>
              <a:rect b="b" l="l" r="r" t="t"/>
              <a:pathLst>
                <a:path extrusionOk="0" h="12291" w="20741">
                  <a:moveTo>
                    <a:pt x="64" y="96"/>
                  </a:moveTo>
                  <a:lnTo>
                    <a:pt x="20676" y="12002"/>
                  </a:lnTo>
                  <a:lnTo>
                    <a:pt x="20676" y="12194"/>
                  </a:lnTo>
                  <a:lnTo>
                    <a:pt x="64" y="320"/>
                  </a:lnTo>
                  <a:lnTo>
                    <a:pt x="64" y="96"/>
                  </a:lnTo>
                  <a:close/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20"/>
                  </a:lnTo>
                  <a:cubicBezTo>
                    <a:pt x="0" y="352"/>
                    <a:pt x="0" y="352"/>
                    <a:pt x="32" y="352"/>
                  </a:cubicBezTo>
                  <a:lnTo>
                    <a:pt x="20708" y="12290"/>
                  </a:lnTo>
                  <a:lnTo>
                    <a:pt x="20740" y="12290"/>
                  </a:lnTo>
                  <a:lnTo>
                    <a:pt x="20740" y="12258"/>
                  </a:lnTo>
                  <a:lnTo>
                    <a:pt x="20740" y="11970"/>
                  </a:lnTo>
                  <a:lnTo>
                    <a:pt x="20740" y="11938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3"/>
            <p:cNvSpPr/>
            <p:nvPr/>
          </p:nvSpPr>
          <p:spPr>
            <a:xfrm>
              <a:off x="4794975" y="2891500"/>
              <a:ext cx="732150" cy="423300"/>
            </a:xfrm>
            <a:custGeom>
              <a:rect b="b" l="l" r="r" t="t"/>
              <a:pathLst>
                <a:path extrusionOk="0" h="16932" w="29286">
                  <a:moveTo>
                    <a:pt x="8610" y="0"/>
                  </a:moveTo>
                  <a:lnTo>
                    <a:pt x="0" y="4993"/>
                  </a:lnTo>
                  <a:lnTo>
                    <a:pt x="20676" y="16931"/>
                  </a:lnTo>
                  <a:lnTo>
                    <a:pt x="29286" y="11938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3"/>
            <p:cNvSpPr/>
            <p:nvPr/>
          </p:nvSpPr>
          <p:spPr>
            <a:xfrm>
              <a:off x="4794175" y="2889900"/>
              <a:ext cx="733750" cy="425700"/>
            </a:xfrm>
            <a:custGeom>
              <a:rect b="b" l="l" r="r" t="t"/>
              <a:pathLst>
                <a:path extrusionOk="0" h="17028" w="29350">
                  <a:moveTo>
                    <a:pt x="8642" y="96"/>
                  </a:moveTo>
                  <a:lnTo>
                    <a:pt x="29254" y="12002"/>
                  </a:lnTo>
                  <a:lnTo>
                    <a:pt x="20708" y="16963"/>
                  </a:lnTo>
                  <a:lnTo>
                    <a:pt x="96" y="5057"/>
                  </a:lnTo>
                  <a:lnTo>
                    <a:pt x="8642" y="96"/>
                  </a:lnTo>
                  <a:close/>
                  <a:moveTo>
                    <a:pt x="8610" y="0"/>
                  </a:moveTo>
                  <a:lnTo>
                    <a:pt x="32" y="5025"/>
                  </a:lnTo>
                  <a:cubicBezTo>
                    <a:pt x="0" y="5025"/>
                    <a:pt x="0" y="5025"/>
                    <a:pt x="0" y="5057"/>
                  </a:cubicBezTo>
                  <a:cubicBezTo>
                    <a:pt x="0" y="5057"/>
                    <a:pt x="0" y="5089"/>
                    <a:pt x="32" y="5089"/>
                  </a:cubicBezTo>
                  <a:lnTo>
                    <a:pt x="20708" y="17027"/>
                  </a:lnTo>
                  <a:lnTo>
                    <a:pt x="20740" y="17027"/>
                  </a:lnTo>
                  <a:lnTo>
                    <a:pt x="29350" y="12034"/>
                  </a:lnTo>
                  <a:lnTo>
                    <a:pt x="29350" y="12002"/>
                  </a:lnTo>
                  <a:lnTo>
                    <a:pt x="29350" y="11938"/>
                  </a:lnTo>
                  <a:lnTo>
                    <a:pt x="867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3"/>
            <p:cNvSpPr/>
            <p:nvPr/>
          </p:nvSpPr>
          <p:spPr>
            <a:xfrm>
              <a:off x="5311875" y="3175550"/>
              <a:ext cx="215250" cy="132850"/>
            </a:xfrm>
            <a:custGeom>
              <a:rect b="b" l="l" r="r" t="t"/>
              <a:pathLst>
                <a:path extrusionOk="0" h="5314" w="8610">
                  <a:moveTo>
                    <a:pt x="8610" y="0"/>
                  </a:moveTo>
                  <a:lnTo>
                    <a:pt x="0" y="5025"/>
                  </a:lnTo>
                  <a:lnTo>
                    <a:pt x="0" y="5313"/>
                  </a:lnTo>
                  <a:lnTo>
                    <a:pt x="8610" y="320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3"/>
            <p:cNvSpPr/>
            <p:nvPr/>
          </p:nvSpPr>
          <p:spPr>
            <a:xfrm>
              <a:off x="5311075" y="3174750"/>
              <a:ext cx="216850" cy="134450"/>
            </a:xfrm>
            <a:custGeom>
              <a:rect b="b" l="l" r="r" t="t"/>
              <a:pathLst>
                <a:path extrusionOk="0" h="5378" w="8674">
                  <a:moveTo>
                    <a:pt x="8610" y="96"/>
                  </a:moveTo>
                  <a:lnTo>
                    <a:pt x="8610" y="320"/>
                  </a:lnTo>
                  <a:lnTo>
                    <a:pt x="64" y="5281"/>
                  </a:lnTo>
                  <a:lnTo>
                    <a:pt x="64" y="5057"/>
                  </a:lnTo>
                  <a:lnTo>
                    <a:pt x="8610" y="96"/>
                  </a:lnTo>
                  <a:close/>
                  <a:moveTo>
                    <a:pt x="8610" y="0"/>
                  </a:moveTo>
                  <a:lnTo>
                    <a:pt x="32" y="4993"/>
                  </a:lnTo>
                  <a:lnTo>
                    <a:pt x="0" y="5025"/>
                  </a:lnTo>
                  <a:lnTo>
                    <a:pt x="0" y="5345"/>
                  </a:lnTo>
                  <a:cubicBezTo>
                    <a:pt x="0" y="5345"/>
                    <a:pt x="0" y="5377"/>
                    <a:pt x="32" y="5377"/>
                  </a:cubicBezTo>
                  <a:lnTo>
                    <a:pt x="64" y="5377"/>
                  </a:lnTo>
                  <a:lnTo>
                    <a:pt x="8674" y="384"/>
                  </a:lnTo>
                  <a:lnTo>
                    <a:pt x="8674" y="352"/>
                  </a:lnTo>
                  <a:lnTo>
                    <a:pt x="8674" y="32"/>
                  </a:lnTo>
                  <a:lnTo>
                    <a:pt x="867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3"/>
            <p:cNvSpPr/>
            <p:nvPr/>
          </p:nvSpPr>
          <p:spPr>
            <a:xfrm>
              <a:off x="4794975" y="3001925"/>
              <a:ext cx="516925" cy="306475"/>
            </a:xfrm>
            <a:custGeom>
              <a:rect b="b" l="l" r="r" t="t"/>
              <a:pathLst>
                <a:path extrusionOk="0" h="12259" w="20677">
                  <a:moveTo>
                    <a:pt x="0" y="0"/>
                  </a:moveTo>
                  <a:lnTo>
                    <a:pt x="0" y="320"/>
                  </a:lnTo>
                  <a:lnTo>
                    <a:pt x="20676" y="12258"/>
                  </a:lnTo>
                  <a:lnTo>
                    <a:pt x="20676" y="11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3"/>
            <p:cNvSpPr/>
            <p:nvPr/>
          </p:nvSpPr>
          <p:spPr>
            <a:xfrm>
              <a:off x="4794175" y="3001125"/>
              <a:ext cx="518525" cy="308075"/>
            </a:xfrm>
            <a:custGeom>
              <a:rect b="b" l="l" r="r" t="t"/>
              <a:pathLst>
                <a:path extrusionOk="0" h="12323" w="20741">
                  <a:moveTo>
                    <a:pt x="64" y="96"/>
                  </a:moveTo>
                  <a:lnTo>
                    <a:pt x="20676" y="12002"/>
                  </a:lnTo>
                  <a:lnTo>
                    <a:pt x="20676" y="12226"/>
                  </a:lnTo>
                  <a:lnTo>
                    <a:pt x="64" y="320"/>
                  </a:lnTo>
                  <a:lnTo>
                    <a:pt x="64" y="96"/>
                  </a:lnTo>
                  <a:close/>
                  <a:moveTo>
                    <a:pt x="32" y="0"/>
                  </a:moveTo>
                  <a:lnTo>
                    <a:pt x="0" y="32"/>
                  </a:lnTo>
                  <a:lnTo>
                    <a:pt x="0" y="352"/>
                  </a:lnTo>
                  <a:cubicBezTo>
                    <a:pt x="0" y="352"/>
                    <a:pt x="0" y="384"/>
                    <a:pt x="32" y="384"/>
                  </a:cubicBezTo>
                  <a:lnTo>
                    <a:pt x="20708" y="12322"/>
                  </a:lnTo>
                  <a:lnTo>
                    <a:pt x="20740" y="12322"/>
                  </a:lnTo>
                  <a:lnTo>
                    <a:pt x="20740" y="12290"/>
                  </a:lnTo>
                  <a:lnTo>
                    <a:pt x="20740" y="11970"/>
                  </a:lnTo>
                  <a:lnTo>
                    <a:pt x="20740" y="11938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3"/>
            <p:cNvSpPr/>
            <p:nvPr/>
          </p:nvSpPr>
          <p:spPr>
            <a:xfrm>
              <a:off x="4794975" y="2877100"/>
              <a:ext cx="732150" cy="424100"/>
            </a:xfrm>
            <a:custGeom>
              <a:rect b="b" l="l" r="r" t="t"/>
              <a:pathLst>
                <a:path extrusionOk="0" h="16964" w="29286">
                  <a:moveTo>
                    <a:pt x="8610" y="0"/>
                  </a:moveTo>
                  <a:lnTo>
                    <a:pt x="0" y="4993"/>
                  </a:lnTo>
                  <a:lnTo>
                    <a:pt x="20676" y="16963"/>
                  </a:lnTo>
                  <a:lnTo>
                    <a:pt x="29286" y="11938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4794175" y="2876300"/>
              <a:ext cx="733750" cy="425700"/>
            </a:xfrm>
            <a:custGeom>
              <a:rect b="b" l="l" r="r" t="t"/>
              <a:pathLst>
                <a:path extrusionOk="0" h="17028" w="29350">
                  <a:moveTo>
                    <a:pt x="8642" y="64"/>
                  </a:moveTo>
                  <a:lnTo>
                    <a:pt x="29254" y="11970"/>
                  </a:lnTo>
                  <a:lnTo>
                    <a:pt x="20708" y="16931"/>
                  </a:lnTo>
                  <a:lnTo>
                    <a:pt x="96" y="5025"/>
                  </a:lnTo>
                  <a:lnTo>
                    <a:pt x="8642" y="64"/>
                  </a:lnTo>
                  <a:close/>
                  <a:moveTo>
                    <a:pt x="8610" y="0"/>
                  </a:moveTo>
                  <a:lnTo>
                    <a:pt x="32" y="4993"/>
                  </a:lnTo>
                  <a:cubicBezTo>
                    <a:pt x="0" y="5025"/>
                    <a:pt x="0" y="5025"/>
                    <a:pt x="0" y="5057"/>
                  </a:cubicBezTo>
                  <a:lnTo>
                    <a:pt x="32" y="5089"/>
                  </a:lnTo>
                  <a:lnTo>
                    <a:pt x="20708" y="17027"/>
                  </a:lnTo>
                  <a:lnTo>
                    <a:pt x="20740" y="17027"/>
                  </a:lnTo>
                  <a:lnTo>
                    <a:pt x="29350" y="12002"/>
                  </a:lnTo>
                  <a:lnTo>
                    <a:pt x="29350" y="11970"/>
                  </a:lnTo>
                  <a:lnTo>
                    <a:pt x="29350" y="11938"/>
                  </a:lnTo>
                  <a:lnTo>
                    <a:pt x="867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3"/>
            <p:cNvSpPr/>
            <p:nvPr/>
          </p:nvSpPr>
          <p:spPr>
            <a:xfrm>
              <a:off x="5311875" y="3161950"/>
              <a:ext cx="215250" cy="132850"/>
            </a:xfrm>
            <a:custGeom>
              <a:rect b="b" l="l" r="r" t="t"/>
              <a:pathLst>
                <a:path extrusionOk="0" h="5314" w="8610">
                  <a:moveTo>
                    <a:pt x="8610" y="0"/>
                  </a:moveTo>
                  <a:lnTo>
                    <a:pt x="0" y="4993"/>
                  </a:lnTo>
                  <a:lnTo>
                    <a:pt x="0" y="5313"/>
                  </a:lnTo>
                  <a:lnTo>
                    <a:pt x="8610" y="288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3"/>
            <p:cNvSpPr/>
            <p:nvPr/>
          </p:nvSpPr>
          <p:spPr>
            <a:xfrm>
              <a:off x="5311075" y="3161150"/>
              <a:ext cx="216850" cy="134450"/>
            </a:xfrm>
            <a:custGeom>
              <a:rect b="b" l="l" r="r" t="t"/>
              <a:pathLst>
                <a:path extrusionOk="0" h="5378" w="8674">
                  <a:moveTo>
                    <a:pt x="8610" y="96"/>
                  </a:moveTo>
                  <a:lnTo>
                    <a:pt x="8610" y="320"/>
                  </a:lnTo>
                  <a:lnTo>
                    <a:pt x="64" y="5281"/>
                  </a:lnTo>
                  <a:lnTo>
                    <a:pt x="64" y="5057"/>
                  </a:lnTo>
                  <a:lnTo>
                    <a:pt x="8610" y="96"/>
                  </a:lnTo>
                  <a:close/>
                  <a:moveTo>
                    <a:pt x="8610" y="0"/>
                  </a:moveTo>
                  <a:lnTo>
                    <a:pt x="32" y="4993"/>
                  </a:lnTo>
                  <a:cubicBezTo>
                    <a:pt x="0" y="4993"/>
                    <a:pt x="0" y="5025"/>
                    <a:pt x="0" y="5025"/>
                  </a:cubicBezTo>
                  <a:lnTo>
                    <a:pt x="0" y="5345"/>
                  </a:lnTo>
                  <a:lnTo>
                    <a:pt x="32" y="5377"/>
                  </a:lnTo>
                  <a:lnTo>
                    <a:pt x="64" y="5377"/>
                  </a:lnTo>
                  <a:lnTo>
                    <a:pt x="8674" y="352"/>
                  </a:lnTo>
                  <a:lnTo>
                    <a:pt x="8674" y="320"/>
                  </a:lnTo>
                  <a:lnTo>
                    <a:pt x="8674" y="32"/>
                  </a:lnTo>
                  <a:lnTo>
                    <a:pt x="867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3"/>
            <p:cNvSpPr/>
            <p:nvPr/>
          </p:nvSpPr>
          <p:spPr>
            <a:xfrm>
              <a:off x="4794975" y="2988300"/>
              <a:ext cx="516925" cy="306500"/>
            </a:xfrm>
            <a:custGeom>
              <a:rect b="b" l="l" r="r" t="t"/>
              <a:pathLst>
                <a:path extrusionOk="0" h="12260" w="20677">
                  <a:moveTo>
                    <a:pt x="0" y="1"/>
                  </a:moveTo>
                  <a:lnTo>
                    <a:pt x="0" y="321"/>
                  </a:lnTo>
                  <a:lnTo>
                    <a:pt x="20676" y="12259"/>
                  </a:lnTo>
                  <a:lnTo>
                    <a:pt x="20676" y="119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3"/>
            <p:cNvSpPr/>
            <p:nvPr/>
          </p:nvSpPr>
          <p:spPr>
            <a:xfrm>
              <a:off x="4794175" y="2987500"/>
              <a:ext cx="518525" cy="308100"/>
            </a:xfrm>
            <a:custGeom>
              <a:rect b="b" l="l" r="r" t="t"/>
              <a:pathLst>
                <a:path extrusionOk="0" h="12324" w="20741">
                  <a:moveTo>
                    <a:pt x="64" y="97"/>
                  </a:moveTo>
                  <a:lnTo>
                    <a:pt x="20676" y="12003"/>
                  </a:lnTo>
                  <a:lnTo>
                    <a:pt x="20676" y="12227"/>
                  </a:lnTo>
                  <a:lnTo>
                    <a:pt x="64" y="321"/>
                  </a:lnTo>
                  <a:lnTo>
                    <a:pt x="64" y="97"/>
                  </a:lnTo>
                  <a:close/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353"/>
                  </a:lnTo>
                  <a:lnTo>
                    <a:pt x="32" y="385"/>
                  </a:lnTo>
                  <a:lnTo>
                    <a:pt x="20708" y="12323"/>
                  </a:lnTo>
                  <a:lnTo>
                    <a:pt x="20740" y="12323"/>
                  </a:lnTo>
                  <a:lnTo>
                    <a:pt x="20740" y="12291"/>
                  </a:lnTo>
                  <a:lnTo>
                    <a:pt x="20740" y="11971"/>
                  </a:lnTo>
                  <a:lnTo>
                    <a:pt x="20740" y="11939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3"/>
            <p:cNvSpPr/>
            <p:nvPr/>
          </p:nvSpPr>
          <p:spPr>
            <a:xfrm>
              <a:off x="4794975" y="2863500"/>
              <a:ext cx="732150" cy="423300"/>
            </a:xfrm>
            <a:custGeom>
              <a:rect b="b" l="l" r="r" t="t"/>
              <a:pathLst>
                <a:path extrusionOk="0" h="16932" w="29286">
                  <a:moveTo>
                    <a:pt x="8610" y="0"/>
                  </a:moveTo>
                  <a:lnTo>
                    <a:pt x="0" y="4993"/>
                  </a:lnTo>
                  <a:lnTo>
                    <a:pt x="20676" y="16931"/>
                  </a:lnTo>
                  <a:lnTo>
                    <a:pt x="29286" y="11938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3"/>
            <p:cNvSpPr/>
            <p:nvPr/>
          </p:nvSpPr>
          <p:spPr>
            <a:xfrm>
              <a:off x="4794175" y="2862700"/>
              <a:ext cx="733750" cy="424900"/>
            </a:xfrm>
            <a:custGeom>
              <a:rect b="b" l="l" r="r" t="t"/>
              <a:pathLst>
                <a:path extrusionOk="0" h="16996" w="29350">
                  <a:moveTo>
                    <a:pt x="8642" y="64"/>
                  </a:moveTo>
                  <a:lnTo>
                    <a:pt x="29254" y="11970"/>
                  </a:lnTo>
                  <a:lnTo>
                    <a:pt x="20708" y="16931"/>
                  </a:lnTo>
                  <a:lnTo>
                    <a:pt x="96" y="5025"/>
                  </a:lnTo>
                  <a:lnTo>
                    <a:pt x="8642" y="64"/>
                  </a:lnTo>
                  <a:close/>
                  <a:moveTo>
                    <a:pt x="8610" y="0"/>
                  </a:moveTo>
                  <a:lnTo>
                    <a:pt x="32" y="4993"/>
                  </a:lnTo>
                  <a:cubicBezTo>
                    <a:pt x="0" y="4993"/>
                    <a:pt x="0" y="5025"/>
                    <a:pt x="0" y="5025"/>
                  </a:cubicBezTo>
                  <a:cubicBezTo>
                    <a:pt x="0" y="5057"/>
                    <a:pt x="0" y="5057"/>
                    <a:pt x="32" y="5057"/>
                  </a:cubicBezTo>
                  <a:lnTo>
                    <a:pt x="20708" y="16995"/>
                  </a:lnTo>
                  <a:lnTo>
                    <a:pt x="20740" y="16995"/>
                  </a:lnTo>
                  <a:lnTo>
                    <a:pt x="29350" y="12002"/>
                  </a:lnTo>
                  <a:lnTo>
                    <a:pt x="29350" y="11970"/>
                  </a:lnTo>
                  <a:lnTo>
                    <a:pt x="29350" y="11938"/>
                  </a:lnTo>
                  <a:lnTo>
                    <a:pt x="867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3"/>
            <p:cNvSpPr/>
            <p:nvPr/>
          </p:nvSpPr>
          <p:spPr>
            <a:xfrm>
              <a:off x="5311875" y="3148350"/>
              <a:ext cx="215250" cy="132050"/>
            </a:xfrm>
            <a:custGeom>
              <a:rect b="b" l="l" r="r" t="t"/>
              <a:pathLst>
                <a:path extrusionOk="0" h="5282" w="8610">
                  <a:moveTo>
                    <a:pt x="8610" y="0"/>
                  </a:moveTo>
                  <a:lnTo>
                    <a:pt x="0" y="4993"/>
                  </a:lnTo>
                  <a:lnTo>
                    <a:pt x="0" y="5281"/>
                  </a:lnTo>
                  <a:lnTo>
                    <a:pt x="8610" y="288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5311075" y="3146950"/>
              <a:ext cx="216850" cy="135050"/>
            </a:xfrm>
            <a:custGeom>
              <a:rect b="b" l="l" r="r" t="t"/>
              <a:pathLst>
                <a:path extrusionOk="0" h="5402" w="8674">
                  <a:moveTo>
                    <a:pt x="8610" y="120"/>
                  </a:moveTo>
                  <a:lnTo>
                    <a:pt x="8610" y="312"/>
                  </a:lnTo>
                  <a:lnTo>
                    <a:pt x="64" y="5273"/>
                  </a:lnTo>
                  <a:lnTo>
                    <a:pt x="64" y="5081"/>
                  </a:lnTo>
                  <a:lnTo>
                    <a:pt x="8610" y="120"/>
                  </a:lnTo>
                  <a:close/>
                  <a:moveTo>
                    <a:pt x="8642" y="0"/>
                  </a:moveTo>
                  <a:cubicBezTo>
                    <a:pt x="8634" y="0"/>
                    <a:pt x="8626" y="8"/>
                    <a:pt x="8610" y="24"/>
                  </a:cubicBezTo>
                  <a:lnTo>
                    <a:pt x="32" y="5017"/>
                  </a:lnTo>
                  <a:cubicBezTo>
                    <a:pt x="0" y="5017"/>
                    <a:pt x="0" y="5049"/>
                    <a:pt x="0" y="5049"/>
                  </a:cubicBezTo>
                  <a:lnTo>
                    <a:pt x="0" y="5337"/>
                  </a:lnTo>
                  <a:cubicBezTo>
                    <a:pt x="0" y="5369"/>
                    <a:pt x="0" y="5369"/>
                    <a:pt x="32" y="5401"/>
                  </a:cubicBezTo>
                  <a:lnTo>
                    <a:pt x="64" y="5369"/>
                  </a:lnTo>
                  <a:lnTo>
                    <a:pt x="8674" y="376"/>
                  </a:lnTo>
                  <a:lnTo>
                    <a:pt x="8674" y="344"/>
                  </a:lnTo>
                  <a:lnTo>
                    <a:pt x="8674" y="56"/>
                  </a:lnTo>
                  <a:lnTo>
                    <a:pt x="8674" y="24"/>
                  </a:lnTo>
                  <a:cubicBezTo>
                    <a:pt x="8658" y="8"/>
                    <a:pt x="8650" y="0"/>
                    <a:pt x="864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4794975" y="2974700"/>
              <a:ext cx="516925" cy="305700"/>
            </a:xfrm>
            <a:custGeom>
              <a:rect b="b" l="l" r="r" t="t"/>
              <a:pathLst>
                <a:path extrusionOk="0" h="12228" w="20677">
                  <a:moveTo>
                    <a:pt x="0" y="1"/>
                  </a:moveTo>
                  <a:lnTo>
                    <a:pt x="0" y="289"/>
                  </a:lnTo>
                  <a:lnTo>
                    <a:pt x="20676" y="12227"/>
                  </a:lnTo>
                  <a:lnTo>
                    <a:pt x="20676" y="119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4794175" y="2973900"/>
              <a:ext cx="518525" cy="308100"/>
            </a:xfrm>
            <a:custGeom>
              <a:rect b="b" l="l" r="r" t="t"/>
              <a:pathLst>
                <a:path extrusionOk="0" h="12324" w="20741">
                  <a:moveTo>
                    <a:pt x="64" y="97"/>
                  </a:moveTo>
                  <a:lnTo>
                    <a:pt x="20676" y="12003"/>
                  </a:lnTo>
                  <a:lnTo>
                    <a:pt x="20676" y="12195"/>
                  </a:lnTo>
                  <a:lnTo>
                    <a:pt x="64" y="321"/>
                  </a:lnTo>
                  <a:lnTo>
                    <a:pt x="64" y="97"/>
                  </a:lnTo>
                  <a:close/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321"/>
                  </a:lnTo>
                  <a:cubicBezTo>
                    <a:pt x="0" y="353"/>
                    <a:pt x="0" y="353"/>
                    <a:pt x="32" y="353"/>
                  </a:cubicBezTo>
                  <a:cubicBezTo>
                    <a:pt x="32" y="353"/>
                    <a:pt x="20708" y="12291"/>
                    <a:pt x="20708" y="12323"/>
                  </a:cubicBezTo>
                  <a:lnTo>
                    <a:pt x="20740" y="12291"/>
                  </a:lnTo>
                  <a:lnTo>
                    <a:pt x="20740" y="12259"/>
                  </a:lnTo>
                  <a:lnTo>
                    <a:pt x="20740" y="11971"/>
                  </a:lnTo>
                  <a:lnTo>
                    <a:pt x="20740" y="11939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4794975" y="2849875"/>
              <a:ext cx="732150" cy="423325"/>
            </a:xfrm>
            <a:custGeom>
              <a:rect b="b" l="l" r="r" t="t"/>
              <a:pathLst>
                <a:path extrusionOk="0" h="16933" w="29286">
                  <a:moveTo>
                    <a:pt x="8610" y="1"/>
                  </a:moveTo>
                  <a:lnTo>
                    <a:pt x="0" y="4994"/>
                  </a:lnTo>
                  <a:lnTo>
                    <a:pt x="20676" y="16932"/>
                  </a:lnTo>
                  <a:lnTo>
                    <a:pt x="29286" y="11939"/>
                  </a:lnTo>
                  <a:lnTo>
                    <a:pt x="861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3"/>
            <p:cNvSpPr/>
            <p:nvPr/>
          </p:nvSpPr>
          <p:spPr>
            <a:xfrm>
              <a:off x="4794175" y="2848475"/>
              <a:ext cx="733750" cy="425525"/>
            </a:xfrm>
            <a:custGeom>
              <a:rect b="b" l="l" r="r" t="t"/>
              <a:pathLst>
                <a:path extrusionOk="0" h="17021" w="29350">
                  <a:moveTo>
                    <a:pt x="8642" y="89"/>
                  </a:moveTo>
                  <a:lnTo>
                    <a:pt x="29254" y="11995"/>
                  </a:lnTo>
                  <a:lnTo>
                    <a:pt x="20708" y="16956"/>
                  </a:lnTo>
                  <a:lnTo>
                    <a:pt x="96" y="5050"/>
                  </a:lnTo>
                  <a:lnTo>
                    <a:pt x="8642" y="89"/>
                  </a:lnTo>
                  <a:close/>
                  <a:moveTo>
                    <a:pt x="8642" y="1"/>
                  </a:moveTo>
                  <a:cubicBezTo>
                    <a:pt x="8634" y="1"/>
                    <a:pt x="8626" y="9"/>
                    <a:pt x="8610" y="25"/>
                  </a:cubicBezTo>
                  <a:lnTo>
                    <a:pt x="32" y="5018"/>
                  </a:lnTo>
                  <a:cubicBezTo>
                    <a:pt x="0" y="5018"/>
                    <a:pt x="0" y="5018"/>
                    <a:pt x="0" y="5050"/>
                  </a:cubicBezTo>
                  <a:cubicBezTo>
                    <a:pt x="0" y="5050"/>
                    <a:pt x="0" y="5082"/>
                    <a:pt x="32" y="5082"/>
                  </a:cubicBezTo>
                  <a:lnTo>
                    <a:pt x="20708" y="17020"/>
                  </a:lnTo>
                  <a:lnTo>
                    <a:pt x="20740" y="17020"/>
                  </a:lnTo>
                  <a:lnTo>
                    <a:pt x="29350" y="12027"/>
                  </a:lnTo>
                  <a:lnTo>
                    <a:pt x="29350" y="11995"/>
                  </a:lnTo>
                  <a:lnTo>
                    <a:pt x="29350" y="11963"/>
                  </a:lnTo>
                  <a:lnTo>
                    <a:pt x="8674" y="25"/>
                  </a:lnTo>
                  <a:cubicBezTo>
                    <a:pt x="8658" y="9"/>
                    <a:pt x="8650" y="1"/>
                    <a:pt x="864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5311875" y="3133950"/>
              <a:ext cx="215250" cy="132850"/>
            </a:xfrm>
            <a:custGeom>
              <a:rect b="b" l="l" r="r" t="t"/>
              <a:pathLst>
                <a:path extrusionOk="0" h="5314" w="8610">
                  <a:moveTo>
                    <a:pt x="8610" y="0"/>
                  </a:moveTo>
                  <a:lnTo>
                    <a:pt x="0" y="5025"/>
                  </a:lnTo>
                  <a:lnTo>
                    <a:pt x="0" y="5313"/>
                  </a:lnTo>
                  <a:lnTo>
                    <a:pt x="8610" y="320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5311075" y="3133150"/>
              <a:ext cx="216850" cy="134450"/>
            </a:xfrm>
            <a:custGeom>
              <a:rect b="b" l="l" r="r" t="t"/>
              <a:pathLst>
                <a:path extrusionOk="0" h="5378" w="8674">
                  <a:moveTo>
                    <a:pt x="8610" y="96"/>
                  </a:moveTo>
                  <a:lnTo>
                    <a:pt x="8610" y="320"/>
                  </a:lnTo>
                  <a:lnTo>
                    <a:pt x="64" y="5281"/>
                  </a:lnTo>
                  <a:lnTo>
                    <a:pt x="64" y="5057"/>
                  </a:lnTo>
                  <a:lnTo>
                    <a:pt x="8610" y="96"/>
                  </a:lnTo>
                  <a:close/>
                  <a:moveTo>
                    <a:pt x="8610" y="0"/>
                  </a:moveTo>
                  <a:lnTo>
                    <a:pt x="32" y="5025"/>
                  </a:lnTo>
                  <a:cubicBezTo>
                    <a:pt x="0" y="5025"/>
                    <a:pt x="0" y="5025"/>
                    <a:pt x="0" y="5057"/>
                  </a:cubicBezTo>
                  <a:lnTo>
                    <a:pt x="0" y="5345"/>
                  </a:lnTo>
                  <a:cubicBezTo>
                    <a:pt x="0" y="5345"/>
                    <a:pt x="0" y="5377"/>
                    <a:pt x="32" y="5377"/>
                  </a:cubicBezTo>
                  <a:lnTo>
                    <a:pt x="64" y="5377"/>
                  </a:lnTo>
                  <a:lnTo>
                    <a:pt x="8674" y="384"/>
                  </a:lnTo>
                  <a:lnTo>
                    <a:pt x="8674" y="352"/>
                  </a:lnTo>
                  <a:lnTo>
                    <a:pt x="8674" y="32"/>
                  </a:lnTo>
                  <a:lnTo>
                    <a:pt x="867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4794975" y="2961100"/>
              <a:ext cx="516925" cy="305700"/>
            </a:xfrm>
            <a:custGeom>
              <a:rect b="b" l="l" r="r" t="t"/>
              <a:pathLst>
                <a:path extrusionOk="0" h="12228" w="20677">
                  <a:moveTo>
                    <a:pt x="0" y="1"/>
                  </a:moveTo>
                  <a:lnTo>
                    <a:pt x="0" y="289"/>
                  </a:lnTo>
                  <a:lnTo>
                    <a:pt x="20676" y="12227"/>
                  </a:lnTo>
                  <a:lnTo>
                    <a:pt x="20676" y="119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4794175" y="2959700"/>
              <a:ext cx="518525" cy="307900"/>
            </a:xfrm>
            <a:custGeom>
              <a:rect b="b" l="l" r="r" t="t"/>
              <a:pathLst>
                <a:path extrusionOk="0" h="12316" w="20741">
                  <a:moveTo>
                    <a:pt x="64" y="121"/>
                  </a:moveTo>
                  <a:lnTo>
                    <a:pt x="20676" y="11995"/>
                  </a:lnTo>
                  <a:lnTo>
                    <a:pt x="20676" y="12219"/>
                  </a:lnTo>
                  <a:lnTo>
                    <a:pt x="64" y="313"/>
                  </a:lnTo>
                  <a:lnTo>
                    <a:pt x="64" y="121"/>
                  </a:lnTo>
                  <a:close/>
                  <a:moveTo>
                    <a:pt x="36" y="1"/>
                  </a:moveTo>
                  <a:cubicBezTo>
                    <a:pt x="32" y="1"/>
                    <a:pt x="32" y="9"/>
                    <a:pt x="32" y="25"/>
                  </a:cubicBezTo>
                  <a:cubicBezTo>
                    <a:pt x="0" y="25"/>
                    <a:pt x="0" y="25"/>
                    <a:pt x="0" y="57"/>
                  </a:cubicBezTo>
                  <a:lnTo>
                    <a:pt x="0" y="345"/>
                  </a:lnTo>
                  <a:cubicBezTo>
                    <a:pt x="0" y="345"/>
                    <a:pt x="0" y="377"/>
                    <a:pt x="32" y="377"/>
                  </a:cubicBezTo>
                  <a:lnTo>
                    <a:pt x="20708" y="12315"/>
                  </a:lnTo>
                  <a:lnTo>
                    <a:pt x="20740" y="12315"/>
                  </a:lnTo>
                  <a:lnTo>
                    <a:pt x="20740" y="12283"/>
                  </a:lnTo>
                  <a:lnTo>
                    <a:pt x="20740" y="11995"/>
                  </a:lnTo>
                  <a:lnTo>
                    <a:pt x="20740" y="11963"/>
                  </a:lnTo>
                  <a:lnTo>
                    <a:pt x="64" y="25"/>
                  </a:lnTo>
                  <a:cubicBezTo>
                    <a:pt x="48" y="9"/>
                    <a:pt x="40" y="1"/>
                    <a:pt x="3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4794975" y="2835475"/>
              <a:ext cx="732150" cy="424125"/>
            </a:xfrm>
            <a:custGeom>
              <a:rect b="b" l="l" r="r" t="t"/>
              <a:pathLst>
                <a:path extrusionOk="0" h="16965" w="29286">
                  <a:moveTo>
                    <a:pt x="8610" y="1"/>
                  </a:moveTo>
                  <a:lnTo>
                    <a:pt x="0" y="5026"/>
                  </a:lnTo>
                  <a:lnTo>
                    <a:pt x="20676" y="16964"/>
                  </a:lnTo>
                  <a:lnTo>
                    <a:pt x="29286" y="11939"/>
                  </a:lnTo>
                  <a:lnTo>
                    <a:pt x="861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4794175" y="2834675"/>
              <a:ext cx="733750" cy="425725"/>
            </a:xfrm>
            <a:custGeom>
              <a:rect b="b" l="l" r="r" t="t"/>
              <a:pathLst>
                <a:path extrusionOk="0" h="17029" w="29350">
                  <a:moveTo>
                    <a:pt x="8642" y="97"/>
                  </a:moveTo>
                  <a:lnTo>
                    <a:pt x="29254" y="11971"/>
                  </a:lnTo>
                  <a:lnTo>
                    <a:pt x="20708" y="16932"/>
                  </a:lnTo>
                  <a:lnTo>
                    <a:pt x="96" y="5058"/>
                  </a:lnTo>
                  <a:lnTo>
                    <a:pt x="8642" y="97"/>
                  </a:lnTo>
                  <a:close/>
                  <a:moveTo>
                    <a:pt x="8610" y="1"/>
                  </a:moveTo>
                  <a:lnTo>
                    <a:pt x="32" y="5026"/>
                  </a:lnTo>
                  <a:cubicBezTo>
                    <a:pt x="0" y="5026"/>
                    <a:pt x="0" y="5026"/>
                    <a:pt x="0" y="5058"/>
                  </a:cubicBezTo>
                  <a:lnTo>
                    <a:pt x="32" y="5090"/>
                  </a:lnTo>
                  <a:lnTo>
                    <a:pt x="20708" y="17028"/>
                  </a:lnTo>
                  <a:lnTo>
                    <a:pt x="20740" y="17028"/>
                  </a:lnTo>
                  <a:lnTo>
                    <a:pt x="29350" y="12003"/>
                  </a:lnTo>
                  <a:lnTo>
                    <a:pt x="29350" y="11971"/>
                  </a:lnTo>
                  <a:lnTo>
                    <a:pt x="29350" y="11939"/>
                  </a:lnTo>
                  <a:lnTo>
                    <a:pt x="867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5311875" y="3120325"/>
              <a:ext cx="215250" cy="132850"/>
            </a:xfrm>
            <a:custGeom>
              <a:rect b="b" l="l" r="r" t="t"/>
              <a:pathLst>
                <a:path extrusionOk="0" h="5314" w="8610">
                  <a:moveTo>
                    <a:pt x="8610" y="1"/>
                  </a:moveTo>
                  <a:lnTo>
                    <a:pt x="0" y="4994"/>
                  </a:lnTo>
                  <a:lnTo>
                    <a:pt x="0" y="5314"/>
                  </a:lnTo>
                  <a:lnTo>
                    <a:pt x="8610" y="321"/>
                  </a:lnTo>
                  <a:lnTo>
                    <a:pt x="861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5311075" y="3119525"/>
              <a:ext cx="216850" cy="134450"/>
            </a:xfrm>
            <a:custGeom>
              <a:rect b="b" l="l" r="r" t="t"/>
              <a:pathLst>
                <a:path extrusionOk="0" h="5378" w="8674">
                  <a:moveTo>
                    <a:pt x="8610" y="97"/>
                  </a:moveTo>
                  <a:lnTo>
                    <a:pt x="8610" y="321"/>
                  </a:lnTo>
                  <a:lnTo>
                    <a:pt x="64" y="5282"/>
                  </a:lnTo>
                  <a:lnTo>
                    <a:pt x="64" y="5058"/>
                  </a:lnTo>
                  <a:lnTo>
                    <a:pt x="8610" y="97"/>
                  </a:lnTo>
                  <a:close/>
                  <a:moveTo>
                    <a:pt x="8610" y="1"/>
                  </a:moveTo>
                  <a:lnTo>
                    <a:pt x="32" y="4994"/>
                  </a:lnTo>
                  <a:lnTo>
                    <a:pt x="0" y="5026"/>
                  </a:lnTo>
                  <a:lnTo>
                    <a:pt x="0" y="5346"/>
                  </a:lnTo>
                  <a:cubicBezTo>
                    <a:pt x="0" y="5346"/>
                    <a:pt x="0" y="5378"/>
                    <a:pt x="32" y="5378"/>
                  </a:cubicBezTo>
                  <a:lnTo>
                    <a:pt x="64" y="5378"/>
                  </a:lnTo>
                  <a:lnTo>
                    <a:pt x="8674" y="385"/>
                  </a:lnTo>
                  <a:lnTo>
                    <a:pt x="8674" y="353"/>
                  </a:lnTo>
                  <a:lnTo>
                    <a:pt x="8674" y="33"/>
                  </a:lnTo>
                  <a:lnTo>
                    <a:pt x="867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4794975" y="2946700"/>
              <a:ext cx="516925" cy="306475"/>
            </a:xfrm>
            <a:custGeom>
              <a:rect b="b" l="l" r="r" t="t"/>
              <a:pathLst>
                <a:path extrusionOk="0" h="12259" w="20677">
                  <a:moveTo>
                    <a:pt x="0" y="1"/>
                  </a:moveTo>
                  <a:lnTo>
                    <a:pt x="0" y="321"/>
                  </a:lnTo>
                  <a:lnTo>
                    <a:pt x="20676" y="12259"/>
                  </a:lnTo>
                  <a:lnTo>
                    <a:pt x="20676" y="119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4794175" y="2945900"/>
              <a:ext cx="518525" cy="308075"/>
            </a:xfrm>
            <a:custGeom>
              <a:rect b="b" l="l" r="r" t="t"/>
              <a:pathLst>
                <a:path extrusionOk="0" h="12323" w="20741">
                  <a:moveTo>
                    <a:pt x="64" y="97"/>
                  </a:moveTo>
                  <a:lnTo>
                    <a:pt x="20676" y="12003"/>
                  </a:lnTo>
                  <a:lnTo>
                    <a:pt x="20676" y="12227"/>
                  </a:lnTo>
                  <a:lnTo>
                    <a:pt x="64" y="321"/>
                  </a:lnTo>
                  <a:lnTo>
                    <a:pt x="64" y="97"/>
                  </a:lnTo>
                  <a:close/>
                  <a:moveTo>
                    <a:pt x="32" y="1"/>
                  </a:moveTo>
                  <a:lnTo>
                    <a:pt x="0" y="33"/>
                  </a:lnTo>
                  <a:lnTo>
                    <a:pt x="0" y="353"/>
                  </a:lnTo>
                  <a:cubicBezTo>
                    <a:pt x="0" y="353"/>
                    <a:pt x="0" y="385"/>
                    <a:pt x="32" y="385"/>
                  </a:cubicBezTo>
                  <a:lnTo>
                    <a:pt x="20708" y="12323"/>
                  </a:lnTo>
                  <a:lnTo>
                    <a:pt x="20740" y="12323"/>
                  </a:lnTo>
                  <a:lnTo>
                    <a:pt x="20740" y="12291"/>
                  </a:lnTo>
                  <a:lnTo>
                    <a:pt x="20740" y="11971"/>
                  </a:lnTo>
                  <a:lnTo>
                    <a:pt x="20740" y="11939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4794975" y="2821875"/>
              <a:ext cx="732150" cy="423300"/>
            </a:xfrm>
            <a:custGeom>
              <a:rect b="b" l="l" r="r" t="t"/>
              <a:pathLst>
                <a:path extrusionOk="0" h="16932" w="29286">
                  <a:moveTo>
                    <a:pt x="8610" y="1"/>
                  </a:moveTo>
                  <a:lnTo>
                    <a:pt x="0" y="4994"/>
                  </a:lnTo>
                  <a:lnTo>
                    <a:pt x="20676" y="16932"/>
                  </a:lnTo>
                  <a:lnTo>
                    <a:pt x="29286" y="11939"/>
                  </a:lnTo>
                  <a:lnTo>
                    <a:pt x="861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4794175" y="2821075"/>
              <a:ext cx="733750" cy="424900"/>
            </a:xfrm>
            <a:custGeom>
              <a:rect b="b" l="l" r="r" t="t"/>
              <a:pathLst>
                <a:path extrusionOk="0" h="16996" w="29350">
                  <a:moveTo>
                    <a:pt x="8642" y="65"/>
                  </a:moveTo>
                  <a:lnTo>
                    <a:pt x="29254" y="11971"/>
                  </a:lnTo>
                  <a:lnTo>
                    <a:pt x="20708" y="16932"/>
                  </a:lnTo>
                  <a:lnTo>
                    <a:pt x="96" y="5026"/>
                  </a:lnTo>
                  <a:lnTo>
                    <a:pt x="8642" y="65"/>
                  </a:lnTo>
                  <a:close/>
                  <a:moveTo>
                    <a:pt x="8610" y="1"/>
                  </a:moveTo>
                  <a:lnTo>
                    <a:pt x="32" y="4994"/>
                  </a:lnTo>
                  <a:lnTo>
                    <a:pt x="0" y="5026"/>
                  </a:lnTo>
                  <a:cubicBezTo>
                    <a:pt x="0" y="5058"/>
                    <a:pt x="0" y="5058"/>
                    <a:pt x="32" y="5058"/>
                  </a:cubicBezTo>
                  <a:lnTo>
                    <a:pt x="20708" y="16996"/>
                  </a:lnTo>
                  <a:lnTo>
                    <a:pt x="20740" y="16996"/>
                  </a:lnTo>
                  <a:lnTo>
                    <a:pt x="29350" y="12003"/>
                  </a:lnTo>
                  <a:lnTo>
                    <a:pt x="29350" y="11971"/>
                  </a:lnTo>
                  <a:lnTo>
                    <a:pt x="29350" y="11939"/>
                  </a:lnTo>
                  <a:lnTo>
                    <a:pt x="867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5311875" y="3106725"/>
              <a:ext cx="215250" cy="132050"/>
            </a:xfrm>
            <a:custGeom>
              <a:rect b="b" l="l" r="r" t="t"/>
              <a:pathLst>
                <a:path extrusionOk="0" h="5282" w="8610">
                  <a:moveTo>
                    <a:pt x="8610" y="1"/>
                  </a:moveTo>
                  <a:lnTo>
                    <a:pt x="0" y="4994"/>
                  </a:lnTo>
                  <a:lnTo>
                    <a:pt x="0" y="5282"/>
                  </a:lnTo>
                  <a:lnTo>
                    <a:pt x="8610" y="289"/>
                  </a:lnTo>
                  <a:lnTo>
                    <a:pt x="861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5311075" y="3105325"/>
              <a:ext cx="216850" cy="135050"/>
            </a:xfrm>
            <a:custGeom>
              <a:rect b="b" l="l" r="r" t="t"/>
              <a:pathLst>
                <a:path extrusionOk="0" h="5402" w="8674">
                  <a:moveTo>
                    <a:pt x="8610" y="121"/>
                  </a:moveTo>
                  <a:lnTo>
                    <a:pt x="8610" y="345"/>
                  </a:lnTo>
                  <a:lnTo>
                    <a:pt x="64" y="5306"/>
                  </a:lnTo>
                  <a:lnTo>
                    <a:pt x="64" y="5082"/>
                  </a:lnTo>
                  <a:lnTo>
                    <a:pt x="8610" y="121"/>
                  </a:lnTo>
                  <a:close/>
                  <a:moveTo>
                    <a:pt x="8642" y="1"/>
                  </a:moveTo>
                  <a:cubicBezTo>
                    <a:pt x="8634" y="1"/>
                    <a:pt x="8626" y="9"/>
                    <a:pt x="8610" y="25"/>
                  </a:cubicBezTo>
                  <a:lnTo>
                    <a:pt x="32" y="5018"/>
                  </a:lnTo>
                  <a:cubicBezTo>
                    <a:pt x="0" y="5018"/>
                    <a:pt x="0" y="5050"/>
                    <a:pt x="0" y="5050"/>
                  </a:cubicBezTo>
                  <a:lnTo>
                    <a:pt x="0" y="5338"/>
                  </a:lnTo>
                  <a:cubicBezTo>
                    <a:pt x="0" y="5370"/>
                    <a:pt x="0" y="5370"/>
                    <a:pt x="32" y="5402"/>
                  </a:cubicBezTo>
                  <a:cubicBezTo>
                    <a:pt x="32" y="5402"/>
                    <a:pt x="64" y="5402"/>
                    <a:pt x="64" y="5370"/>
                  </a:cubicBezTo>
                  <a:lnTo>
                    <a:pt x="8674" y="377"/>
                  </a:lnTo>
                  <a:lnTo>
                    <a:pt x="8674" y="345"/>
                  </a:lnTo>
                  <a:lnTo>
                    <a:pt x="8674" y="57"/>
                  </a:lnTo>
                  <a:lnTo>
                    <a:pt x="8674" y="25"/>
                  </a:lnTo>
                  <a:cubicBezTo>
                    <a:pt x="8658" y="9"/>
                    <a:pt x="8650" y="1"/>
                    <a:pt x="864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4794975" y="2933100"/>
              <a:ext cx="516925" cy="305675"/>
            </a:xfrm>
            <a:custGeom>
              <a:rect b="b" l="l" r="r" t="t"/>
              <a:pathLst>
                <a:path extrusionOk="0" h="12227" w="20677">
                  <a:moveTo>
                    <a:pt x="0" y="1"/>
                  </a:moveTo>
                  <a:lnTo>
                    <a:pt x="0" y="289"/>
                  </a:lnTo>
                  <a:lnTo>
                    <a:pt x="20676" y="12227"/>
                  </a:lnTo>
                  <a:lnTo>
                    <a:pt x="20676" y="119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3"/>
            <p:cNvSpPr/>
            <p:nvPr/>
          </p:nvSpPr>
          <p:spPr>
            <a:xfrm>
              <a:off x="4794175" y="2932300"/>
              <a:ext cx="518525" cy="308075"/>
            </a:xfrm>
            <a:custGeom>
              <a:rect b="b" l="l" r="r" t="t"/>
              <a:pathLst>
                <a:path extrusionOk="0" h="12323" w="20741">
                  <a:moveTo>
                    <a:pt x="64" y="97"/>
                  </a:moveTo>
                  <a:lnTo>
                    <a:pt x="20676" y="12003"/>
                  </a:lnTo>
                  <a:lnTo>
                    <a:pt x="20676" y="12227"/>
                  </a:lnTo>
                  <a:lnTo>
                    <a:pt x="64" y="321"/>
                  </a:lnTo>
                  <a:lnTo>
                    <a:pt x="64" y="97"/>
                  </a:lnTo>
                  <a:close/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321"/>
                  </a:lnTo>
                  <a:cubicBezTo>
                    <a:pt x="0" y="353"/>
                    <a:pt x="0" y="353"/>
                    <a:pt x="32" y="353"/>
                  </a:cubicBezTo>
                  <a:cubicBezTo>
                    <a:pt x="32" y="353"/>
                    <a:pt x="20708" y="12291"/>
                    <a:pt x="20708" y="12323"/>
                  </a:cubicBezTo>
                  <a:cubicBezTo>
                    <a:pt x="20708" y="12323"/>
                    <a:pt x="20740" y="12323"/>
                    <a:pt x="20740" y="12291"/>
                  </a:cubicBezTo>
                  <a:lnTo>
                    <a:pt x="20740" y="12259"/>
                  </a:lnTo>
                  <a:lnTo>
                    <a:pt x="20740" y="11971"/>
                  </a:lnTo>
                  <a:lnTo>
                    <a:pt x="20740" y="11939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4794975" y="2808275"/>
              <a:ext cx="732150" cy="423300"/>
            </a:xfrm>
            <a:custGeom>
              <a:rect b="b" l="l" r="r" t="t"/>
              <a:pathLst>
                <a:path extrusionOk="0" h="16932" w="29286">
                  <a:moveTo>
                    <a:pt x="8610" y="1"/>
                  </a:moveTo>
                  <a:lnTo>
                    <a:pt x="0" y="4994"/>
                  </a:lnTo>
                  <a:lnTo>
                    <a:pt x="20676" y="16932"/>
                  </a:lnTo>
                  <a:lnTo>
                    <a:pt x="29286" y="11939"/>
                  </a:lnTo>
                  <a:lnTo>
                    <a:pt x="861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4794175" y="2806875"/>
              <a:ext cx="733750" cy="425500"/>
            </a:xfrm>
            <a:custGeom>
              <a:rect b="b" l="l" r="r" t="t"/>
              <a:pathLst>
                <a:path extrusionOk="0" h="17020" w="29350">
                  <a:moveTo>
                    <a:pt x="8642" y="89"/>
                  </a:moveTo>
                  <a:lnTo>
                    <a:pt x="29254" y="11995"/>
                  </a:lnTo>
                  <a:lnTo>
                    <a:pt x="20708" y="16956"/>
                  </a:lnTo>
                  <a:lnTo>
                    <a:pt x="96" y="5050"/>
                  </a:lnTo>
                  <a:lnTo>
                    <a:pt x="8642" y="89"/>
                  </a:lnTo>
                  <a:close/>
                  <a:moveTo>
                    <a:pt x="8642" y="1"/>
                  </a:moveTo>
                  <a:cubicBezTo>
                    <a:pt x="8634" y="1"/>
                    <a:pt x="8626" y="9"/>
                    <a:pt x="8610" y="25"/>
                  </a:cubicBezTo>
                  <a:lnTo>
                    <a:pt x="32" y="5018"/>
                  </a:lnTo>
                  <a:cubicBezTo>
                    <a:pt x="0" y="5018"/>
                    <a:pt x="0" y="5050"/>
                    <a:pt x="0" y="5050"/>
                  </a:cubicBezTo>
                  <a:cubicBezTo>
                    <a:pt x="0" y="5050"/>
                    <a:pt x="0" y="5082"/>
                    <a:pt x="32" y="5082"/>
                  </a:cubicBezTo>
                  <a:lnTo>
                    <a:pt x="20708" y="17020"/>
                  </a:lnTo>
                  <a:lnTo>
                    <a:pt x="20740" y="17020"/>
                  </a:lnTo>
                  <a:lnTo>
                    <a:pt x="29350" y="12027"/>
                  </a:lnTo>
                  <a:lnTo>
                    <a:pt x="29350" y="11995"/>
                  </a:lnTo>
                  <a:lnTo>
                    <a:pt x="29350" y="11963"/>
                  </a:lnTo>
                  <a:lnTo>
                    <a:pt x="8674" y="25"/>
                  </a:lnTo>
                  <a:cubicBezTo>
                    <a:pt x="8658" y="9"/>
                    <a:pt x="8650" y="1"/>
                    <a:pt x="864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3"/>
            <p:cNvSpPr/>
            <p:nvPr/>
          </p:nvSpPr>
          <p:spPr>
            <a:xfrm>
              <a:off x="5311875" y="3092325"/>
              <a:ext cx="215250" cy="132850"/>
            </a:xfrm>
            <a:custGeom>
              <a:rect b="b" l="l" r="r" t="t"/>
              <a:pathLst>
                <a:path extrusionOk="0" h="5314" w="8610">
                  <a:moveTo>
                    <a:pt x="8610" y="1"/>
                  </a:moveTo>
                  <a:lnTo>
                    <a:pt x="0" y="5026"/>
                  </a:lnTo>
                  <a:lnTo>
                    <a:pt x="0" y="5314"/>
                  </a:lnTo>
                  <a:lnTo>
                    <a:pt x="8610" y="321"/>
                  </a:lnTo>
                  <a:lnTo>
                    <a:pt x="861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5311075" y="3091525"/>
              <a:ext cx="216850" cy="134450"/>
            </a:xfrm>
            <a:custGeom>
              <a:rect b="b" l="l" r="r" t="t"/>
              <a:pathLst>
                <a:path extrusionOk="0" h="5378" w="8674">
                  <a:moveTo>
                    <a:pt x="8610" y="97"/>
                  </a:moveTo>
                  <a:lnTo>
                    <a:pt x="8610" y="321"/>
                  </a:lnTo>
                  <a:lnTo>
                    <a:pt x="64" y="5282"/>
                  </a:lnTo>
                  <a:lnTo>
                    <a:pt x="64" y="5058"/>
                  </a:lnTo>
                  <a:lnTo>
                    <a:pt x="8610" y="97"/>
                  </a:lnTo>
                  <a:close/>
                  <a:moveTo>
                    <a:pt x="8610" y="1"/>
                  </a:moveTo>
                  <a:lnTo>
                    <a:pt x="32" y="5026"/>
                  </a:lnTo>
                  <a:cubicBezTo>
                    <a:pt x="0" y="5026"/>
                    <a:pt x="0" y="5026"/>
                    <a:pt x="0" y="5058"/>
                  </a:cubicBezTo>
                  <a:lnTo>
                    <a:pt x="0" y="5346"/>
                  </a:lnTo>
                  <a:cubicBezTo>
                    <a:pt x="0" y="5378"/>
                    <a:pt x="0" y="5378"/>
                    <a:pt x="32" y="5378"/>
                  </a:cubicBezTo>
                  <a:lnTo>
                    <a:pt x="64" y="5378"/>
                  </a:lnTo>
                  <a:lnTo>
                    <a:pt x="8674" y="385"/>
                  </a:lnTo>
                  <a:lnTo>
                    <a:pt x="8674" y="353"/>
                  </a:lnTo>
                  <a:lnTo>
                    <a:pt x="8674" y="33"/>
                  </a:lnTo>
                  <a:lnTo>
                    <a:pt x="867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4794975" y="2919500"/>
              <a:ext cx="516925" cy="305675"/>
            </a:xfrm>
            <a:custGeom>
              <a:rect b="b" l="l" r="r" t="t"/>
              <a:pathLst>
                <a:path extrusionOk="0" h="12227" w="20677">
                  <a:moveTo>
                    <a:pt x="0" y="0"/>
                  </a:moveTo>
                  <a:lnTo>
                    <a:pt x="0" y="289"/>
                  </a:lnTo>
                  <a:lnTo>
                    <a:pt x="20676" y="12227"/>
                  </a:lnTo>
                  <a:lnTo>
                    <a:pt x="20676" y="11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4794175" y="2918100"/>
              <a:ext cx="518525" cy="307875"/>
            </a:xfrm>
            <a:custGeom>
              <a:rect b="b" l="l" r="r" t="t"/>
              <a:pathLst>
                <a:path extrusionOk="0" h="12315" w="20741">
                  <a:moveTo>
                    <a:pt x="64" y="120"/>
                  </a:moveTo>
                  <a:lnTo>
                    <a:pt x="20676" y="11995"/>
                  </a:lnTo>
                  <a:lnTo>
                    <a:pt x="20676" y="12219"/>
                  </a:lnTo>
                  <a:lnTo>
                    <a:pt x="64" y="345"/>
                  </a:lnTo>
                  <a:lnTo>
                    <a:pt x="64" y="120"/>
                  </a:lnTo>
                  <a:close/>
                  <a:moveTo>
                    <a:pt x="36" y="0"/>
                  </a:moveTo>
                  <a:cubicBezTo>
                    <a:pt x="32" y="0"/>
                    <a:pt x="32" y="8"/>
                    <a:pt x="32" y="24"/>
                  </a:cubicBezTo>
                  <a:cubicBezTo>
                    <a:pt x="0" y="24"/>
                    <a:pt x="0" y="24"/>
                    <a:pt x="0" y="56"/>
                  </a:cubicBezTo>
                  <a:lnTo>
                    <a:pt x="0" y="345"/>
                  </a:lnTo>
                  <a:cubicBezTo>
                    <a:pt x="0" y="345"/>
                    <a:pt x="0" y="377"/>
                    <a:pt x="32" y="377"/>
                  </a:cubicBezTo>
                  <a:lnTo>
                    <a:pt x="20708" y="12315"/>
                  </a:lnTo>
                  <a:lnTo>
                    <a:pt x="20740" y="12315"/>
                  </a:lnTo>
                  <a:lnTo>
                    <a:pt x="20740" y="12283"/>
                  </a:lnTo>
                  <a:lnTo>
                    <a:pt x="20740" y="11995"/>
                  </a:lnTo>
                  <a:lnTo>
                    <a:pt x="20740" y="11963"/>
                  </a:lnTo>
                  <a:lnTo>
                    <a:pt x="64" y="24"/>
                  </a:lnTo>
                  <a:cubicBezTo>
                    <a:pt x="48" y="8"/>
                    <a:pt x="40" y="0"/>
                    <a:pt x="3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4794975" y="2793875"/>
              <a:ext cx="732150" cy="424100"/>
            </a:xfrm>
            <a:custGeom>
              <a:rect b="b" l="l" r="r" t="t"/>
              <a:pathLst>
                <a:path extrusionOk="0" h="16964" w="29286">
                  <a:moveTo>
                    <a:pt x="8610" y="1"/>
                  </a:moveTo>
                  <a:lnTo>
                    <a:pt x="0" y="5025"/>
                  </a:lnTo>
                  <a:lnTo>
                    <a:pt x="20676" y="16964"/>
                  </a:lnTo>
                  <a:lnTo>
                    <a:pt x="29286" y="11939"/>
                  </a:lnTo>
                  <a:lnTo>
                    <a:pt x="861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4794175" y="2793075"/>
              <a:ext cx="733750" cy="425700"/>
            </a:xfrm>
            <a:custGeom>
              <a:rect b="b" l="l" r="r" t="t"/>
              <a:pathLst>
                <a:path extrusionOk="0" h="17028" w="29350">
                  <a:moveTo>
                    <a:pt x="8642" y="97"/>
                  </a:moveTo>
                  <a:lnTo>
                    <a:pt x="29254" y="11971"/>
                  </a:lnTo>
                  <a:lnTo>
                    <a:pt x="20708" y="16932"/>
                  </a:lnTo>
                  <a:lnTo>
                    <a:pt x="96" y="5057"/>
                  </a:lnTo>
                  <a:lnTo>
                    <a:pt x="8642" y="97"/>
                  </a:lnTo>
                  <a:close/>
                  <a:moveTo>
                    <a:pt x="8610" y="1"/>
                  </a:moveTo>
                  <a:lnTo>
                    <a:pt x="32" y="5025"/>
                  </a:lnTo>
                  <a:cubicBezTo>
                    <a:pt x="0" y="5025"/>
                    <a:pt x="0" y="5025"/>
                    <a:pt x="0" y="5057"/>
                  </a:cubicBezTo>
                  <a:lnTo>
                    <a:pt x="32" y="5089"/>
                  </a:lnTo>
                  <a:lnTo>
                    <a:pt x="20708" y="17028"/>
                  </a:lnTo>
                  <a:lnTo>
                    <a:pt x="20740" y="17028"/>
                  </a:lnTo>
                  <a:lnTo>
                    <a:pt x="29350" y="12003"/>
                  </a:lnTo>
                  <a:lnTo>
                    <a:pt x="29350" y="11971"/>
                  </a:lnTo>
                  <a:lnTo>
                    <a:pt x="29350" y="11939"/>
                  </a:lnTo>
                  <a:lnTo>
                    <a:pt x="867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5311875" y="3078725"/>
              <a:ext cx="215250" cy="132850"/>
            </a:xfrm>
            <a:custGeom>
              <a:rect b="b" l="l" r="r" t="t"/>
              <a:pathLst>
                <a:path extrusionOk="0" h="5314" w="8610">
                  <a:moveTo>
                    <a:pt x="8610" y="1"/>
                  </a:moveTo>
                  <a:lnTo>
                    <a:pt x="0" y="4994"/>
                  </a:lnTo>
                  <a:lnTo>
                    <a:pt x="0" y="5314"/>
                  </a:lnTo>
                  <a:lnTo>
                    <a:pt x="8610" y="321"/>
                  </a:lnTo>
                  <a:lnTo>
                    <a:pt x="861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3"/>
            <p:cNvSpPr/>
            <p:nvPr/>
          </p:nvSpPr>
          <p:spPr>
            <a:xfrm>
              <a:off x="5311075" y="3077925"/>
              <a:ext cx="216850" cy="134450"/>
            </a:xfrm>
            <a:custGeom>
              <a:rect b="b" l="l" r="r" t="t"/>
              <a:pathLst>
                <a:path extrusionOk="0" h="5378" w="8674">
                  <a:moveTo>
                    <a:pt x="8610" y="97"/>
                  </a:moveTo>
                  <a:lnTo>
                    <a:pt x="8610" y="321"/>
                  </a:lnTo>
                  <a:lnTo>
                    <a:pt x="64" y="5282"/>
                  </a:lnTo>
                  <a:lnTo>
                    <a:pt x="64" y="5058"/>
                  </a:lnTo>
                  <a:lnTo>
                    <a:pt x="8610" y="97"/>
                  </a:lnTo>
                  <a:close/>
                  <a:moveTo>
                    <a:pt x="8610" y="1"/>
                  </a:moveTo>
                  <a:lnTo>
                    <a:pt x="32" y="4994"/>
                  </a:lnTo>
                  <a:lnTo>
                    <a:pt x="0" y="5026"/>
                  </a:lnTo>
                  <a:lnTo>
                    <a:pt x="0" y="5346"/>
                  </a:lnTo>
                  <a:cubicBezTo>
                    <a:pt x="0" y="5346"/>
                    <a:pt x="0" y="5378"/>
                    <a:pt x="32" y="5378"/>
                  </a:cubicBezTo>
                  <a:lnTo>
                    <a:pt x="64" y="5378"/>
                  </a:lnTo>
                  <a:lnTo>
                    <a:pt x="8674" y="385"/>
                  </a:lnTo>
                  <a:lnTo>
                    <a:pt x="8674" y="353"/>
                  </a:lnTo>
                  <a:lnTo>
                    <a:pt x="8674" y="33"/>
                  </a:lnTo>
                  <a:lnTo>
                    <a:pt x="867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4794975" y="2905100"/>
              <a:ext cx="516925" cy="306475"/>
            </a:xfrm>
            <a:custGeom>
              <a:rect b="b" l="l" r="r" t="t"/>
              <a:pathLst>
                <a:path extrusionOk="0" h="12259" w="20677">
                  <a:moveTo>
                    <a:pt x="0" y="0"/>
                  </a:moveTo>
                  <a:lnTo>
                    <a:pt x="0" y="320"/>
                  </a:lnTo>
                  <a:lnTo>
                    <a:pt x="20676" y="12259"/>
                  </a:lnTo>
                  <a:lnTo>
                    <a:pt x="20676" y="11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4794175" y="2904300"/>
              <a:ext cx="518525" cy="308075"/>
            </a:xfrm>
            <a:custGeom>
              <a:rect b="b" l="l" r="r" t="t"/>
              <a:pathLst>
                <a:path extrusionOk="0" h="12323" w="20741">
                  <a:moveTo>
                    <a:pt x="64" y="96"/>
                  </a:moveTo>
                  <a:lnTo>
                    <a:pt x="20676" y="12003"/>
                  </a:lnTo>
                  <a:lnTo>
                    <a:pt x="20676" y="12227"/>
                  </a:lnTo>
                  <a:lnTo>
                    <a:pt x="64" y="320"/>
                  </a:lnTo>
                  <a:lnTo>
                    <a:pt x="64" y="96"/>
                  </a:lnTo>
                  <a:close/>
                  <a:moveTo>
                    <a:pt x="32" y="0"/>
                  </a:moveTo>
                  <a:lnTo>
                    <a:pt x="0" y="32"/>
                  </a:lnTo>
                  <a:lnTo>
                    <a:pt x="0" y="352"/>
                  </a:lnTo>
                  <a:cubicBezTo>
                    <a:pt x="0" y="352"/>
                    <a:pt x="0" y="384"/>
                    <a:pt x="32" y="384"/>
                  </a:cubicBezTo>
                  <a:lnTo>
                    <a:pt x="20708" y="12323"/>
                  </a:lnTo>
                  <a:lnTo>
                    <a:pt x="20740" y="12323"/>
                  </a:lnTo>
                  <a:lnTo>
                    <a:pt x="20740" y="12291"/>
                  </a:lnTo>
                  <a:lnTo>
                    <a:pt x="20740" y="11971"/>
                  </a:lnTo>
                  <a:lnTo>
                    <a:pt x="20740" y="11939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4794975" y="2780275"/>
              <a:ext cx="732150" cy="423300"/>
            </a:xfrm>
            <a:custGeom>
              <a:rect b="b" l="l" r="r" t="t"/>
              <a:pathLst>
                <a:path extrusionOk="0" h="16932" w="29286">
                  <a:moveTo>
                    <a:pt x="8610" y="0"/>
                  </a:moveTo>
                  <a:lnTo>
                    <a:pt x="0" y="4993"/>
                  </a:lnTo>
                  <a:lnTo>
                    <a:pt x="20676" y="16932"/>
                  </a:lnTo>
                  <a:lnTo>
                    <a:pt x="29286" y="11939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4794175" y="2779475"/>
              <a:ext cx="733750" cy="425700"/>
            </a:xfrm>
            <a:custGeom>
              <a:rect b="b" l="l" r="r" t="t"/>
              <a:pathLst>
                <a:path extrusionOk="0" h="17028" w="29350">
                  <a:moveTo>
                    <a:pt x="8642" y="64"/>
                  </a:moveTo>
                  <a:lnTo>
                    <a:pt x="29254" y="11971"/>
                  </a:lnTo>
                  <a:lnTo>
                    <a:pt x="20708" y="16932"/>
                  </a:lnTo>
                  <a:lnTo>
                    <a:pt x="96" y="5025"/>
                  </a:lnTo>
                  <a:lnTo>
                    <a:pt x="8642" y="64"/>
                  </a:lnTo>
                  <a:close/>
                  <a:moveTo>
                    <a:pt x="8610" y="0"/>
                  </a:moveTo>
                  <a:lnTo>
                    <a:pt x="32" y="4993"/>
                  </a:lnTo>
                  <a:lnTo>
                    <a:pt x="0" y="5025"/>
                  </a:lnTo>
                  <a:cubicBezTo>
                    <a:pt x="0" y="5057"/>
                    <a:pt x="0" y="5057"/>
                    <a:pt x="32" y="5057"/>
                  </a:cubicBezTo>
                  <a:cubicBezTo>
                    <a:pt x="32" y="5057"/>
                    <a:pt x="20708" y="16996"/>
                    <a:pt x="20708" y="17028"/>
                  </a:cubicBezTo>
                  <a:lnTo>
                    <a:pt x="20740" y="16996"/>
                  </a:lnTo>
                  <a:lnTo>
                    <a:pt x="29350" y="12003"/>
                  </a:lnTo>
                  <a:lnTo>
                    <a:pt x="29350" y="11971"/>
                  </a:lnTo>
                  <a:lnTo>
                    <a:pt x="29350" y="11939"/>
                  </a:lnTo>
                  <a:lnTo>
                    <a:pt x="867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5311875" y="3065125"/>
              <a:ext cx="215250" cy="132850"/>
            </a:xfrm>
            <a:custGeom>
              <a:rect b="b" l="l" r="r" t="t"/>
              <a:pathLst>
                <a:path extrusionOk="0" h="5314" w="8610">
                  <a:moveTo>
                    <a:pt x="8610" y="1"/>
                  </a:moveTo>
                  <a:lnTo>
                    <a:pt x="0" y="4993"/>
                  </a:lnTo>
                  <a:lnTo>
                    <a:pt x="0" y="5314"/>
                  </a:lnTo>
                  <a:lnTo>
                    <a:pt x="8610" y="289"/>
                  </a:lnTo>
                  <a:lnTo>
                    <a:pt x="861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5311075" y="3064325"/>
              <a:ext cx="216850" cy="134450"/>
            </a:xfrm>
            <a:custGeom>
              <a:rect b="b" l="l" r="r" t="t"/>
              <a:pathLst>
                <a:path extrusionOk="0" h="5378" w="8674">
                  <a:moveTo>
                    <a:pt x="8610" y="97"/>
                  </a:moveTo>
                  <a:lnTo>
                    <a:pt x="8610" y="321"/>
                  </a:lnTo>
                  <a:lnTo>
                    <a:pt x="64" y="5282"/>
                  </a:lnTo>
                  <a:lnTo>
                    <a:pt x="64" y="5057"/>
                  </a:lnTo>
                  <a:lnTo>
                    <a:pt x="8610" y="97"/>
                  </a:lnTo>
                  <a:close/>
                  <a:moveTo>
                    <a:pt x="8610" y="1"/>
                  </a:moveTo>
                  <a:lnTo>
                    <a:pt x="32" y="4993"/>
                  </a:lnTo>
                  <a:cubicBezTo>
                    <a:pt x="0" y="4993"/>
                    <a:pt x="0" y="5025"/>
                    <a:pt x="0" y="5025"/>
                  </a:cubicBezTo>
                  <a:lnTo>
                    <a:pt x="0" y="5346"/>
                  </a:lnTo>
                  <a:lnTo>
                    <a:pt x="32" y="5378"/>
                  </a:lnTo>
                  <a:lnTo>
                    <a:pt x="64" y="5378"/>
                  </a:lnTo>
                  <a:lnTo>
                    <a:pt x="8674" y="353"/>
                  </a:lnTo>
                  <a:lnTo>
                    <a:pt x="8674" y="321"/>
                  </a:lnTo>
                  <a:lnTo>
                    <a:pt x="8674" y="33"/>
                  </a:lnTo>
                  <a:lnTo>
                    <a:pt x="867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4794975" y="2891500"/>
              <a:ext cx="516925" cy="306475"/>
            </a:xfrm>
            <a:custGeom>
              <a:rect b="b" l="l" r="r" t="t"/>
              <a:pathLst>
                <a:path extrusionOk="0" h="12259" w="20677">
                  <a:moveTo>
                    <a:pt x="0" y="0"/>
                  </a:moveTo>
                  <a:lnTo>
                    <a:pt x="0" y="320"/>
                  </a:lnTo>
                  <a:lnTo>
                    <a:pt x="20676" y="12259"/>
                  </a:lnTo>
                  <a:lnTo>
                    <a:pt x="20676" y="119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4794175" y="2890700"/>
              <a:ext cx="518525" cy="308075"/>
            </a:xfrm>
            <a:custGeom>
              <a:rect b="b" l="l" r="r" t="t"/>
              <a:pathLst>
                <a:path extrusionOk="0" h="12323" w="20741">
                  <a:moveTo>
                    <a:pt x="64" y="96"/>
                  </a:moveTo>
                  <a:lnTo>
                    <a:pt x="20676" y="12002"/>
                  </a:lnTo>
                  <a:lnTo>
                    <a:pt x="20676" y="12227"/>
                  </a:lnTo>
                  <a:lnTo>
                    <a:pt x="64" y="320"/>
                  </a:lnTo>
                  <a:lnTo>
                    <a:pt x="64" y="96"/>
                  </a:lnTo>
                  <a:close/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352"/>
                  </a:lnTo>
                  <a:lnTo>
                    <a:pt x="32" y="384"/>
                  </a:lnTo>
                  <a:lnTo>
                    <a:pt x="20708" y="12323"/>
                  </a:lnTo>
                  <a:lnTo>
                    <a:pt x="20740" y="12323"/>
                  </a:lnTo>
                  <a:lnTo>
                    <a:pt x="20740" y="12291"/>
                  </a:lnTo>
                  <a:lnTo>
                    <a:pt x="20740" y="11970"/>
                  </a:lnTo>
                  <a:lnTo>
                    <a:pt x="20740" y="11938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4794975" y="2766675"/>
              <a:ext cx="732150" cy="423300"/>
            </a:xfrm>
            <a:custGeom>
              <a:rect b="b" l="l" r="r" t="t"/>
              <a:pathLst>
                <a:path extrusionOk="0" h="16932" w="29286">
                  <a:moveTo>
                    <a:pt x="8610" y="0"/>
                  </a:moveTo>
                  <a:lnTo>
                    <a:pt x="0" y="4993"/>
                  </a:lnTo>
                  <a:lnTo>
                    <a:pt x="20676" y="16931"/>
                  </a:lnTo>
                  <a:lnTo>
                    <a:pt x="29286" y="11939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4794175" y="2765875"/>
              <a:ext cx="733750" cy="424900"/>
            </a:xfrm>
            <a:custGeom>
              <a:rect b="b" l="l" r="r" t="t"/>
              <a:pathLst>
                <a:path extrusionOk="0" h="16996" w="29350">
                  <a:moveTo>
                    <a:pt x="8642" y="64"/>
                  </a:moveTo>
                  <a:lnTo>
                    <a:pt x="29254" y="11971"/>
                  </a:lnTo>
                  <a:lnTo>
                    <a:pt x="20708" y="16931"/>
                  </a:lnTo>
                  <a:lnTo>
                    <a:pt x="96" y="5025"/>
                  </a:lnTo>
                  <a:lnTo>
                    <a:pt x="8642" y="64"/>
                  </a:lnTo>
                  <a:close/>
                  <a:moveTo>
                    <a:pt x="8610" y="0"/>
                  </a:moveTo>
                  <a:lnTo>
                    <a:pt x="32" y="4993"/>
                  </a:lnTo>
                  <a:cubicBezTo>
                    <a:pt x="0" y="4993"/>
                    <a:pt x="0" y="5025"/>
                    <a:pt x="0" y="5025"/>
                  </a:cubicBezTo>
                  <a:cubicBezTo>
                    <a:pt x="0" y="5025"/>
                    <a:pt x="0" y="5057"/>
                    <a:pt x="32" y="5057"/>
                  </a:cubicBezTo>
                  <a:lnTo>
                    <a:pt x="20708" y="16995"/>
                  </a:lnTo>
                  <a:lnTo>
                    <a:pt x="20740" y="16995"/>
                  </a:lnTo>
                  <a:lnTo>
                    <a:pt x="29350" y="12003"/>
                  </a:lnTo>
                  <a:lnTo>
                    <a:pt x="29350" y="11971"/>
                  </a:lnTo>
                  <a:lnTo>
                    <a:pt x="29350" y="11939"/>
                  </a:lnTo>
                  <a:lnTo>
                    <a:pt x="867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5311875" y="3051525"/>
              <a:ext cx="215250" cy="132050"/>
            </a:xfrm>
            <a:custGeom>
              <a:rect b="b" l="l" r="r" t="t"/>
              <a:pathLst>
                <a:path extrusionOk="0" h="5282" w="8610">
                  <a:moveTo>
                    <a:pt x="8610" y="0"/>
                  </a:moveTo>
                  <a:lnTo>
                    <a:pt x="0" y="4993"/>
                  </a:lnTo>
                  <a:lnTo>
                    <a:pt x="0" y="5281"/>
                  </a:lnTo>
                  <a:lnTo>
                    <a:pt x="8610" y="289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5311075" y="3050125"/>
              <a:ext cx="216850" cy="134250"/>
            </a:xfrm>
            <a:custGeom>
              <a:rect b="b" l="l" r="r" t="t"/>
              <a:pathLst>
                <a:path extrusionOk="0" h="5370" w="8674">
                  <a:moveTo>
                    <a:pt x="8610" y="88"/>
                  </a:moveTo>
                  <a:lnTo>
                    <a:pt x="8610" y="313"/>
                  </a:lnTo>
                  <a:lnTo>
                    <a:pt x="64" y="5273"/>
                  </a:lnTo>
                  <a:lnTo>
                    <a:pt x="64" y="5049"/>
                  </a:lnTo>
                  <a:lnTo>
                    <a:pt x="8610" y="88"/>
                  </a:lnTo>
                  <a:close/>
                  <a:moveTo>
                    <a:pt x="8642" y="0"/>
                  </a:moveTo>
                  <a:cubicBezTo>
                    <a:pt x="8634" y="0"/>
                    <a:pt x="8626" y="8"/>
                    <a:pt x="8610" y="24"/>
                  </a:cubicBezTo>
                  <a:lnTo>
                    <a:pt x="32" y="5017"/>
                  </a:lnTo>
                  <a:cubicBezTo>
                    <a:pt x="0" y="5017"/>
                    <a:pt x="0" y="5017"/>
                    <a:pt x="0" y="5049"/>
                  </a:cubicBezTo>
                  <a:lnTo>
                    <a:pt x="0" y="5337"/>
                  </a:lnTo>
                  <a:cubicBezTo>
                    <a:pt x="0" y="5369"/>
                    <a:pt x="0" y="5369"/>
                    <a:pt x="32" y="5369"/>
                  </a:cubicBezTo>
                  <a:lnTo>
                    <a:pt x="64" y="5369"/>
                  </a:lnTo>
                  <a:lnTo>
                    <a:pt x="8674" y="377"/>
                  </a:lnTo>
                  <a:lnTo>
                    <a:pt x="8674" y="345"/>
                  </a:lnTo>
                  <a:lnTo>
                    <a:pt x="8674" y="56"/>
                  </a:lnTo>
                  <a:lnTo>
                    <a:pt x="8674" y="24"/>
                  </a:lnTo>
                  <a:cubicBezTo>
                    <a:pt x="8658" y="8"/>
                    <a:pt x="8650" y="0"/>
                    <a:pt x="864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4794975" y="2877900"/>
              <a:ext cx="516925" cy="305675"/>
            </a:xfrm>
            <a:custGeom>
              <a:rect b="b" l="l" r="r" t="t"/>
              <a:pathLst>
                <a:path extrusionOk="0" h="12227" w="20677">
                  <a:moveTo>
                    <a:pt x="0" y="0"/>
                  </a:moveTo>
                  <a:lnTo>
                    <a:pt x="0" y="288"/>
                  </a:lnTo>
                  <a:lnTo>
                    <a:pt x="20676" y="12226"/>
                  </a:lnTo>
                  <a:lnTo>
                    <a:pt x="20676" y="119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4794175" y="2877100"/>
              <a:ext cx="518525" cy="307275"/>
            </a:xfrm>
            <a:custGeom>
              <a:rect b="b" l="l" r="r" t="t"/>
              <a:pathLst>
                <a:path extrusionOk="0" h="12291" w="20741">
                  <a:moveTo>
                    <a:pt x="64" y="96"/>
                  </a:moveTo>
                  <a:lnTo>
                    <a:pt x="20676" y="11970"/>
                  </a:lnTo>
                  <a:lnTo>
                    <a:pt x="20676" y="12194"/>
                  </a:lnTo>
                  <a:lnTo>
                    <a:pt x="64" y="320"/>
                  </a:lnTo>
                  <a:lnTo>
                    <a:pt x="64" y="96"/>
                  </a:lnTo>
                  <a:close/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20"/>
                  </a:lnTo>
                  <a:cubicBezTo>
                    <a:pt x="0" y="352"/>
                    <a:pt x="0" y="352"/>
                    <a:pt x="32" y="352"/>
                  </a:cubicBezTo>
                  <a:lnTo>
                    <a:pt x="20708" y="12290"/>
                  </a:lnTo>
                  <a:lnTo>
                    <a:pt x="20740" y="12290"/>
                  </a:lnTo>
                  <a:lnTo>
                    <a:pt x="20740" y="12258"/>
                  </a:lnTo>
                  <a:lnTo>
                    <a:pt x="20740" y="11970"/>
                  </a:lnTo>
                  <a:lnTo>
                    <a:pt x="20740" y="11938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4794975" y="2753075"/>
              <a:ext cx="732150" cy="423300"/>
            </a:xfrm>
            <a:custGeom>
              <a:rect b="b" l="l" r="r" t="t"/>
              <a:pathLst>
                <a:path extrusionOk="0" h="16932" w="29286">
                  <a:moveTo>
                    <a:pt x="8610" y="0"/>
                  </a:moveTo>
                  <a:lnTo>
                    <a:pt x="0" y="4993"/>
                  </a:lnTo>
                  <a:lnTo>
                    <a:pt x="20676" y="16931"/>
                  </a:lnTo>
                  <a:lnTo>
                    <a:pt x="29286" y="11938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4794175" y="2751475"/>
              <a:ext cx="733750" cy="425700"/>
            </a:xfrm>
            <a:custGeom>
              <a:rect b="b" l="l" r="r" t="t"/>
              <a:pathLst>
                <a:path extrusionOk="0" h="17028" w="29350">
                  <a:moveTo>
                    <a:pt x="8642" y="96"/>
                  </a:moveTo>
                  <a:lnTo>
                    <a:pt x="29254" y="12002"/>
                  </a:lnTo>
                  <a:lnTo>
                    <a:pt x="20708" y="16963"/>
                  </a:lnTo>
                  <a:lnTo>
                    <a:pt x="96" y="5057"/>
                  </a:lnTo>
                  <a:lnTo>
                    <a:pt x="8642" y="96"/>
                  </a:lnTo>
                  <a:close/>
                  <a:moveTo>
                    <a:pt x="8610" y="0"/>
                  </a:moveTo>
                  <a:lnTo>
                    <a:pt x="32" y="5025"/>
                  </a:lnTo>
                  <a:cubicBezTo>
                    <a:pt x="0" y="5025"/>
                    <a:pt x="0" y="5025"/>
                    <a:pt x="0" y="5057"/>
                  </a:cubicBezTo>
                  <a:cubicBezTo>
                    <a:pt x="0" y="5057"/>
                    <a:pt x="0" y="5089"/>
                    <a:pt x="32" y="5089"/>
                  </a:cubicBezTo>
                  <a:lnTo>
                    <a:pt x="20708" y="17027"/>
                  </a:lnTo>
                  <a:lnTo>
                    <a:pt x="20740" y="17027"/>
                  </a:lnTo>
                  <a:lnTo>
                    <a:pt x="29350" y="12034"/>
                  </a:lnTo>
                  <a:lnTo>
                    <a:pt x="29350" y="12002"/>
                  </a:lnTo>
                  <a:lnTo>
                    <a:pt x="29350" y="11938"/>
                  </a:lnTo>
                  <a:lnTo>
                    <a:pt x="867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5311875" y="3037125"/>
              <a:ext cx="215250" cy="132850"/>
            </a:xfrm>
            <a:custGeom>
              <a:rect b="b" l="l" r="r" t="t"/>
              <a:pathLst>
                <a:path extrusionOk="0" h="5314" w="8610">
                  <a:moveTo>
                    <a:pt x="8610" y="0"/>
                  </a:moveTo>
                  <a:lnTo>
                    <a:pt x="0" y="4993"/>
                  </a:lnTo>
                  <a:lnTo>
                    <a:pt x="0" y="5313"/>
                  </a:lnTo>
                  <a:lnTo>
                    <a:pt x="8610" y="320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5311075" y="3036325"/>
              <a:ext cx="216850" cy="134450"/>
            </a:xfrm>
            <a:custGeom>
              <a:rect b="b" l="l" r="r" t="t"/>
              <a:pathLst>
                <a:path extrusionOk="0" h="5378" w="8674">
                  <a:moveTo>
                    <a:pt x="8610" y="96"/>
                  </a:moveTo>
                  <a:lnTo>
                    <a:pt x="8610" y="320"/>
                  </a:lnTo>
                  <a:lnTo>
                    <a:pt x="64" y="5281"/>
                  </a:lnTo>
                  <a:lnTo>
                    <a:pt x="64" y="5057"/>
                  </a:lnTo>
                  <a:lnTo>
                    <a:pt x="8610" y="96"/>
                  </a:lnTo>
                  <a:close/>
                  <a:moveTo>
                    <a:pt x="8610" y="0"/>
                  </a:moveTo>
                  <a:lnTo>
                    <a:pt x="32" y="4993"/>
                  </a:lnTo>
                  <a:lnTo>
                    <a:pt x="0" y="5025"/>
                  </a:lnTo>
                  <a:lnTo>
                    <a:pt x="0" y="5345"/>
                  </a:lnTo>
                  <a:cubicBezTo>
                    <a:pt x="0" y="5345"/>
                    <a:pt x="0" y="5377"/>
                    <a:pt x="32" y="5377"/>
                  </a:cubicBezTo>
                  <a:lnTo>
                    <a:pt x="64" y="5377"/>
                  </a:lnTo>
                  <a:lnTo>
                    <a:pt x="8674" y="384"/>
                  </a:lnTo>
                  <a:lnTo>
                    <a:pt x="8674" y="352"/>
                  </a:lnTo>
                  <a:lnTo>
                    <a:pt x="8674" y="32"/>
                  </a:lnTo>
                  <a:lnTo>
                    <a:pt x="867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4794975" y="2863500"/>
              <a:ext cx="516925" cy="306475"/>
            </a:xfrm>
            <a:custGeom>
              <a:rect b="b" l="l" r="r" t="t"/>
              <a:pathLst>
                <a:path extrusionOk="0" h="12259" w="20677">
                  <a:moveTo>
                    <a:pt x="0" y="0"/>
                  </a:moveTo>
                  <a:lnTo>
                    <a:pt x="0" y="320"/>
                  </a:lnTo>
                  <a:lnTo>
                    <a:pt x="20676" y="12258"/>
                  </a:lnTo>
                  <a:lnTo>
                    <a:pt x="20676" y="119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4794175" y="2862700"/>
              <a:ext cx="518525" cy="308075"/>
            </a:xfrm>
            <a:custGeom>
              <a:rect b="b" l="l" r="r" t="t"/>
              <a:pathLst>
                <a:path extrusionOk="0" h="12323" w="20741">
                  <a:moveTo>
                    <a:pt x="64" y="96"/>
                  </a:moveTo>
                  <a:lnTo>
                    <a:pt x="20676" y="12002"/>
                  </a:lnTo>
                  <a:lnTo>
                    <a:pt x="20676" y="12226"/>
                  </a:lnTo>
                  <a:lnTo>
                    <a:pt x="64" y="320"/>
                  </a:lnTo>
                  <a:lnTo>
                    <a:pt x="64" y="96"/>
                  </a:lnTo>
                  <a:close/>
                  <a:moveTo>
                    <a:pt x="32" y="0"/>
                  </a:moveTo>
                  <a:lnTo>
                    <a:pt x="0" y="32"/>
                  </a:lnTo>
                  <a:lnTo>
                    <a:pt x="0" y="352"/>
                  </a:lnTo>
                  <a:cubicBezTo>
                    <a:pt x="0" y="352"/>
                    <a:pt x="0" y="384"/>
                    <a:pt x="32" y="384"/>
                  </a:cubicBezTo>
                  <a:lnTo>
                    <a:pt x="20708" y="12322"/>
                  </a:lnTo>
                  <a:lnTo>
                    <a:pt x="20740" y="12322"/>
                  </a:lnTo>
                  <a:lnTo>
                    <a:pt x="20740" y="12290"/>
                  </a:lnTo>
                  <a:lnTo>
                    <a:pt x="20740" y="11970"/>
                  </a:lnTo>
                  <a:lnTo>
                    <a:pt x="20740" y="11938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4794975" y="2738675"/>
              <a:ext cx="732150" cy="423300"/>
            </a:xfrm>
            <a:custGeom>
              <a:rect b="b" l="l" r="r" t="t"/>
              <a:pathLst>
                <a:path extrusionOk="0" h="16932" w="29286">
                  <a:moveTo>
                    <a:pt x="8610" y="0"/>
                  </a:moveTo>
                  <a:lnTo>
                    <a:pt x="0" y="4993"/>
                  </a:lnTo>
                  <a:lnTo>
                    <a:pt x="20676" y="16931"/>
                  </a:lnTo>
                  <a:lnTo>
                    <a:pt x="29286" y="11938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4794175" y="2737875"/>
              <a:ext cx="733750" cy="425700"/>
            </a:xfrm>
            <a:custGeom>
              <a:rect b="b" l="l" r="r" t="t"/>
              <a:pathLst>
                <a:path extrusionOk="0" h="17028" w="29350">
                  <a:moveTo>
                    <a:pt x="8642" y="64"/>
                  </a:moveTo>
                  <a:lnTo>
                    <a:pt x="29254" y="11970"/>
                  </a:lnTo>
                  <a:lnTo>
                    <a:pt x="20708" y="16931"/>
                  </a:lnTo>
                  <a:lnTo>
                    <a:pt x="96" y="5025"/>
                  </a:lnTo>
                  <a:lnTo>
                    <a:pt x="8642" y="64"/>
                  </a:lnTo>
                  <a:close/>
                  <a:moveTo>
                    <a:pt x="8610" y="0"/>
                  </a:moveTo>
                  <a:lnTo>
                    <a:pt x="32" y="4993"/>
                  </a:lnTo>
                  <a:lnTo>
                    <a:pt x="0" y="5025"/>
                  </a:lnTo>
                  <a:cubicBezTo>
                    <a:pt x="0" y="5057"/>
                    <a:pt x="0" y="5057"/>
                    <a:pt x="32" y="5057"/>
                  </a:cubicBezTo>
                  <a:cubicBezTo>
                    <a:pt x="32" y="5057"/>
                    <a:pt x="20708" y="16995"/>
                    <a:pt x="20708" y="17027"/>
                  </a:cubicBezTo>
                  <a:cubicBezTo>
                    <a:pt x="20708" y="17027"/>
                    <a:pt x="20740" y="17027"/>
                    <a:pt x="20740" y="16995"/>
                  </a:cubicBezTo>
                  <a:lnTo>
                    <a:pt x="29350" y="12002"/>
                  </a:lnTo>
                  <a:lnTo>
                    <a:pt x="29350" y="11970"/>
                  </a:lnTo>
                  <a:lnTo>
                    <a:pt x="29350" y="11938"/>
                  </a:lnTo>
                  <a:lnTo>
                    <a:pt x="867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5311875" y="3023525"/>
              <a:ext cx="215250" cy="132850"/>
            </a:xfrm>
            <a:custGeom>
              <a:rect b="b" l="l" r="r" t="t"/>
              <a:pathLst>
                <a:path extrusionOk="0" h="5314" w="8610">
                  <a:moveTo>
                    <a:pt x="8610" y="0"/>
                  </a:moveTo>
                  <a:lnTo>
                    <a:pt x="0" y="4993"/>
                  </a:lnTo>
                  <a:lnTo>
                    <a:pt x="0" y="5313"/>
                  </a:lnTo>
                  <a:lnTo>
                    <a:pt x="8610" y="288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5311075" y="3022725"/>
              <a:ext cx="216850" cy="134450"/>
            </a:xfrm>
            <a:custGeom>
              <a:rect b="b" l="l" r="r" t="t"/>
              <a:pathLst>
                <a:path extrusionOk="0" h="5378" w="8674">
                  <a:moveTo>
                    <a:pt x="8610" y="96"/>
                  </a:moveTo>
                  <a:lnTo>
                    <a:pt x="8610" y="320"/>
                  </a:lnTo>
                  <a:lnTo>
                    <a:pt x="64" y="5281"/>
                  </a:lnTo>
                  <a:lnTo>
                    <a:pt x="64" y="5057"/>
                  </a:lnTo>
                  <a:lnTo>
                    <a:pt x="8610" y="96"/>
                  </a:lnTo>
                  <a:close/>
                  <a:moveTo>
                    <a:pt x="8610" y="0"/>
                  </a:moveTo>
                  <a:lnTo>
                    <a:pt x="32" y="4993"/>
                  </a:lnTo>
                  <a:cubicBezTo>
                    <a:pt x="0" y="4993"/>
                    <a:pt x="0" y="5025"/>
                    <a:pt x="0" y="5025"/>
                  </a:cubicBezTo>
                  <a:lnTo>
                    <a:pt x="0" y="5345"/>
                  </a:lnTo>
                  <a:lnTo>
                    <a:pt x="32" y="5377"/>
                  </a:lnTo>
                  <a:lnTo>
                    <a:pt x="64" y="5377"/>
                  </a:lnTo>
                  <a:lnTo>
                    <a:pt x="8674" y="352"/>
                  </a:lnTo>
                  <a:lnTo>
                    <a:pt x="8674" y="320"/>
                  </a:lnTo>
                  <a:lnTo>
                    <a:pt x="8674" y="32"/>
                  </a:lnTo>
                  <a:lnTo>
                    <a:pt x="867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4794975" y="2849875"/>
              <a:ext cx="516925" cy="306500"/>
            </a:xfrm>
            <a:custGeom>
              <a:rect b="b" l="l" r="r" t="t"/>
              <a:pathLst>
                <a:path extrusionOk="0" h="12260" w="20677">
                  <a:moveTo>
                    <a:pt x="0" y="1"/>
                  </a:moveTo>
                  <a:lnTo>
                    <a:pt x="0" y="321"/>
                  </a:lnTo>
                  <a:lnTo>
                    <a:pt x="20676" y="12259"/>
                  </a:lnTo>
                  <a:lnTo>
                    <a:pt x="20676" y="119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4794175" y="2849075"/>
              <a:ext cx="518525" cy="308100"/>
            </a:xfrm>
            <a:custGeom>
              <a:rect b="b" l="l" r="r" t="t"/>
              <a:pathLst>
                <a:path extrusionOk="0" h="12324" w="20741">
                  <a:moveTo>
                    <a:pt x="64" y="97"/>
                  </a:moveTo>
                  <a:lnTo>
                    <a:pt x="20676" y="12003"/>
                  </a:lnTo>
                  <a:lnTo>
                    <a:pt x="20676" y="12227"/>
                  </a:lnTo>
                  <a:lnTo>
                    <a:pt x="64" y="321"/>
                  </a:lnTo>
                  <a:lnTo>
                    <a:pt x="64" y="97"/>
                  </a:lnTo>
                  <a:close/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353"/>
                  </a:lnTo>
                  <a:lnTo>
                    <a:pt x="32" y="385"/>
                  </a:lnTo>
                  <a:lnTo>
                    <a:pt x="20708" y="12323"/>
                  </a:lnTo>
                  <a:lnTo>
                    <a:pt x="20740" y="12323"/>
                  </a:lnTo>
                  <a:lnTo>
                    <a:pt x="20740" y="12291"/>
                  </a:lnTo>
                  <a:lnTo>
                    <a:pt x="20740" y="11971"/>
                  </a:lnTo>
                  <a:lnTo>
                    <a:pt x="20740" y="11939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4794975" y="2725075"/>
              <a:ext cx="732150" cy="423300"/>
            </a:xfrm>
            <a:custGeom>
              <a:rect b="b" l="l" r="r" t="t"/>
              <a:pathLst>
                <a:path extrusionOk="0" h="16932" w="29286">
                  <a:moveTo>
                    <a:pt x="8610" y="0"/>
                  </a:moveTo>
                  <a:lnTo>
                    <a:pt x="0" y="4993"/>
                  </a:lnTo>
                  <a:lnTo>
                    <a:pt x="20676" y="16931"/>
                  </a:lnTo>
                  <a:lnTo>
                    <a:pt x="29286" y="11938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4794175" y="2724275"/>
              <a:ext cx="733750" cy="424900"/>
            </a:xfrm>
            <a:custGeom>
              <a:rect b="b" l="l" r="r" t="t"/>
              <a:pathLst>
                <a:path extrusionOk="0" h="16996" w="29350">
                  <a:moveTo>
                    <a:pt x="8642" y="64"/>
                  </a:moveTo>
                  <a:lnTo>
                    <a:pt x="29254" y="11970"/>
                  </a:lnTo>
                  <a:lnTo>
                    <a:pt x="20708" y="16931"/>
                  </a:lnTo>
                  <a:lnTo>
                    <a:pt x="96" y="5025"/>
                  </a:lnTo>
                  <a:lnTo>
                    <a:pt x="8642" y="64"/>
                  </a:lnTo>
                  <a:close/>
                  <a:moveTo>
                    <a:pt x="8610" y="0"/>
                  </a:moveTo>
                  <a:lnTo>
                    <a:pt x="32" y="4993"/>
                  </a:lnTo>
                  <a:cubicBezTo>
                    <a:pt x="0" y="4993"/>
                    <a:pt x="0" y="5025"/>
                    <a:pt x="0" y="5025"/>
                  </a:cubicBezTo>
                  <a:cubicBezTo>
                    <a:pt x="0" y="5057"/>
                    <a:pt x="0" y="5057"/>
                    <a:pt x="32" y="5057"/>
                  </a:cubicBezTo>
                  <a:lnTo>
                    <a:pt x="20708" y="16995"/>
                  </a:lnTo>
                  <a:lnTo>
                    <a:pt x="20740" y="16995"/>
                  </a:lnTo>
                  <a:lnTo>
                    <a:pt x="29350" y="12002"/>
                  </a:lnTo>
                  <a:lnTo>
                    <a:pt x="29350" y="11970"/>
                  </a:lnTo>
                  <a:lnTo>
                    <a:pt x="29350" y="11938"/>
                  </a:lnTo>
                  <a:lnTo>
                    <a:pt x="867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5311875" y="3009925"/>
              <a:ext cx="215250" cy="132050"/>
            </a:xfrm>
            <a:custGeom>
              <a:rect b="b" l="l" r="r" t="t"/>
              <a:pathLst>
                <a:path extrusionOk="0" h="5282" w="8610">
                  <a:moveTo>
                    <a:pt x="8610" y="0"/>
                  </a:moveTo>
                  <a:lnTo>
                    <a:pt x="0" y="4993"/>
                  </a:lnTo>
                  <a:lnTo>
                    <a:pt x="0" y="5281"/>
                  </a:lnTo>
                  <a:lnTo>
                    <a:pt x="8610" y="288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5311075" y="3008525"/>
              <a:ext cx="216850" cy="134250"/>
            </a:xfrm>
            <a:custGeom>
              <a:rect b="b" l="l" r="r" t="t"/>
              <a:pathLst>
                <a:path extrusionOk="0" h="5370" w="8674">
                  <a:moveTo>
                    <a:pt x="8610" y="120"/>
                  </a:moveTo>
                  <a:lnTo>
                    <a:pt x="8610" y="312"/>
                  </a:lnTo>
                  <a:lnTo>
                    <a:pt x="64" y="5273"/>
                  </a:lnTo>
                  <a:lnTo>
                    <a:pt x="64" y="5081"/>
                  </a:lnTo>
                  <a:lnTo>
                    <a:pt x="8610" y="120"/>
                  </a:lnTo>
                  <a:close/>
                  <a:moveTo>
                    <a:pt x="8642" y="0"/>
                  </a:moveTo>
                  <a:cubicBezTo>
                    <a:pt x="8634" y="0"/>
                    <a:pt x="8626" y="8"/>
                    <a:pt x="8610" y="24"/>
                  </a:cubicBezTo>
                  <a:lnTo>
                    <a:pt x="32" y="5017"/>
                  </a:lnTo>
                  <a:cubicBezTo>
                    <a:pt x="0" y="5017"/>
                    <a:pt x="0" y="5017"/>
                    <a:pt x="0" y="5049"/>
                  </a:cubicBezTo>
                  <a:lnTo>
                    <a:pt x="0" y="5337"/>
                  </a:lnTo>
                  <a:cubicBezTo>
                    <a:pt x="0" y="5369"/>
                    <a:pt x="0" y="5369"/>
                    <a:pt x="32" y="5369"/>
                  </a:cubicBezTo>
                  <a:lnTo>
                    <a:pt x="64" y="5369"/>
                  </a:lnTo>
                  <a:lnTo>
                    <a:pt x="8674" y="376"/>
                  </a:lnTo>
                  <a:lnTo>
                    <a:pt x="8674" y="344"/>
                  </a:lnTo>
                  <a:lnTo>
                    <a:pt x="8674" y="56"/>
                  </a:lnTo>
                  <a:lnTo>
                    <a:pt x="8674" y="24"/>
                  </a:lnTo>
                  <a:cubicBezTo>
                    <a:pt x="8658" y="8"/>
                    <a:pt x="8650" y="0"/>
                    <a:pt x="864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4794975" y="2836275"/>
              <a:ext cx="516925" cy="305700"/>
            </a:xfrm>
            <a:custGeom>
              <a:rect b="b" l="l" r="r" t="t"/>
              <a:pathLst>
                <a:path extrusionOk="0" h="12228" w="20677">
                  <a:moveTo>
                    <a:pt x="0" y="1"/>
                  </a:moveTo>
                  <a:lnTo>
                    <a:pt x="0" y="289"/>
                  </a:lnTo>
                  <a:lnTo>
                    <a:pt x="20676" y="12227"/>
                  </a:lnTo>
                  <a:lnTo>
                    <a:pt x="20676" y="119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4794175" y="2835475"/>
              <a:ext cx="518525" cy="307300"/>
            </a:xfrm>
            <a:custGeom>
              <a:rect b="b" l="l" r="r" t="t"/>
              <a:pathLst>
                <a:path extrusionOk="0" h="12292" w="20741">
                  <a:moveTo>
                    <a:pt x="64" y="97"/>
                  </a:moveTo>
                  <a:lnTo>
                    <a:pt x="20676" y="12003"/>
                  </a:lnTo>
                  <a:lnTo>
                    <a:pt x="20676" y="12195"/>
                  </a:lnTo>
                  <a:lnTo>
                    <a:pt x="64" y="321"/>
                  </a:lnTo>
                  <a:lnTo>
                    <a:pt x="64" y="97"/>
                  </a:lnTo>
                  <a:close/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21"/>
                  </a:lnTo>
                  <a:cubicBezTo>
                    <a:pt x="0" y="353"/>
                    <a:pt x="0" y="353"/>
                    <a:pt x="32" y="353"/>
                  </a:cubicBezTo>
                  <a:lnTo>
                    <a:pt x="20708" y="12291"/>
                  </a:lnTo>
                  <a:lnTo>
                    <a:pt x="20740" y="12291"/>
                  </a:lnTo>
                  <a:lnTo>
                    <a:pt x="20740" y="12259"/>
                  </a:lnTo>
                  <a:lnTo>
                    <a:pt x="20740" y="11971"/>
                  </a:lnTo>
                  <a:lnTo>
                    <a:pt x="20740" y="11939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4794975" y="2711450"/>
              <a:ext cx="732150" cy="423325"/>
            </a:xfrm>
            <a:custGeom>
              <a:rect b="b" l="l" r="r" t="t"/>
              <a:pathLst>
                <a:path extrusionOk="0" h="16933" w="29286">
                  <a:moveTo>
                    <a:pt x="8610" y="1"/>
                  </a:moveTo>
                  <a:lnTo>
                    <a:pt x="0" y="4994"/>
                  </a:lnTo>
                  <a:lnTo>
                    <a:pt x="20676" y="16932"/>
                  </a:lnTo>
                  <a:lnTo>
                    <a:pt x="29286" y="11939"/>
                  </a:lnTo>
                  <a:lnTo>
                    <a:pt x="861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4794175" y="2710050"/>
              <a:ext cx="733750" cy="425525"/>
            </a:xfrm>
            <a:custGeom>
              <a:rect b="b" l="l" r="r" t="t"/>
              <a:pathLst>
                <a:path extrusionOk="0" h="17021" w="29350">
                  <a:moveTo>
                    <a:pt x="8642" y="89"/>
                  </a:moveTo>
                  <a:lnTo>
                    <a:pt x="29254" y="11995"/>
                  </a:lnTo>
                  <a:lnTo>
                    <a:pt x="20708" y="16956"/>
                  </a:lnTo>
                  <a:lnTo>
                    <a:pt x="96" y="5050"/>
                  </a:lnTo>
                  <a:lnTo>
                    <a:pt x="8642" y="89"/>
                  </a:lnTo>
                  <a:close/>
                  <a:moveTo>
                    <a:pt x="8642" y="1"/>
                  </a:moveTo>
                  <a:cubicBezTo>
                    <a:pt x="8634" y="1"/>
                    <a:pt x="8626" y="9"/>
                    <a:pt x="8610" y="25"/>
                  </a:cubicBezTo>
                  <a:lnTo>
                    <a:pt x="32" y="5018"/>
                  </a:lnTo>
                  <a:cubicBezTo>
                    <a:pt x="0" y="5018"/>
                    <a:pt x="0" y="5050"/>
                    <a:pt x="0" y="5050"/>
                  </a:cubicBezTo>
                  <a:cubicBezTo>
                    <a:pt x="0" y="5050"/>
                    <a:pt x="0" y="5082"/>
                    <a:pt x="32" y="5082"/>
                  </a:cubicBezTo>
                  <a:lnTo>
                    <a:pt x="20708" y="17020"/>
                  </a:lnTo>
                  <a:lnTo>
                    <a:pt x="20740" y="17020"/>
                  </a:lnTo>
                  <a:lnTo>
                    <a:pt x="29350" y="12027"/>
                  </a:lnTo>
                  <a:lnTo>
                    <a:pt x="29350" y="11995"/>
                  </a:lnTo>
                  <a:lnTo>
                    <a:pt x="29350" y="11963"/>
                  </a:lnTo>
                  <a:lnTo>
                    <a:pt x="8674" y="25"/>
                  </a:lnTo>
                  <a:cubicBezTo>
                    <a:pt x="8658" y="9"/>
                    <a:pt x="8650" y="1"/>
                    <a:pt x="864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5311875" y="2995525"/>
              <a:ext cx="215250" cy="132850"/>
            </a:xfrm>
            <a:custGeom>
              <a:rect b="b" l="l" r="r" t="t"/>
              <a:pathLst>
                <a:path extrusionOk="0" h="5314" w="8610">
                  <a:moveTo>
                    <a:pt x="8610" y="0"/>
                  </a:moveTo>
                  <a:lnTo>
                    <a:pt x="0" y="5025"/>
                  </a:lnTo>
                  <a:lnTo>
                    <a:pt x="0" y="5313"/>
                  </a:lnTo>
                  <a:lnTo>
                    <a:pt x="8610" y="320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5311075" y="2994725"/>
              <a:ext cx="216850" cy="134450"/>
            </a:xfrm>
            <a:custGeom>
              <a:rect b="b" l="l" r="r" t="t"/>
              <a:pathLst>
                <a:path extrusionOk="0" h="5378" w="8674">
                  <a:moveTo>
                    <a:pt x="8610" y="96"/>
                  </a:moveTo>
                  <a:lnTo>
                    <a:pt x="8610" y="320"/>
                  </a:lnTo>
                  <a:lnTo>
                    <a:pt x="64" y="5281"/>
                  </a:lnTo>
                  <a:lnTo>
                    <a:pt x="64" y="5057"/>
                  </a:lnTo>
                  <a:lnTo>
                    <a:pt x="8610" y="96"/>
                  </a:lnTo>
                  <a:close/>
                  <a:moveTo>
                    <a:pt x="8610" y="0"/>
                  </a:moveTo>
                  <a:lnTo>
                    <a:pt x="32" y="5025"/>
                  </a:lnTo>
                  <a:cubicBezTo>
                    <a:pt x="0" y="5025"/>
                    <a:pt x="0" y="5025"/>
                    <a:pt x="0" y="5057"/>
                  </a:cubicBezTo>
                  <a:lnTo>
                    <a:pt x="0" y="5345"/>
                  </a:lnTo>
                  <a:cubicBezTo>
                    <a:pt x="0" y="5345"/>
                    <a:pt x="0" y="5377"/>
                    <a:pt x="32" y="5377"/>
                  </a:cubicBezTo>
                  <a:lnTo>
                    <a:pt x="64" y="5377"/>
                  </a:lnTo>
                  <a:lnTo>
                    <a:pt x="8674" y="384"/>
                  </a:lnTo>
                  <a:lnTo>
                    <a:pt x="8674" y="352"/>
                  </a:lnTo>
                  <a:lnTo>
                    <a:pt x="8674" y="32"/>
                  </a:lnTo>
                  <a:lnTo>
                    <a:pt x="867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4794975" y="2822675"/>
              <a:ext cx="516925" cy="305700"/>
            </a:xfrm>
            <a:custGeom>
              <a:rect b="b" l="l" r="r" t="t"/>
              <a:pathLst>
                <a:path extrusionOk="0" h="12228" w="20677">
                  <a:moveTo>
                    <a:pt x="0" y="1"/>
                  </a:moveTo>
                  <a:lnTo>
                    <a:pt x="0" y="289"/>
                  </a:lnTo>
                  <a:lnTo>
                    <a:pt x="20676" y="12227"/>
                  </a:lnTo>
                  <a:lnTo>
                    <a:pt x="20676" y="119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4794175" y="2821075"/>
              <a:ext cx="518525" cy="308100"/>
            </a:xfrm>
            <a:custGeom>
              <a:rect b="b" l="l" r="r" t="t"/>
              <a:pathLst>
                <a:path extrusionOk="0" h="12324" w="20741">
                  <a:moveTo>
                    <a:pt x="64" y="129"/>
                  </a:moveTo>
                  <a:lnTo>
                    <a:pt x="20676" y="12003"/>
                  </a:lnTo>
                  <a:lnTo>
                    <a:pt x="20676" y="12227"/>
                  </a:lnTo>
                  <a:lnTo>
                    <a:pt x="64" y="321"/>
                  </a:lnTo>
                  <a:lnTo>
                    <a:pt x="64" y="129"/>
                  </a:lnTo>
                  <a:close/>
                  <a:moveTo>
                    <a:pt x="32" y="1"/>
                  </a:moveTo>
                  <a:cubicBezTo>
                    <a:pt x="0" y="33"/>
                    <a:pt x="0" y="33"/>
                    <a:pt x="0" y="65"/>
                  </a:cubicBezTo>
                  <a:lnTo>
                    <a:pt x="0" y="353"/>
                  </a:lnTo>
                  <a:cubicBezTo>
                    <a:pt x="0" y="353"/>
                    <a:pt x="0" y="385"/>
                    <a:pt x="32" y="385"/>
                  </a:cubicBezTo>
                  <a:lnTo>
                    <a:pt x="20708" y="12323"/>
                  </a:lnTo>
                  <a:lnTo>
                    <a:pt x="20740" y="12323"/>
                  </a:lnTo>
                  <a:lnTo>
                    <a:pt x="20740" y="12291"/>
                  </a:lnTo>
                  <a:lnTo>
                    <a:pt x="20740" y="12003"/>
                  </a:lnTo>
                  <a:lnTo>
                    <a:pt x="20740" y="11971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4794975" y="2697050"/>
              <a:ext cx="732150" cy="424100"/>
            </a:xfrm>
            <a:custGeom>
              <a:rect b="b" l="l" r="r" t="t"/>
              <a:pathLst>
                <a:path extrusionOk="0" h="16964" w="29286">
                  <a:moveTo>
                    <a:pt x="8610" y="1"/>
                  </a:moveTo>
                  <a:lnTo>
                    <a:pt x="0" y="5026"/>
                  </a:lnTo>
                  <a:lnTo>
                    <a:pt x="20676" y="16964"/>
                  </a:lnTo>
                  <a:lnTo>
                    <a:pt x="29286" y="11939"/>
                  </a:lnTo>
                  <a:lnTo>
                    <a:pt x="861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4794175" y="2696250"/>
              <a:ext cx="733750" cy="425700"/>
            </a:xfrm>
            <a:custGeom>
              <a:rect b="b" l="l" r="r" t="t"/>
              <a:pathLst>
                <a:path extrusionOk="0" h="17028" w="29350">
                  <a:moveTo>
                    <a:pt x="8642" y="97"/>
                  </a:moveTo>
                  <a:lnTo>
                    <a:pt x="29254" y="11971"/>
                  </a:lnTo>
                  <a:lnTo>
                    <a:pt x="20708" y="16932"/>
                  </a:lnTo>
                  <a:lnTo>
                    <a:pt x="96" y="5058"/>
                  </a:lnTo>
                  <a:lnTo>
                    <a:pt x="8642" y="97"/>
                  </a:lnTo>
                  <a:close/>
                  <a:moveTo>
                    <a:pt x="8610" y="1"/>
                  </a:moveTo>
                  <a:lnTo>
                    <a:pt x="32" y="4994"/>
                  </a:lnTo>
                  <a:cubicBezTo>
                    <a:pt x="0" y="5026"/>
                    <a:pt x="0" y="5026"/>
                    <a:pt x="0" y="5058"/>
                  </a:cubicBezTo>
                  <a:lnTo>
                    <a:pt x="32" y="5090"/>
                  </a:lnTo>
                  <a:lnTo>
                    <a:pt x="20708" y="17028"/>
                  </a:lnTo>
                  <a:lnTo>
                    <a:pt x="20740" y="17028"/>
                  </a:lnTo>
                  <a:lnTo>
                    <a:pt x="29350" y="12003"/>
                  </a:lnTo>
                  <a:lnTo>
                    <a:pt x="29350" y="11971"/>
                  </a:lnTo>
                  <a:lnTo>
                    <a:pt x="29350" y="11939"/>
                  </a:lnTo>
                  <a:lnTo>
                    <a:pt x="867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5311875" y="2981900"/>
              <a:ext cx="215250" cy="132850"/>
            </a:xfrm>
            <a:custGeom>
              <a:rect b="b" l="l" r="r" t="t"/>
              <a:pathLst>
                <a:path extrusionOk="0" h="5314" w="8610">
                  <a:moveTo>
                    <a:pt x="8610" y="1"/>
                  </a:moveTo>
                  <a:lnTo>
                    <a:pt x="0" y="4994"/>
                  </a:lnTo>
                  <a:lnTo>
                    <a:pt x="0" y="5314"/>
                  </a:lnTo>
                  <a:lnTo>
                    <a:pt x="8610" y="321"/>
                  </a:lnTo>
                  <a:lnTo>
                    <a:pt x="861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5311075" y="2981100"/>
              <a:ext cx="216850" cy="134450"/>
            </a:xfrm>
            <a:custGeom>
              <a:rect b="b" l="l" r="r" t="t"/>
              <a:pathLst>
                <a:path extrusionOk="0" h="5378" w="8674">
                  <a:moveTo>
                    <a:pt x="8610" y="97"/>
                  </a:moveTo>
                  <a:lnTo>
                    <a:pt x="8610" y="321"/>
                  </a:lnTo>
                  <a:lnTo>
                    <a:pt x="64" y="5282"/>
                  </a:lnTo>
                  <a:lnTo>
                    <a:pt x="64" y="5058"/>
                  </a:lnTo>
                  <a:lnTo>
                    <a:pt x="8610" y="97"/>
                  </a:lnTo>
                  <a:close/>
                  <a:moveTo>
                    <a:pt x="8610" y="1"/>
                  </a:moveTo>
                  <a:lnTo>
                    <a:pt x="32" y="4994"/>
                  </a:lnTo>
                  <a:lnTo>
                    <a:pt x="0" y="5026"/>
                  </a:lnTo>
                  <a:lnTo>
                    <a:pt x="0" y="5346"/>
                  </a:lnTo>
                  <a:cubicBezTo>
                    <a:pt x="0" y="5346"/>
                    <a:pt x="0" y="5378"/>
                    <a:pt x="32" y="5378"/>
                  </a:cubicBezTo>
                  <a:lnTo>
                    <a:pt x="64" y="5378"/>
                  </a:lnTo>
                  <a:lnTo>
                    <a:pt x="8674" y="385"/>
                  </a:lnTo>
                  <a:lnTo>
                    <a:pt x="8674" y="353"/>
                  </a:lnTo>
                  <a:lnTo>
                    <a:pt x="8674" y="33"/>
                  </a:lnTo>
                  <a:lnTo>
                    <a:pt x="867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4794975" y="2808275"/>
              <a:ext cx="516925" cy="306475"/>
            </a:xfrm>
            <a:custGeom>
              <a:rect b="b" l="l" r="r" t="t"/>
              <a:pathLst>
                <a:path extrusionOk="0" h="12259" w="20677">
                  <a:moveTo>
                    <a:pt x="0" y="1"/>
                  </a:moveTo>
                  <a:lnTo>
                    <a:pt x="0" y="321"/>
                  </a:lnTo>
                  <a:lnTo>
                    <a:pt x="20676" y="12259"/>
                  </a:lnTo>
                  <a:lnTo>
                    <a:pt x="20676" y="119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4794175" y="2807475"/>
              <a:ext cx="518525" cy="308075"/>
            </a:xfrm>
            <a:custGeom>
              <a:rect b="b" l="l" r="r" t="t"/>
              <a:pathLst>
                <a:path extrusionOk="0" h="12323" w="20741">
                  <a:moveTo>
                    <a:pt x="64" y="97"/>
                  </a:moveTo>
                  <a:lnTo>
                    <a:pt x="20676" y="12003"/>
                  </a:lnTo>
                  <a:lnTo>
                    <a:pt x="20676" y="12227"/>
                  </a:lnTo>
                  <a:lnTo>
                    <a:pt x="64" y="321"/>
                  </a:lnTo>
                  <a:lnTo>
                    <a:pt x="64" y="97"/>
                  </a:lnTo>
                  <a:close/>
                  <a:moveTo>
                    <a:pt x="32" y="1"/>
                  </a:moveTo>
                  <a:lnTo>
                    <a:pt x="0" y="33"/>
                  </a:lnTo>
                  <a:lnTo>
                    <a:pt x="0" y="353"/>
                  </a:lnTo>
                  <a:cubicBezTo>
                    <a:pt x="0" y="353"/>
                    <a:pt x="0" y="385"/>
                    <a:pt x="32" y="385"/>
                  </a:cubicBezTo>
                  <a:lnTo>
                    <a:pt x="20708" y="12323"/>
                  </a:lnTo>
                  <a:lnTo>
                    <a:pt x="20740" y="12323"/>
                  </a:lnTo>
                  <a:lnTo>
                    <a:pt x="20740" y="12291"/>
                  </a:lnTo>
                  <a:lnTo>
                    <a:pt x="20740" y="11971"/>
                  </a:lnTo>
                  <a:lnTo>
                    <a:pt x="20740" y="11939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4794975" y="2683450"/>
              <a:ext cx="732150" cy="423300"/>
            </a:xfrm>
            <a:custGeom>
              <a:rect b="b" l="l" r="r" t="t"/>
              <a:pathLst>
                <a:path extrusionOk="0" h="16932" w="29286">
                  <a:moveTo>
                    <a:pt x="8610" y="1"/>
                  </a:moveTo>
                  <a:lnTo>
                    <a:pt x="0" y="4994"/>
                  </a:lnTo>
                  <a:lnTo>
                    <a:pt x="20676" y="16932"/>
                  </a:lnTo>
                  <a:lnTo>
                    <a:pt x="29286" y="11939"/>
                  </a:lnTo>
                  <a:lnTo>
                    <a:pt x="861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4794175" y="2682650"/>
              <a:ext cx="733750" cy="424900"/>
            </a:xfrm>
            <a:custGeom>
              <a:rect b="b" l="l" r="r" t="t"/>
              <a:pathLst>
                <a:path extrusionOk="0" h="16996" w="29350">
                  <a:moveTo>
                    <a:pt x="8642" y="65"/>
                  </a:moveTo>
                  <a:lnTo>
                    <a:pt x="29254" y="11971"/>
                  </a:lnTo>
                  <a:lnTo>
                    <a:pt x="20708" y="16932"/>
                  </a:lnTo>
                  <a:lnTo>
                    <a:pt x="96" y="5026"/>
                  </a:lnTo>
                  <a:lnTo>
                    <a:pt x="8642" y="65"/>
                  </a:lnTo>
                  <a:close/>
                  <a:moveTo>
                    <a:pt x="8610" y="1"/>
                  </a:moveTo>
                  <a:lnTo>
                    <a:pt x="32" y="4994"/>
                  </a:lnTo>
                  <a:lnTo>
                    <a:pt x="0" y="5026"/>
                  </a:lnTo>
                  <a:cubicBezTo>
                    <a:pt x="0" y="5058"/>
                    <a:pt x="0" y="5058"/>
                    <a:pt x="32" y="5058"/>
                  </a:cubicBezTo>
                  <a:lnTo>
                    <a:pt x="20708" y="16996"/>
                  </a:lnTo>
                  <a:lnTo>
                    <a:pt x="20740" y="16996"/>
                  </a:lnTo>
                  <a:lnTo>
                    <a:pt x="29350" y="12003"/>
                  </a:lnTo>
                  <a:lnTo>
                    <a:pt x="29350" y="11971"/>
                  </a:lnTo>
                  <a:lnTo>
                    <a:pt x="29350" y="11939"/>
                  </a:lnTo>
                  <a:lnTo>
                    <a:pt x="867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5311875" y="2968300"/>
              <a:ext cx="215250" cy="132050"/>
            </a:xfrm>
            <a:custGeom>
              <a:rect b="b" l="l" r="r" t="t"/>
              <a:pathLst>
                <a:path extrusionOk="0" h="5282" w="8610">
                  <a:moveTo>
                    <a:pt x="8610" y="1"/>
                  </a:moveTo>
                  <a:lnTo>
                    <a:pt x="0" y="4994"/>
                  </a:lnTo>
                  <a:lnTo>
                    <a:pt x="0" y="5282"/>
                  </a:lnTo>
                  <a:lnTo>
                    <a:pt x="8610" y="289"/>
                  </a:lnTo>
                  <a:lnTo>
                    <a:pt x="861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5311075" y="2966900"/>
              <a:ext cx="216850" cy="135050"/>
            </a:xfrm>
            <a:custGeom>
              <a:rect b="b" l="l" r="r" t="t"/>
              <a:pathLst>
                <a:path extrusionOk="0" h="5402" w="8674">
                  <a:moveTo>
                    <a:pt x="8610" y="121"/>
                  </a:moveTo>
                  <a:lnTo>
                    <a:pt x="8610" y="345"/>
                  </a:lnTo>
                  <a:lnTo>
                    <a:pt x="64" y="5306"/>
                  </a:lnTo>
                  <a:lnTo>
                    <a:pt x="64" y="5082"/>
                  </a:lnTo>
                  <a:lnTo>
                    <a:pt x="8610" y="121"/>
                  </a:lnTo>
                  <a:close/>
                  <a:moveTo>
                    <a:pt x="8642" y="1"/>
                  </a:moveTo>
                  <a:cubicBezTo>
                    <a:pt x="8634" y="1"/>
                    <a:pt x="8626" y="9"/>
                    <a:pt x="8610" y="25"/>
                  </a:cubicBezTo>
                  <a:lnTo>
                    <a:pt x="32" y="5018"/>
                  </a:lnTo>
                  <a:cubicBezTo>
                    <a:pt x="0" y="5018"/>
                    <a:pt x="0" y="5050"/>
                    <a:pt x="0" y="5050"/>
                  </a:cubicBezTo>
                  <a:lnTo>
                    <a:pt x="0" y="5338"/>
                  </a:lnTo>
                  <a:cubicBezTo>
                    <a:pt x="0" y="5370"/>
                    <a:pt x="0" y="5370"/>
                    <a:pt x="32" y="5402"/>
                  </a:cubicBezTo>
                  <a:cubicBezTo>
                    <a:pt x="32" y="5402"/>
                    <a:pt x="64" y="5402"/>
                    <a:pt x="64" y="5370"/>
                  </a:cubicBezTo>
                  <a:lnTo>
                    <a:pt x="8674" y="377"/>
                  </a:lnTo>
                  <a:lnTo>
                    <a:pt x="8674" y="345"/>
                  </a:lnTo>
                  <a:lnTo>
                    <a:pt x="8674" y="57"/>
                  </a:lnTo>
                  <a:lnTo>
                    <a:pt x="8674" y="25"/>
                  </a:lnTo>
                  <a:cubicBezTo>
                    <a:pt x="8658" y="9"/>
                    <a:pt x="8650" y="1"/>
                    <a:pt x="864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4794975" y="2794675"/>
              <a:ext cx="516925" cy="305675"/>
            </a:xfrm>
            <a:custGeom>
              <a:rect b="b" l="l" r="r" t="t"/>
              <a:pathLst>
                <a:path extrusionOk="0" h="12227" w="20677">
                  <a:moveTo>
                    <a:pt x="0" y="1"/>
                  </a:moveTo>
                  <a:lnTo>
                    <a:pt x="0" y="289"/>
                  </a:lnTo>
                  <a:lnTo>
                    <a:pt x="20676" y="12227"/>
                  </a:lnTo>
                  <a:lnTo>
                    <a:pt x="20676" y="119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4794175" y="2793875"/>
              <a:ext cx="518525" cy="308075"/>
            </a:xfrm>
            <a:custGeom>
              <a:rect b="b" l="l" r="r" t="t"/>
              <a:pathLst>
                <a:path extrusionOk="0" h="12323" w="20741">
                  <a:moveTo>
                    <a:pt x="64" y="97"/>
                  </a:moveTo>
                  <a:lnTo>
                    <a:pt x="20676" y="12003"/>
                  </a:lnTo>
                  <a:lnTo>
                    <a:pt x="20676" y="12227"/>
                  </a:lnTo>
                  <a:lnTo>
                    <a:pt x="64" y="321"/>
                  </a:lnTo>
                  <a:lnTo>
                    <a:pt x="64" y="97"/>
                  </a:lnTo>
                  <a:close/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321"/>
                  </a:lnTo>
                  <a:cubicBezTo>
                    <a:pt x="0" y="353"/>
                    <a:pt x="0" y="353"/>
                    <a:pt x="32" y="353"/>
                  </a:cubicBezTo>
                  <a:cubicBezTo>
                    <a:pt x="32" y="353"/>
                    <a:pt x="20708" y="12291"/>
                    <a:pt x="20708" y="12323"/>
                  </a:cubicBezTo>
                  <a:cubicBezTo>
                    <a:pt x="20708" y="12323"/>
                    <a:pt x="20740" y="12323"/>
                    <a:pt x="20740" y="12291"/>
                  </a:cubicBezTo>
                  <a:lnTo>
                    <a:pt x="20740" y="12259"/>
                  </a:lnTo>
                  <a:lnTo>
                    <a:pt x="20740" y="11971"/>
                  </a:lnTo>
                  <a:lnTo>
                    <a:pt x="20740" y="11939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4794975" y="2669850"/>
              <a:ext cx="732150" cy="423300"/>
            </a:xfrm>
            <a:custGeom>
              <a:rect b="b" l="l" r="r" t="t"/>
              <a:pathLst>
                <a:path extrusionOk="0" h="16932" w="29286">
                  <a:moveTo>
                    <a:pt x="8610" y="1"/>
                  </a:moveTo>
                  <a:lnTo>
                    <a:pt x="0" y="4994"/>
                  </a:lnTo>
                  <a:lnTo>
                    <a:pt x="20676" y="16932"/>
                  </a:lnTo>
                  <a:lnTo>
                    <a:pt x="29286" y="11939"/>
                  </a:lnTo>
                  <a:lnTo>
                    <a:pt x="861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4794175" y="2668450"/>
              <a:ext cx="733750" cy="425500"/>
            </a:xfrm>
            <a:custGeom>
              <a:rect b="b" l="l" r="r" t="t"/>
              <a:pathLst>
                <a:path extrusionOk="0" h="17020" w="29350">
                  <a:moveTo>
                    <a:pt x="8642" y="89"/>
                  </a:moveTo>
                  <a:lnTo>
                    <a:pt x="29254" y="11995"/>
                  </a:lnTo>
                  <a:lnTo>
                    <a:pt x="20708" y="16956"/>
                  </a:lnTo>
                  <a:lnTo>
                    <a:pt x="96" y="5050"/>
                  </a:lnTo>
                  <a:lnTo>
                    <a:pt x="8642" y="89"/>
                  </a:lnTo>
                  <a:close/>
                  <a:moveTo>
                    <a:pt x="8642" y="1"/>
                  </a:moveTo>
                  <a:cubicBezTo>
                    <a:pt x="8634" y="1"/>
                    <a:pt x="8626" y="9"/>
                    <a:pt x="8610" y="25"/>
                  </a:cubicBezTo>
                  <a:lnTo>
                    <a:pt x="32" y="5018"/>
                  </a:lnTo>
                  <a:cubicBezTo>
                    <a:pt x="0" y="5018"/>
                    <a:pt x="0" y="5018"/>
                    <a:pt x="0" y="5050"/>
                  </a:cubicBezTo>
                  <a:cubicBezTo>
                    <a:pt x="0" y="5050"/>
                    <a:pt x="0" y="5082"/>
                    <a:pt x="32" y="5082"/>
                  </a:cubicBezTo>
                  <a:lnTo>
                    <a:pt x="20708" y="17020"/>
                  </a:lnTo>
                  <a:lnTo>
                    <a:pt x="20740" y="17020"/>
                  </a:lnTo>
                  <a:lnTo>
                    <a:pt x="29350" y="12027"/>
                  </a:lnTo>
                  <a:lnTo>
                    <a:pt x="29350" y="11995"/>
                  </a:lnTo>
                  <a:lnTo>
                    <a:pt x="29350" y="11963"/>
                  </a:lnTo>
                  <a:lnTo>
                    <a:pt x="8674" y="25"/>
                  </a:lnTo>
                  <a:cubicBezTo>
                    <a:pt x="8658" y="9"/>
                    <a:pt x="8650" y="1"/>
                    <a:pt x="864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4852575" y="2702650"/>
              <a:ext cx="617750" cy="357700"/>
            </a:xfrm>
            <a:custGeom>
              <a:rect b="b" l="l" r="r" t="t"/>
              <a:pathLst>
                <a:path extrusionOk="0" h="14308" w="24710">
                  <a:moveTo>
                    <a:pt x="7266" y="1"/>
                  </a:moveTo>
                  <a:lnTo>
                    <a:pt x="1" y="4226"/>
                  </a:lnTo>
                  <a:lnTo>
                    <a:pt x="17444" y="14308"/>
                  </a:lnTo>
                  <a:lnTo>
                    <a:pt x="24710" y="10083"/>
                  </a:lnTo>
                  <a:lnTo>
                    <a:pt x="7266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4851775" y="2701850"/>
              <a:ext cx="619350" cy="359300"/>
            </a:xfrm>
            <a:custGeom>
              <a:rect b="b" l="l" r="r" t="t"/>
              <a:pathLst>
                <a:path extrusionOk="0" h="14372" w="24774">
                  <a:moveTo>
                    <a:pt x="7266" y="65"/>
                  </a:moveTo>
                  <a:lnTo>
                    <a:pt x="24646" y="10115"/>
                  </a:lnTo>
                  <a:lnTo>
                    <a:pt x="17476" y="14276"/>
                  </a:lnTo>
                  <a:lnTo>
                    <a:pt x="97" y="4258"/>
                  </a:lnTo>
                  <a:lnTo>
                    <a:pt x="7266" y="65"/>
                  </a:lnTo>
                  <a:close/>
                  <a:moveTo>
                    <a:pt x="7266" y="1"/>
                  </a:moveTo>
                  <a:lnTo>
                    <a:pt x="1" y="4226"/>
                  </a:lnTo>
                  <a:lnTo>
                    <a:pt x="1" y="4258"/>
                  </a:lnTo>
                  <a:lnTo>
                    <a:pt x="1" y="4290"/>
                  </a:lnTo>
                  <a:cubicBezTo>
                    <a:pt x="1" y="4290"/>
                    <a:pt x="17444" y="14372"/>
                    <a:pt x="17476" y="14372"/>
                  </a:cubicBezTo>
                  <a:lnTo>
                    <a:pt x="24742" y="10147"/>
                  </a:lnTo>
                  <a:lnTo>
                    <a:pt x="24774" y="10115"/>
                  </a:lnTo>
                  <a:cubicBezTo>
                    <a:pt x="24774" y="10083"/>
                    <a:pt x="24774" y="10083"/>
                    <a:pt x="24742" y="10083"/>
                  </a:cubicBezTo>
                  <a:lnTo>
                    <a:pt x="729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5038225" y="2809575"/>
              <a:ext cx="234475" cy="123950"/>
            </a:xfrm>
            <a:custGeom>
              <a:rect b="b" l="l" r="r" t="t"/>
              <a:pathLst>
                <a:path extrusionOk="0" h="4958" w="9379">
                  <a:moveTo>
                    <a:pt x="6562" y="1197"/>
                  </a:moveTo>
                  <a:lnTo>
                    <a:pt x="7042" y="1453"/>
                  </a:lnTo>
                  <a:lnTo>
                    <a:pt x="6434" y="1837"/>
                  </a:lnTo>
                  <a:cubicBezTo>
                    <a:pt x="6690" y="2029"/>
                    <a:pt x="6786" y="2221"/>
                    <a:pt x="6786" y="2413"/>
                  </a:cubicBezTo>
                  <a:lnTo>
                    <a:pt x="6113" y="2445"/>
                  </a:lnTo>
                  <a:cubicBezTo>
                    <a:pt x="6113" y="2253"/>
                    <a:pt x="5985" y="2093"/>
                    <a:pt x="5761" y="1965"/>
                  </a:cubicBezTo>
                  <a:cubicBezTo>
                    <a:pt x="5626" y="1887"/>
                    <a:pt x="5478" y="1845"/>
                    <a:pt x="5348" y="1845"/>
                  </a:cubicBezTo>
                  <a:cubicBezTo>
                    <a:pt x="5262" y="1845"/>
                    <a:pt x="5184" y="1863"/>
                    <a:pt x="5121" y="1901"/>
                  </a:cubicBezTo>
                  <a:cubicBezTo>
                    <a:pt x="4929" y="1997"/>
                    <a:pt x="4961" y="2093"/>
                    <a:pt x="5281" y="2445"/>
                  </a:cubicBezTo>
                  <a:cubicBezTo>
                    <a:pt x="5633" y="2829"/>
                    <a:pt x="5697" y="3117"/>
                    <a:pt x="5217" y="3437"/>
                  </a:cubicBezTo>
                  <a:cubicBezTo>
                    <a:pt x="4977" y="3557"/>
                    <a:pt x="4701" y="3622"/>
                    <a:pt x="4402" y="3622"/>
                  </a:cubicBezTo>
                  <a:cubicBezTo>
                    <a:pt x="4143" y="3622"/>
                    <a:pt x="3867" y="3573"/>
                    <a:pt x="3585" y="3469"/>
                  </a:cubicBezTo>
                  <a:lnTo>
                    <a:pt x="2945" y="3853"/>
                  </a:lnTo>
                  <a:lnTo>
                    <a:pt x="2465" y="3565"/>
                  </a:lnTo>
                  <a:lnTo>
                    <a:pt x="3105" y="3213"/>
                  </a:lnTo>
                  <a:cubicBezTo>
                    <a:pt x="2721" y="2957"/>
                    <a:pt x="2593" y="2701"/>
                    <a:pt x="2593" y="2477"/>
                  </a:cubicBezTo>
                  <a:lnTo>
                    <a:pt x="3297" y="2445"/>
                  </a:lnTo>
                  <a:cubicBezTo>
                    <a:pt x="3297" y="2669"/>
                    <a:pt x="3425" y="2861"/>
                    <a:pt x="3713" y="3021"/>
                  </a:cubicBezTo>
                  <a:cubicBezTo>
                    <a:pt x="3857" y="3093"/>
                    <a:pt x="4011" y="3135"/>
                    <a:pt x="4158" y="3135"/>
                  </a:cubicBezTo>
                  <a:cubicBezTo>
                    <a:pt x="4272" y="3135"/>
                    <a:pt x="4383" y="3109"/>
                    <a:pt x="4481" y="3053"/>
                  </a:cubicBezTo>
                  <a:cubicBezTo>
                    <a:pt x="4673" y="2957"/>
                    <a:pt x="4673" y="2829"/>
                    <a:pt x="4385" y="2541"/>
                  </a:cubicBezTo>
                  <a:cubicBezTo>
                    <a:pt x="3969" y="2061"/>
                    <a:pt x="4001" y="1773"/>
                    <a:pt x="4385" y="1549"/>
                  </a:cubicBezTo>
                  <a:cubicBezTo>
                    <a:pt x="4602" y="1425"/>
                    <a:pt x="4856" y="1369"/>
                    <a:pt x="5118" y="1369"/>
                  </a:cubicBezTo>
                  <a:cubicBezTo>
                    <a:pt x="5399" y="1369"/>
                    <a:pt x="5689" y="1433"/>
                    <a:pt x="5953" y="1549"/>
                  </a:cubicBezTo>
                  <a:lnTo>
                    <a:pt x="6562" y="1197"/>
                  </a:lnTo>
                  <a:close/>
                  <a:moveTo>
                    <a:pt x="4700" y="1"/>
                  </a:moveTo>
                  <a:cubicBezTo>
                    <a:pt x="3603" y="1"/>
                    <a:pt x="2504" y="249"/>
                    <a:pt x="1665" y="749"/>
                  </a:cubicBezTo>
                  <a:cubicBezTo>
                    <a:pt x="0" y="1709"/>
                    <a:pt x="0" y="3277"/>
                    <a:pt x="1697" y="4237"/>
                  </a:cubicBezTo>
                  <a:cubicBezTo>
                    <a:pt x="2529" y="4718"/>
                    <a:pt x="3617" y="4958"/>
                    <a:pt x="4705" y="4958"/>
                  </a:cubicBezTo>
                  <a:cubicBezTo>
                    <a:pt x="5793" y="4958"/>
                    <a:pt x="6882" y="4718"/>
                    <a:pt x="7714" y="4237"/>
                  </a:cubicBezTo>
                  <a:cubicBezTo>
                    <a:pt x="9378" y="3245"/>
                    <a:pt x="9378" y="1709"/>
                    <a:pt x="7682" y="717"/>
                  </a:cubicBezTo>
                  <a:cubicBezTo>
                    <a:pt x="6856" y="241"/>
                    <a:pt x="5779" y="1"/>
                    <a:pt x="470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5047825" y="2808675"/>
              <a:ext cx="215250" cy="125250"/>
            </a:xfrm>
            <a:custGeom>
              <a:rect b="b" l="l" r="r" t="t"/>
              <a:pathLst>
                <a:path extrusionOk="0" h="5010" w="8610">
                  <a:moveTo>
                    <a:pt x="6178" y="1265"/>
                  </a:moveTo>
                  <a:lnTo>
                    <a:pt x="6594" y="1489"/>
                  </a:lnTo>
                  <a:lnTo>
                    <a:pt x="6018" y="1809"/>
                  </a:lnTo>
                  <a:lnTo>
                    <a:pt x="6018" y="1841"/>
                  </a:lnTo>
                  <a:lnTo>
                    <a:pt x="6018" y="1873"/>
                  </a:lnTo>
                  <a:cubicBezTo>
                    <a:pt x="6242" y="2033"/>
                    <a:pt x="6338" y="2225"/>
                    <a:pt x="6370" y="2417"/>
                  </a:cubicBezTo>
                  <a:lnTo>
                    <a:pt x="5761" y="2449"/>
                  </a:lnTo>
                  <a:cubicBezTo>
                    <a:pt x="5729" y="2225"/>
                    <a:pt x="5601" y="2097"/>
                    <a:pt x="5377" y="1969"/>
                  </a:cubicBezTo>
                  <a:cubicBezTo>
                    <a:pt x="5251" y="1879"/>
                    <a:pt x="5115" y="1839"/>
                    <a:pt x="4985" y="1839"/>
                  </a:cubicBezTo>
                  <a:cubicBezTo>
                    <a:pt x="4885" y="1839"/>
                    <a:pt x="4789" y="1863"/>
                    <a:pt x="4705" y="1905"/>
                  </a:cubicBezTo>
                  <a:cubicBezTo>
                    <a:pt x="4673" y="1937"/>
                    <a:pt x="4609" y="1969"/>
                    <a:pt x="4577" y="2033"/>
                  </a:cubicBezTo>
                  <a:cubicBezTo>
                    <a:pt x="4577" y="2161"/>
                    <a:pt x="4673" y="2289"/>
                    <a:pt x="4865" y="2481"/>
                  </a:cubicBezTo>
                  <a:cubicBezTo>
                    <a:pt x="5089" y="2737"/>
                    <a:pt x="5153" y="2897"/>
                    <a:pt x="5153" y="3057"/>
                  </a:cubicBezTo>
                  <a:cubicBezTo>
                    <a:pt x="5121" y="3185"/>
                    <a:pt x="5025" y="3313"/>
                    <a:pt x="4801" y="3409"/>
                  </a:cubicBezTo>
                  <a:cubicBezTo>
                    <a:pt x="4572" y="3550"/>
                    <a:pt x="4295" y="3623"/>
                    <a:pt x="3996" y="3623"/>
                  </a:cubicBezTo>
                  <a:cubicBezTo>
                    <a:pt x="3752" y="3623"/>
                    <a:pt x="3492" y="3574"/>
                    <a:pt x="3233" y="3473"/>
                  </a:cubicBezTo>
                  <a:lnTo>
                    <a:pt x="3201" y="3473"/>
                  </a:lnTo>
                  <a:lnTo>
                    <a:pt x="2561" y="3825"/>
                  </a:lnTo>
                  <a:lnTo>
                    <a:pt x="2145" y="3601"/>
                  </a:lnTo>
                  <a:lnTo>
                    <a:pt x="2721" y="3249"/>
                  </a:lnTo>
                  <a:lnTo>
                    <a:pt x="2753" y="3249"/>
                  </a:lnTo>
                  <a:cubicBezTo>
                    <a:pt x="2753" y="3217"/>
                    <a:pt x="2753" y="3217"/>
                    <a:pt x="2721" y="3185"/>
                  </a:cubicBezTo>
                  <a:cubicBezTo>
                    <a:pt x="2433" y="2993"/>
                    <a:pt x="2273" y="2769"/>
                    <a:pt x="2241" y="2513"/>
                  </a:cubicBezTo>
                  <a:lnTo>
                    <a:pt x="2881" y="2513"/>
                  </a:lnTo>
                  <a:cubicBezTo>
                    <a:pt x="2913" y="2737"/>
                    <a:pt x="3041" y="2897"/>
                    <a:pt x="3297" y="3057"/>
                  </a:cubicBezTo>
                  <a:cubicBezTo>
                    <a:pt x="3465" y="3150"/>
                    <a:pt x="3633" y="3200"/>
                    <a:pt x="3788" y="3200"/>
                  </a:cubicBezTo>
                  <a:cubicBezTo>
                    <a:pt x="3899" y="3200"/>
                    <a:pt x="4004" y="3175"/>
                    <a:pt x="4097" y="3121"/>
                  </a:cubicBezTo>
                  <a:cubicBezTo>
                    <a:pt x="4193" y="3057"/>
                    <a:pt x="4257" y="2993"/>
                    <a:pt x="4257" y="2929"/>
                  </a:cubicBezTo>
                  <a:cubicBezTo>
                    <a:pt x="4289" y="2833"/>
                    <a:pt x="4225" y="2737"/>
                    <a:pt x="4033" y="2513"/>
                  </a:cubicBezTo>
                  <a:cubicBezTo>
                    <a:pt x="3809" y="2289"/>
                    <a:pt x="3713" y="2097"/>
                    <a:pt x="3745" y="1937"/>
                  </a:cubicBezTo>
                  <a:cubicBezTo>
                    <a:pt x="3745" y="1809"/>
                    <a:pt x="3841" y="1713"/>
                    <a:pt x="4033" y="1585"/>
                  </a:cubicBezTo>
                  <a:cubicBezTo>
                    <a:pt x="4225" y="1473"/>
                    <a:pt x="4473" y="1417"/>
                    <a:pt x="4741" y="1417"/>
                  </a:cubicBezTo>
                  <a:cubicBezTo>
                    <a:pt x="5009" y="1417"/>
                    <a:pt x="5297" y="1473"/>
                    <a:pt x="5569" y="1585"/>
                  </a:cubicBezTo>
                  <a:cubicBezTo>
                    <a:pt x="5569" y="1601"/>
                    <a:pt x="5569" y="1609"/>
                    <a:pt x="5573" y="1609"/>
                  </a:cubicBezTo>
                  <a:cubicBezTo>
                    <a:pt x="5577" y="1609"/>
                    <a:pt x="5585" y="1601"/>
                    <a:pt x="5601" y="1585"/>
                  </a:cubicBezTo>
                  <a:lnTo>
                    <a:pt x="6178" y="1265"/>
                  </a:lnTo>
                  <a:close/>
                  <a:moveTo>
                    <a:pt x="6178" y="1201"/>
                  </a:moveTo>
                  <a:lnTo>
                    <a:pt x="5569" y="1553"/>
                  </a:lnTo>
                  <a:cubicBezTo>
                    <a:pt x="5297" y="1425"/>
                    <a:pt x="5009" y="1361"/>
                    <a:pt x="4737" y="1361"/>
                  </a:cubicBezTo>
                  <a:cubicBezTo>
                    <a:pt x="4465" y="1361"/>
                    <a:pt x="4209" y="1425"/>
                    <a:pt x="4001" y="1553"/>
                  </a:cubicBezTo>
                  <a:cubicBezTo>
                    <a:pt x="3809" y="1649"/>
                    <a:pt x="3681" y="1777"/>
                    <a:pt x="3649" y="1937"/>
                  </a:cubicBezTo>
                  <a:cubicBezTo>
                    <a:pt x="3649" y="2129"/>
                    <a:pt x="3745" y="2321"/>
                    <a:pt x="3969" y="2577"/>
                  </a:cubicBezTo>
                  <a:cubicBezTo>
                    <a:pt x="4129" y="2769"/>
                    <a:pt x="4193" y="2865"/>
                    <a:pt x="4193" y="2929"/>
                  </a:cubicBezTo>
                  <a:cubicBezTo>
                    <a:pt x="4193" y="2993"/>
                    <a:pt x="4161" y="3025"/>
                    <a:pt x="4065" y="3057"/>
                  </a:cubicBezTo>
                  <a:cubicBezTo>
                    <a:pt x="3985" y="3111"/>
                    <a:pt x="3888" y="3136"/>
                    <a:pt x="3784" y="3136"/>
                  </a:cubicBezTo>
                  <a:cubicBezTo>
                    <a:pt x="3638" y="3136"/>
                    <a:pt x="3478" y="3086"/>
                    <a:pt x="3329" y="2993"/>
                  </a:cubicBezTo>
                  <a:cubicBezTo>
                    <a:pt x="3073" y="2865"/>
                    <a:pt x="2945" y="2705"/>
                    <a:pt x="2945" y="2481"/>
                  </a:cubicBezTo>
                  <a:cubicBezTo>
                    <a:pt x="2945" y="2449"/>
                    <a:pt x="2913" y="2449"/>
                    <a:pt x="2913" y="2449"/>
                  </a:cubicBezTo>
                  <a:lnTo>
                    <a:pt x="2209" y="2449"/>
                  </a:lnTo>
                  <a:cubicBezTo>
                    <a:pt x="2177" y="2449"/>
                    <a:pt x="2177" y="2481"/>
                    <a:pt x="2177" y="2481"/>
                  </a:cubicBezTo>
                  <a:cubicBezTo>
                    <a:pt x="2177" y="2673"/>
                    <a:pt x="2273" y="2961"/>
                    <a:pt x="2657" y="3249"/>
                  </a:cubicBezTo>
                  <a:lnTo>
                    <a:pt x="2081" y="3569"/>
                  </a:lnTo>
                  <a:cubicBezTo>
                    <a:pt x="2049" y="3569"/>
                    <a:pt x="2049" y="3601"/>
                    <a:pt x="2049" y="3601"/>
                  </a:cubicBezTo>
                  <a:cubicBezTo>
                    <a:pt x="2049" y="3633"/>
                    <a:pt x="2049" y="3633"/>
                    <a:pt x="2081" y="3633"/>
                  </a:cubicBezTo>
                  <a:cubicBezTo>
                    <a:pt x="2081" y="3633"/>
                    <a:pt x="2529" y="3921"/>
                    <a:pt x="2561" y="3921"/>
                  </a:cubicBezTo>
                  <a:lnTo>
                    <a:pt x="2593" y="3921"/>
                  </a:lnTo>
                  <a:lnTo>
                    <a:pt x="3233" y="3537"/>
                  </a:lnTo>
                  <a:cubicBezTo>
                    <a:pt x="3501" y="3641"/>
                    <a:pt x="3775" y="3690"/>
                    <a:pt x="4034" y="3690"/>
                  </a:cubicBezTo>
                  <a:cubicBezTo>
                    <a:pt x="4333" y="3690"/>
                    <a:pt x="4610" y="3625"/>
                    <a:pt x="4833" y="3505"/>
                  </a:cubicBezTo>
                  <a:cubicBezTo>
                    <a:pt x="5057" y="3377"/>
                    <a:pt x="5185" y="3217"/>
                    <a:pt x="5217" y="3057"/>
                  </a:cubicBezTo>
                  <a:cubicBezTo>
                    <a:pt x="5249" y="2897"/>
                    <a:pt x="5153" y="2705"/>
                    <a:pt x="4897" y="2449"/>
                  </a:cubicBezTo>
                  <a:cubicBezTo>
                    <a:pt x="4737" y="2257"/>
                    <a:pt x="4641" y="2129"/>
                    <a:pt x="4673" y="2065"/>
                  </a:cubicBezTo>
                  <a:cubicBezTo>
                    <a:pt x="4673" y="2033"/>
                    <a:pt x="4705" y="2001"/>
                    <a:pt x="4737" y="1969"/>
                  </a:cubicBezTo>
                  <a:cubicBezTo>
                    <a:pt x="4800" y="1931"/>
                    <a:pt x="4873" y="1913"/>
                    <a:pt x="4953" y="1913"/>
                  </a:cubicBezTo>
                  <a:cubicBezTo>
                    <a:pt x="5074" y="1913"/>
                    <a:pt x="5210" y="1955"/>
                    <a:pt x="5345" y="2033"/>
                  </a:cubicBezTo>
                  <a:cubicBezTo>
                    <a:pt x="5569" y="2161"/>
                    <a:pt x="5697" y="2289"/>
                    <a:pt x="5697" y="2481"/>
                  </a:cubicBezTo>
                  <a:cubicBezTo>
                    <a:pt x="5697" y="2513"/>
                    <a:pt x="5729" y="2513"/>
                    <a:pt x="5761" y="2513"/>
                  </a:cubicBezTo>
                  <a:lnTo>
                    <a:pt x="6402" y="2481"/>
                  </a:lnTo>
                  <a:cubicBezTo>
                    <a:pt x="6434" y="2481"/>
                    <a:pt x="6434" y="2481"/>
                    <a:pt x="6434" y="2449"/>
                  </a:cubicBezTo>
                  <a:cubicBezTo>
                    <a:pt x="6434" y="2225"/>
                    <a:pt x="6338" y="2033"/>
                    <a:pt x="6114" y="1873"/>
                  </a:cubicBezTo>
                  <a:lnTo>
                    <a:pt x="6690" y="1521"/>
                  </a:lnTo>
                  <a:lnTo>
                    <a:pt x="6690" y="1489"/>
                  </a:lnTo>
                  <a:lnTo>
                    <a:pt x="6690" y="1457"/>
                  </a:lnTo>
                  <a:lnTo>
                    <a:pt x="6210" y="1201"/>
                  </a:lnTo>
                  <a:close/>
                  <a:moveTo>
                    <a:pt x="4289" y="81"/>
                  </a:moveTo>
                  <a:cubicBezTo>
                    <a:pt x="5377" y="81"/>
                    <a:pt x="6466" y="305"/>
                    <a:pt x="7298" y="817"/>
                  </a:cubicBezTo>
                  <a:cubicBezTo>
                    <a:pt x="8098" y="1265"/>
                    <a:pt x="8546" y="1873"/>
                    <a:pt x="8546" y="2513"/>
                  </a:cubicBezTo>
                  <a:cubicBezTo>
                    <a:pt x="8546" y="3185"/>
                    <a:pt x="8098" y="3793"/>
                    <a:pt x="7298" y="4241"/>
                  </a:cubicBezTo>
                  <a:cubicBezTo>
                    <a:pt x="6482" y="4722"/>
                    <a:pt x="5401" y="4962"/>
                    <a:pt x="4317" y="4962"/>
                  </a:cubicBezTo>
                  <a:cubicBezTo>
                    <a:pt x="3233" y="4962"/>
                    <a:pt x="2145" y="4722"/>
                    <a:pt x="1313" y="4241"/>
                  </a:cubicBezTo>
                  <a:cubicBezTo>
                    <a:pt x="512" y="3761"/>
                    <a:pt x="64" y="3153"/>
                    <a:pt x="64" y="2513"/>
                  </a:cubicBezTo>
                  <a:cubicBezTo>
                    <a:pt x="64" y="1873"/>
                    <a:pt x="512" y="1265"/>
                    <a:pt x="1281" y="817"/>
                  </a:cubicBezTo>
                  <a:cubicBezTo>
                    <a:pt x="2113" y="337"/>
                    <a:pt x="3201" y="81"/>
                    <a:pt x="4289" y="81"/>
                  </a:cubicBezTo>
                  <a:close/>
                  <a:moveTo>
                    <a:pt x="4277" y="1"/>
                  </a:moveTo>
                  <a:cubicBezTo>
                    <a:pt x="3177" y="1"/>
                    <a:pt x="2081" y="241"/>
                    <a:pt x="1249" y="721"/>
                  </a:cubicBezTo>
                  <a:cubicBezTo>
                    <a:pt x="448" y="1201"/>
                    <a:pt x="0" y="1841"/>
                    <a:pt x="0" y="2513"/>
                  </a:cubicBezTo>
                  <a:cubicBezTo>
                    <a:pt x="0" y="3185"/>
                    <a:pt x="448" y="3825"/>
                    <a:pt x="1281" y="4305"/>
                  </a:cubicBezTo>
                  <a:cubicBezTo>
                    <a:pt x="2113" y="4786"/>
                    <a:pt x="3233" y="5010"/>
                    <a:pt x="4321" y="5010"/>
                  </a:cubicBezTo>
                  <a:cubicBezTo>
                    <a:pt x="5409" y="5010"/>
                    <a:pt x="6530" y="4786"/>
                    <a:pt x="7362" y="4305"/>
                  </a:cubicBezTo>
                  <a:cubicBezTo>
                    <a:pt x="8162" y="3825"/>
                    <a:pt x="8610" y="3185"/>
                    <a:pt x="8610" y="2513"/>
                  </a:cubicBezTo>
                  <a:cubicBezTo>
                    <a:pt x="8610" y="1841"/>
                    <a:pt x="8162" y="1201"/>
                    <a:pt x="7330" y="721"/>
                  </a:cubicBezTo>
                  <a:cubicBezTo>
                    <a:pt x="6482" y="241"/>
                    <a:pt x="5377" y="1"/>
                    <a:pt x="427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5099825" y="2838675"/>
              <a:ext cx="114450" cy="67250"/>
            </a:xfrm>
            <a:custGeom>
              <a:rect b="b" l="l" r="r" t="t"/>
              <a:pathLst>
                <a:path extrusionOk="0" h="2690" w="4578">
                  <a:moveTo>
                    <a:pt x="4098" y="1"/>
                  </a:moveTo>
                  <a:lnTo>
                    <a:pt x="3489" y="385"/>
                  </a:lnTo>
                  <a:cubicBezTo>
                    <a:pt x="3217" y="257"/>
                    <a:pt x="2929" y="193"/>
                    <a:pt x="2657" y="193"/>
                  </a:cubicBezTo>
                  <a:cubicBezTo>
                    <a:pt x="2385" y="193"/>
                    <a:pt x="2129" y="257"/>
                    <a:pt x="1921" y="385"/>
                  </a:cubicBezTo>
                  <a:cubicBezTo>
                    <a:pt x="1505" y="609"/>
                    <a:pt x="1473" y="897"/>
                    <a:pt x="1921" y="1345"/>
                  </a:cubicBezTo>
                  <a:cubicBezTo>
                    <a:pt x="2209" y="1665"/>
                    <a:pt x="2209" y="1761"/>
                    <a:pt x="2017" y="1889"/>
                  </a:cubicBezTo>
                  <a:cubicBezTo>
                    <a:pt x="1924" y="1943"/>
                    <a:pt x="1819" y="1968"/>
                    <a:pt x="1710" y="1968"/>
                  </a:cubicBezTo>
                  <a:cubicBezTo>
                    <a:pt x="1558" y="1968"/>
                    <a:pt x="1398" y="1918"/>
                    <a:pt x="1249" y="1825"/>
                  </a:cubicBezTo>
                  <a:cubicBezTo>
                    <a:pt x="961" y="1665"/>
                    <a:pt x="833" y="1473"/>
                    <a:pt x="801" y="1281"/>
                  </a:cubicBezTo>
                  <a:lnTo>
                    <a:pt x="129" y="1281"/>
                  </a:lnTo>
                  <a:cubicBezTo>
                    <a:pt x="129" y="1537"/>
                    <a:pt x="257" y="1793"/>
                    <a:pt x="641" y="2049"/>
                  </a:cubicBezTo>
                  <a:lnTo>
                    <a:pt x="1" y="2401"/>
                  </a:lnTo>
                  <a:lnTo>
                    <a:pt x="481" y="2689"/>
                  </a:lnTo>
                  <a:lnTo>
                    <a:pt x="1121" y="2305"/>
                  </a:lnTo>
                  <a:cubicBezTo>
                    <a:pt x="1380" y="2406"/>
                    <a:pt x="1646" y="2455"/>
                    <a:pt x="1898" y="2455"/>
                  </a:cubicBezTo>
                  <a:cubicBezTo>
                    <a:pt x="2206" y="2455"/>
                    <a:pt x="2492" y="2382"/>
                    <a:pt x="2721" y="2241"/>
                  </a:cubicBezTo>
                  <a:cubicBezTo>
                    <a:pt x="3233" y="1953"/>
                    <a:pt x="3169" y="1665"/>
                    <a:pt x="2785" y="1249"/>
                  </a:cubicBezTo>
                  <a:cubicBezTo>
                    <a:pt x="2497" y="929"/>
                    <a:pt x="2465" y="833"/>
                    <a:pt x="2657" y="737"/>
                  </a:cubicBezTo>
                  <a:cubicBezTo>
                    <a:pt x="2720" y="699"/>
                    <a:pt x="2798" y="681"/>
                    <a:pt x="2884" y="681"/>
                  </a:cubicBezTo>
                  <a:cubicBezTo>
                    <a:pt x="3014" y="681"/>
                    <a:pt x="3162" y="723"/>
                    <a:pt x="3297" y="801"/>
                  </a:cubicBezTo>
                  <a:cubicBezTo>
                    <a:pt x="3521" y="929"/>
                    <a:pt x="3617" y="1089"/>
                    <a:pt x="3649" y="1281"/>
                  </a:cubicBezTo>
                  <a:lnTo>
                    <a:pt x="4322" y="1249"/>
                  </a:lnTo>
                  <a:cubicBezTo>
                    <a:pt x="4322" y="1025"/>
                    <a:pt x="4194" y="833"/>
                    <a:pt x="3970" y="641"/>
                  </a:cubicBezTo>
                  <a:lnTo>
                    <a:pt x="4578" y="289"/>
                  </a:lnTo>
                  <a:lnTo>
                    <a:pt x="4098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5099025" y="2838675"/>
              <a:ext cx="116050" cy="68050"/>
            </a:xfrm>
            <a:custGeom>
              <a:rect b="b" l="l" r="r" t="t"/>
              <a:pathLst>
                <a:path extrusionOk="0" h="2722" w="4642">
                  <a:moveTo>
                    <a:pt x="4130" y="65"/>
                  </a:moveTo>
                  <a:lnTo>
                    <a:pt x="4546" y="289"/>
                  </a:lnTo>
                  <a:lnTo>
                    <a:pt x="3970" y="609"/>
                  </a:lnTo>
                  <a:lnTo>
                    <a:pt x="3970" y="641"/>
                  </a:lnTo>
                  <a:lnTo>
                    <a:pt x="3970" y="673"/>
                  </a:lnTo>
                  <a:cubicBezTo>
                    <a:pt x="4194" y="833"/>
                    <a:pt x="4290" y="1025"/>
                    <a:pt x="4322" y="1217"/>
                  </a:cubicBezTo>
                  <a:lnTo>
                    <a:pt x="3713" y="1249"/>
                  </a:lnTo>
                  <a:cubicBezTo>
                    <a:pt x="3681" y="1025"/>
                    <a:pt x="3553" y="897"/>
                    <a:pt x="3329" y="769"/>
                  </a:cubicBezTo>
                  <a:cubicBezTo>
                    <a:pt x="3203" y="679"/>
                    <a:pt x="3067" y="639"/>
                    <a:pt x="2937" y="639"/>
                  </a:cubicBezTo>
                  <a:cubicBezTo>
                    <a:pt x="2837" y="639"/>
                    <a:pt x="2741" y="663"/>
                    <a:pt x="2657" y="705"/>
                  </a:cubicBezTo>
                  <a:cubicBezTo>
                    <a:pt x="2625" y="737"/>
                    <a:pt x="2561" y="769"/>
                    <a:pt x="2529" y="833"/>
                  </a:cubicBezTo>
                  <a:cubicBezTo>
                    <a:pt x="2529" y="961"/>
                    <a:pt x="2625" y="1089"/>
                    <a:pt x="2817" y="1281"/>
                  </a:cubicBezTo>
                  <a:cubicBezTo>
                    <a:pt x="3041" y="1537"/>
                    <a:pt x="3105" y="1697"/>
                    <a:pt x="3105" y="1857"/>
                  </a:cubicBezTo>
                  <a:cubicBezTo>
                    <a:pt x="3073" y="1985"/>
                    <a:pt x="2977" y="2113"/>
                    <a:pt x="2753" y="2209"/>
                  </a:cubicBezTo>
                  <a:cubicBezTo>
                    <a:pt x="2524" y="2350"/>
                    <a:pt x="2247" y="2423"/>
                    <a:pt x="1948" y="2423"/>
                  </a:cubicBezTo>
                  <a:cubicBezTo>
                    <a:pt x="1704" y="2423"/>
                    <a:pt x="1444" y="2374"/>
                    <a:pt x="1185" y="2273"/>
                  </a:cubicBezTo>
                  <a:lnTo>
                    <a:pt x="1153" y="2273"/>
                  </a:lnTo>
                  <a:lnTo>
                    <a:pt x="513" y="2625"/>
                  </a:lnTo>
                  <a:lnTo>
                    <a:pt x="97" y="2401"/>
                  </a:lnTo>
                  <a:lnTo>
                    <a:pt x="673" y="2049"/>
                  </a:lnTo>
                  <a:lnTo>
                    <a:pt x="705" y="2049"/>
                  </a:lnTo>
                  <a:cubicBezTo>
                    <a:pt x="705" y="2017"/>
                    <a:pt x="705" y="2017"/>
                    <a:pt x="673" y="1985"/>
                  </a:cubicBezTo>
                  <a:cubicBezTo>
                    <a:pt x="385" y="1793"/>
                    <a:pt x="225" y="1569"/>
                    <a:pt x="193" y="1313"/>
                  </a:cubicBezTo>
                  <a:lnTo>
                    <a:pt x="833" y="1313"/>
                  </a:lnTo>
                  <a:cubicBezTo>
                    <a:pt x="865" y="1537"/>
                    <a:pt x="993" y="1697"/>
                    <a:pt x="1249" y="1857"/>
                  </a:cubicBezTo>
                  <a:cubicBezTo>
                    <a:pt x="1417" y="1950"/>
                    <a:pt x="1585" y="2000"/>
                    <a:pt x="1740" y="2000"/>
                  </a:cubicBezTo>
                  <a:cubicBezTo>
                    <a:pt x="1851" y="2000"/>
                    <a:pt x="1956" y="1975"/>
                    <a:pt x="2049" y="1921"/>
                  </a:cubicBezTo>
                  <a:cubicBezTo>
                    <a:pt x="2145" y="1857"/>
                    <a:pt x="2209" y="1793"/>
                    <a:pt x="2209" y="1729"/>
                  </a:cubicBezTo>
                  <a:cubicBezTo>
                    <a:pt x="2241" y="1633"/>
                    <a:pt x="2177" y="1537"/>
                    <a:pt x="1985" y="1313"/>
                  </a:cubicBezTo>
                  <a:cubicBezTo>
                    <a:pt x="1761" y="1089"/>
                    <a:pt x="1665" y="897"/>
                    <a:pt x="1697" y="737"/>
                  </a:cubicBezTo>
                  <a:cubicBezTo>
                    <a:pt x="1697" y="609"/>
                    <a:pt x="1793" y="513"/>
                    <a:pt x="1985" y="385"/>
                  </a:cubicBezTo>
                  <a:cubicBezTo>
                    <a:pt x="2177" y="273"/>
                    <a:pt x="2425" y="217"/>
                    <a:pt x="2693" y="217"/>
                  </a:cubicBezTo>
                  <a:cubicBezTo>
                    <a:pt x="2961" y="217"/>
                    <a:pt x="3249" y="273"/>
                    <a:pt x="3521" y="385"/>
                  </a:cubicBezTo>
                  <a:cubicBezTo>
                    <a:pt x="3521" y="401"/>
                    <a:pt x="3521" y="409"/>
                    <a:pt x="3525" y="409"/>
                  </a:cubicBezTo>
                  <a:cubicBezTo>
                    <a:pt x="3529" y="409"/>
                    <a:pt x="3537" y="401"/>
                    <a:pt x="3553" y="385"/>
                  </a:cubicBezTo>
                  <a:lnTo>
                    <a:pt x="4130" y="65"/>
                  </a:lnTo>
                  <a:close/>
                  <a:moveTo>
                    <a:pt x="4130" y="1"/>
                  </a:moveTo>
                  <a:lnTo>
                    <a:pt x="3521" y="353"/>
                  </a:lnTo>
                  <a:cubicBezTo>
                    <a:pt x="3249" y="225"/>
                    <a:pt x="2961" y="161"/>
                    <a:pt x="2689" y="161"/>
                  </a:cubicBezTo>
                  <a:cubicBezTo>
                    <a:pt x="2417" y="161"/>
                    <a:pt x="2161" y="225"/>
                    <a:pt x="1953" y="353"/>
                  </a:cubicBezTo>
                  <a:cubicBezTo>
                    <a:pt x="1761" y="449"/>
                    <a:pt x="1633" y="577"/>
                    <a:pt x="1601" y="737"/>
                  </a:cubicBezTo>
                  <a:cubicBezTo>
                    <a:pt x="1601" y="929"/>
                    <a:pt x="1697" y="1121"/>
                    <a:pt x="1921" y="1377"/>
                  </a:cubicBezTo>
                  <a:cubicBezTo>
                    <a:pt x="2081" y="1569"/>
                    <a:pt x="2145" y="1665"/>
                    <a:pt x="2145" y="1729"/>
                  </a:cubicBezTo>
                  <a:cubicBezTo>
                    <a:pt x="2145" y="1793"/>
                    <a:pt x="2113" y="1825"/>
                    <a:pt x="2017" y="1857"/>
                  </a:cubicBezTo>
                  <a:cubicBezTo>
                    <a:pt x="1937" y="1911"/>
                    <a:pt x="1840" y="1936"/>
                    <a:pt x="1736" y="1936"/>
                  </a:cubicBezTo>
                  <a:cubicBezTo>
                    <a:pt x="1590" y="1936"/>
                    <a:pt x="1430" y="1886"/>
                    <a:pt x="1281" y="1793"/>
                  </a:cubicBezTo>
                  <a:cubicBezTo>
                    <a:pt x="1025" y="1665"/>
                    <a:pt x="897" y="1505"/>
                    <a:pt x="897" y="1281"/>
                  </a:cubicBezTo>
                  <a:cubicBezTo>
                    <a:pt x="897" y="1249"/>
                    <a:pt x="865" y="1249"/>
                    <a:pt x="865" y="1249"/>
                  </a:cubicBezTo>
                  <a:lnTo>
                    <a:pt x="161" y="1249"/>
                  </a:lnTo>
                  <a:cubicBezTo>
                    <a:pt x="129" y="1249"/>
                    <a:pt x="129" y="1281"/>
                    <a:pt x="129" y="1281"/>
                  </a:cubicBezTo>
                  <a:cubicBezTo>
                    <a:pt x="129" y="1473"/>
                    <a:pt x="225" y="1761"/>
                    <a:pt x="609" y="2049"/>
                  </a:cubicBezTo>
                  <a:lnTo>
                    <a:pt x="33" y="2369"/>
                  </a:lnTo>
                  <a:cubicBezTo>
                    <a:pt x="1" y="2369"/>
                    <a:pt x="1" y="2401"/>
                    <a:pt x="1" y="2401"/>
                  </a:cubicBezTo>
                  <a:cubicBezTo>
                    <a:pt x="1" y="2433"/>
                    <a:pt x="1" y="2433"/>
                    <a:pt x="33" y="2433"/>
                  </a:cubicBezTo>
                  <a:cubicBezTo>
                    <a:pt x="33" y="2433"/>
                    <a:pt x="481" y="2721"/>
                    <a:pt x="513" y="2721"/>
                  </a:cubicBezTo>
                  <a:lnTo>
                    <a:pt x="545" y="2721"/>
                  </a:lnTo>
                  <a:lnTo>
                    <a:pt x="1185" y="2337"/>
                  </a:lnTo>
                  <a:cubicBezTo>
                    <a:pt x="1453" y="2441"/>
                    <a:pt x="1727" y="2490"/>
                    <a:pt x="1986" y="2490"/>
                  </a:cubicBezTo>
                  <a:cubicBezTo>
                    <a:pt x="2285" y="2490"/>
                    <a:pt x="2562" y="2425"/>
                    <a:pt x="2785" y="2305"/>
                  </a:cubicBezTo>
                  <a:cubicBezTo>
                    <a:pt x="3009" y="2177"/>
                    <a:pt x="3137" y="2017"/>
                    <a:pt x="3169" y="1857"/>
                  </a:cubicBezTo>
                  <a:cubicBezTo>
                    <a:pt x="3201" y="1697"/>
                    <a:pt x="3105" y="1505"/>
                    <a:pt x="2849" y="1249"/>
                  </a:cubicBezTo>
                  <a:cubicBezTo>
                    <a:pt x="2689" y="1057"/>
                    <a:pt x="2593" y="929"/>
                    <a:pt x="2625" y="865"/>
                  </a:cubicBezTo>
                  <a:cubicBezTo>
                    <a:pt x="2625" y="833"/>
                    <a:pt x="2657" y="801"/>
                    <a:pt x="2689" y="769"/>
                  </a:cubicBezTo>
                  <a:cubicBezTo>
                    <a:pt x="2752" y="731"/>
                    <a:pt x="2825" y="713"/>
                    <a:pt x="2905" y="713"/>
                  </a:cubicBezTo>
                  <a:cubicBezTo>
                    <a:pt x="3026" y="713"/>
                    <a:pt x="3162" y="755"/>
                    <a:pt x="3297" y="833"/>
                  </a:cubicBezTo>
                  <a:cubicBezTo>
                    <a:pt x="3521" y="961"/>
                    <a:pt x="3649" y="1089"/>
                    <a:pt x="3649" y="1281"/>
                  </a:cubicBezTo>
                  <a:cubicBezTo>
                    <a:pt x="3649" y="1313"/>
                    <a:pt x="3681" y="1313"/>
                    <a:pt x="3713" y="1313"/>
                  </a:cubicBezTo>
                  <a:lnTo>
                    <a:pt x="4354" y="1281"/>
                  </a:lnTo>
                  <a:cubicBezTo>
                    <a:pt x="4386" y="1281"/>
                    <a:pt x="4386" y="1281"/>
                    <a:pt x="4386" y="1249"/>
                  </a:cubicBezTo>
                  <a:cubicBezTo>
                    <a:pt x="4386" y="1025"/>
                    <a:pt x="4290" y="833"/>
                    <a:pt x="4066" y="673"/>
                  </a:cubicBezTo>
                  <a:lnTo>
                    <a:pt x="4642" y="321"/>
                  </a:lnTo>
                  <a:lnTo>
                    <a:pt x="4642" y="289"/>
                  </a:lnTo>
                  <a:lnTo>
                    <a:pt x="4642" y="257"/>
                  </a:lnTo>
                  <a:lnTo>
                    <a:pt x="416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4816575" y="3204350"/>
              <a:ext cx="168050" cy="73650"/>
            </a:xfrm>
            <a:custGeom>
              <a:rect b="b" l="l" r="r" t="t"/>
              <a:pathLst>
                <a:path extrusionOk="0" h="2946" w="6722">
                  <a:moveTo>
                    <a:pt x="1" y="1"/>
                  </a:moveTo>
                  <a:lnTo>
                    <a:pt x="1" y="993"/>
                  </a:lnTo>
                  <a:cubicBezTo>
                    <a:pt x="1" y="1505"/>
                    <a:pt x="321" y="2017"/>
                    <a:pt x="993" y="2401"/>
                  </a:cubicBezTo>
                  <a:cubicBezTo>
                    <a:pt x="1153" y="2465"/>
                    <a:pt x="1313" y="2561"/>
                    <a:pt x="1473" y="2625"/>
                  </a:cubicBezTo>
                  <a:cubicBezTo>
                    <a:pt x="1601" y="2689"/>
                    <a:pt x="1729" y="2721"/>
                    <a:pt x="1889" y="2753"/>
                  </a:cubicBezTo>
                  <a:cubicBezTo>
                    <a:pt x="1985" y="2785"/>
                    <a:pt x="2113" y="2817"/>
                    <a:pt x="2241" y="2849"/>
                  </a:cubicBezTo>
                  <a:cubicBezTo>
                    <a:pt x="2337" y="2881"/>
                    <a:pt x="2465" y="2881"/>
                    <a:pt x="2561" y="2913"/>
                  </a:cubicBezTo>
                  <a:cubicBezTo>
                    <a:pt x="2657" y="2913"/>
                    <a:pt x="2785" y="2913"/>
                    <a:pt x="2881" y="2945"/>
                  </a:cubicBezTo>
                  <a:lnTo>
                    <a:pt x="3553" y="2945"/>
                  </a:lnTo>
                  <a:cubicBezTo>
                    <a:pt x="3681" y="2945"/>
                    <a:pt x="3809" y="2945"/>
                    <a:pt x="3937" y="2913"/>
                  </a:cubicBezTo>
                  <a:cubicBezTo>
                    <a:pt x="4065" y="2913"/>
                    <a:pt x="4225" y="2881"/>
                    <a:pt x="4353" y="2849"/>
                  </a:cubicBezTo>
                  <a:cubicBezTo>
                    <a:pt x="4577" y="2817"/>
                    <a:pt x="4802" y="2785"/>
                    <a:pt x="4994" y="2689"/>
                  </a:cubicBezTo>
                  <a:cubicBezTo>
                    <a:pt x="5250" y="2625"/>
                    <a:pt x="5506" y="2497"/>
                    <a:pt x="5730" y="2369"/>
                  </a:cubicBezTo>
                  <a:lnTo>
                    <a:pt x="5762" y="2369"/>
                  </a:lnTo>
                  <a:cubicBezTo>
                    <a:pt x="5954" y="2273"/>
                    <a:pt x="6082" y="2145"/>
                    <a:pt x="6210" y="2049"/>
                  </a:cubicBezTo>
                  <a:cubicBezTo>
                    <a:pt x="6274" y="1953"/>
                    <a:pt x="6338" y="1889"/>
                    <a:pt x="6402" y="1825"/>
                  </a:cubicBezTo>
                  <a:cubicBezTo>
                    <a:pt x="6466" y="1761"/>
                    <a:pt x="6498" y="1697"/>
                    <a:pt x="6530" y="1601"/>
                  </a:cubicBezTo>
                  <a:cubicBezTo>
                    <a:pt x="6594" y="1537"/>
                    <a:pt x="6594" y="1473"/>
                    <a:pt x="6626" y="1441"/>
                  </a:cubicBezTo>
                  <a:cubicBezTo>
                    <a:pt x="6658" y="1377"/>
                    <a:pt x="6658" y="1313"/>
                    <a:pt x="6690" y="1249"/>
                  </a:cubicBezTo>
                  <a:cubicBezTo>
                    <a:pt x="6690" y="1185"/>
                    <a:pt x="6722" y="1121"/>
                    <a:pt x="6722" y="1057"/>
                  </a:cubicBezTo>
                  <a:lnTo>
                    <a:pt x="6722" y="1025"/>
                  </a:lnTo>
                  <a:lnTo>
                    <a:pt x="6722" y="33"/>
                  </a:lnTo>
                  <a:cubicBezTo>
                    <a:pt x="6722" y="97"/>
                    <a:pt x="6722" y="161"/>
                    <a:pt x="6690" y="225"/>
                  </a:cubicBezTo>
                  <a:cubicBezTo>
                    <a:pt x="6690" y="289"/>
                    <a:pt x="6658" y="353"/>
                    <a:pt x="6626" y="417"/>
                  </a:cubicBezTo>
                  <a:cubicBezTo>
                    <a:pt x="6626" y="481"/>
                    <a:pt x="6594" y="545"/>
                    <a:pt x="6562" y="609"/>
                  </a:cubicBezTo>
                  <a:cubicBezTo>
                    <a:pt x="6498" y="673"/>
                    <a:pt x="6466" y="737"/>
                    <a:pt x="6402" y="801"/>
                  </a:cubicBezTo>
                  <a:cubicBezTo>
                    <a:pt x="6370" y="897"/>
                    <a:pt x="6274" y="961"/>
                    <a:pt x="6210" y="1025"/>
                  </a:cubicBezTo>
                  <a:cubicBezTo>
                    <a:pt x="6082" y="1153"/>
                    <a:pt x="5954" y="1249"/>
                    <a:pt x="5794" y="1345"/>
                  </a:cubicBezTo>
                  <a:cubicBezTo>
                    <a:pt x="5762" y="1377"/>
                    <a:pt x="5762" y="1377"/>
                    <a:pt x="5730" y="1377"/>
                  </a:cubicBezTo>
                  <a:cubicBezTo>
                    <a:pt x="5506" y="1505"/>
                    <a:pt x="5282" y="1601"/>
                    <a:pt x="4994" y="1697"/>
                  </a:cubicBezTo>
                  <a:cubicBezTo>
                    <a:pt x="4802" y="1761"/>
                    <a:pt x="4577" y="1825"/>
                    <a:pt x="4385" y="1857"/>
                  </a:cubicBezTo>
                  <a:cubicBezTo>
                    <a:pt x="4225" y="1889"/>
                    <a:pt x="4097" y="1921"/>
                    <a:pt x="3937" y="1921"/>
                  </a:cubicBezTo>
                  <a:cubicBezTo>
                    <a:pt x="3809" y="1921"/>
                    <a:pt x="3681" y="1953"/>
                    <a:pt x="3585" y="1953"/>
                  </a:cubicBezTo>
                  <a:lnTo>
                    <a:pt x="3233" y="1953"/>
                  </a:lnTo>
                  <a:cubicBezTo>
                    <a:pt x="3105" y="1953"/>
                    <a:pt x="3009" y="1953"/>
                    <a:pt x="2881" y="1921"/>
                  </a:cubicBezTo>
                  <a:cubicBezTo>
                    <a:pt x="2785" y="1921"/>
                    <a:pt x="2689" y="1921"/>
                    <a:pt x="2561" y="1889"/>
                  </a:cubicBezTo>
                  <a:cubicBezTo>
                    <a:pt x="2465" y="1889"/>
                    <a:pt x="2337" y="1857"/>
                    <a:pt x="2241" y="1825"/>
                  </a:cubicBezTo>
                  <a:cubicBezTo>
                    <a:pt x="2113" y="1825"/>
                    <a:pt x="2017" y="1793"/>
                    <a:pt x="1889" y="1761"/>
                  </a:cubicBezTo>
                  <a:cubicBezTo>
                    <a:pt x="1761" y="1729"/>
                    <a:pt x="1601" y="1665"/>
                    <a:pt x="1473" y="1633"/>
                  </a:cubicBezTo>
                  <a:cubicBezTo>
                    <a:pt x="1313" y="1537"/>
                    <a:pt x="1153" y="1473"/>
                    <a:pt x="993" y="1377"/>
                  </a:cubicBezTo>
                  <a:cubicBezTo>
                    <a:pt x="353" y="993"/>
                    <a:pt x="1" y="513"/>
                    <a:pt x="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4815775" y="3203550"/>
              <a:ext cx="169650" cy="75250"/>
            </a:xfrm>
            <a:custGeom>
              <a:rect b="b" l="l" r="r" t="t"/>
              <a:pathLst>
                <a:path extrusionOk="0" h="3010" w="6786">
                  <a:moveTo>
                    <a:pt x="6722" y="449"/>
                  </a:moveTo>
                  <a:lnTo>
                    <a:pt x="6722" y="1025"/>
                  </a:lnTo>
                  <a:lnTo>
                    <a:pt x="6722" y="1057"/>
                  </a:lnTo>
                  <a:cubicBezTo>
                    <a:pt x="6722" y="1121"/>
                    <a:pt x="6690" y="1185"/>
                    <a:pt x="6690" y="1249"/>
                  </a:cubicBezTo>
                  <a:cubicBezTo>
                    <a:pt x="6690" y="1313"/>
                    <a:pt x="6658" y="1377"/>
                    <a:pt x="6626" y="1441"/>
                  </a:cubicBezTo>
                  <a:cubicBezTo>
                    <a:pt x="6626" y="1505"/>
                    <a:pt x="6594" y="1569"/>
                    <a:pt x="6562" y="1633"/>
                  </a:cubicBezTo>
                  <a:cubicBezTo>
                    <a:pt x="6530" y="1697"/>
                    <a:pt x="6466" y="1761"/>
                    <a:pt x="6434" y="1825"/>
                  </a:cubicBezTo>
                  <a:cubicBezTo>
                    <a:pt x="6370" y="1889"/>
                    <a:pt x="6306" y="1985"/>
                    <a:pt x="6210" y="2049"/>
                  </a:cubicBezTo>
                  <a:cubicBezTo>
                    <a:pt x="6082" y="2145"/>
                    <a:pt x="5954" y="2273"/>
                    <a:pt x="5794" y="2369"/>
                  </a:cubicBezTo>
                  <a:lnTo>
                    <a:pt x="5762" y="2369"/>
                  </a:lnTo>
                  <a:cubicBezTo>
                    <a:pt x="5538" y="2497"/>
                    <a:pt x="5282" y="2625"/>
                    <a:pt x="5026" y="2689"/>
                  </a:cubicBezTo>
                  <a:cubicBezTo>
                    <a:pt x="4834" y="2753"/>
                    <a:pt x="4609" y="2817"/>
                    <a:pt x="4385" y="2849"/>
                  </a:cubicBezTo>
                  <a:cubicBezTo>
                    <a:pt x="4257" y="2881"/>
                    <a:pt x="4129" y="2913"/>
                    <a:pt x="3969" y="2913"/>
                  </a:cubicBezTo>
                  <a:cubicBezTo>
                    <a:pt x="3841" y="2913"/>
                    <a:pt x="3713" y="2945"/>
                    <a:pt x="3617" y="2945"/>
                  </a:cubicBezTo>
                  <a:lnTo>
                    <a:pt x="3265" y="2945"/>
                  </a:lnTo>
                  <a:cubicBezTo>
                    <a:pt x="3169" y="2945"/>
                    <a:pt x="3041" y="2945"/>
                    <a:pt x="2945" y="2913"/>
                  </a:cubicBezTo>
                  <a:cubicBezTo>
                    <a:pt x="2817" y="2913"/>
                    <a:pt x="2721" y="2913"/>
                    <a:pt x="2625" y="2881"/>
                  </a:cubicBezTo>
                  <a:cubicBezTo>
                    <a:pt x="2497" y="2881"/>
                    <a:pt x="2401" y="2849"/>
                    <a:pt x="2273" y="2817"/>
                  </a:cubicBezTo>
                  <a:cubicBezTo>
                    <a:pt x="2145" y="2817"/>
                    <a:pt x="2049" y="2785"/>
                    <a:pt x="1921" y="2753"/>
                  </a:cubicBezTo>
                  <a:cubicBezTo>
                    <a:pt x="1793" y="2721"/>
                    <a:pt x="1665" y="2657"/>
                    <a:pt x="1537" y="2625"/>
                  </a:cubicBezTo>
                  <a:cubicBezTo>
                    <a:pt x="1345" y="2561"/>
                    <a:pt x="1185" y="2465"/>
                    <a:pt x="1057" y="2369"/>
                  </a:cubicBezTo>
                  <a:cubicBezTo>
                    <a:pt x="417" y="2017"/>
                    <a:pt x="65" y="1537"/>
                    <a:pt x="65" y="1025"/>
                  </a:cubicBezTo>
                  <a:lnTo>
                    <a:pt x="65" y="449"/>
                  </a:lnTo>
                  <a:cubicBezTo>
                    <a:pt x="193" y="801"/>
                    <a:pt x="513" y="1153"/>
                    <a:pt x="993" y="1409"/>
                  </a:cubicBezTo>
                  <a:cubicBezTo>
                    <a:pt x="1153" y="1505"/>
                    <a:pt x="1313" y="1601"/>
                    <a:pt x="1505" y="1665"/>
                  </a:cubicBezTo>
                  <a:cubicBezTo>
                    <a:pt x="1633" y="1697"/>
                    <a:pt x="1761" y="1761"/>
                    <a:pt x="1889" y="1793"/>
                  </a:cubicBezTo>
                  <a:cubicBezTo>
                    <a:pt x="2017" y="1825"/>
                    <a:pt x="2145" y="1857"/>
                    <a:pt x="2241" y="1889"/>
                  </a:cubicBezTo>
                  <a:cubicBezTo>
                    <a:pt x="2369" y="1921"/>
                    <a:pt x="2465" y="1921"/>
                    <a:pt x="2593" y="1953"/>
                  </a:cubicBezTo>
                  <a:cubicBezTo>
                    <a:pt x="2689" y="1953"/>
                    <a:pt x="2817" y="1985"/>
                    <a:pt x="2913" y="1985"/>
                  </a:cubicBezTo>
                  <a:lnTo>
                    <a:pt x="3265" y="1985"/>
                  </a:lnTo>
                  <a:cubicBezTo>
                    <a:pt x="3313" y="2001"/>
                    <a:pt x="3369" y="2009"/>
                    <a:pt x="3425" y="2009"/>
                  </a:cubicBezTo>
                  <a:cubicBezTo>
                    <a:pt x="3481" y="2009"/>
                    <a:pt x="3537" y="2001"/>
                    <a:pt x="3585" y="1985"/>
                  </a:cubicBezTo>
                  <a:lnTo>
                    <a:pt x="3969" y="1985"/>
                  </a:lnTo>
                  <a:cubicBezTo>
                    <a:pt x="4129" y="1953"/>
                    <a:pt x="4257" y="1953"/>
                    <a:pt x="4417" y="1921"/>
                  </a:cubicBezTo>
                  <a:cubicBezTo>
                    <a:pt x="4641" y="1889"/>
                    <a:pt x="4834" y="1825"/>
                    <a:pt x="5058" y="1761"/>
                  </a:cubicBezTo>
                  <a:cubicBezTo>
                    <a:pt x="5314" y="1665"/>
                    <a:pt x="5570" y="1569"/>
                    <a:pt x="5794" y="1441"/>
                  </a:cubicBezTo>
                  <a:lnTo>
                    <a:pt x="5826" y="1409"/>
                  </a:lnTo>
                  <a:cubicBezTo>
                    <a:pt x="5986" y="1313"/>
                    <a:pt x="6146" y="1185"/>
                    <a:pt x="6274" y="1089"/>
                  </a:cubicBezTo>
                  <a:cubicBezTo>
                    <a:pt x="6338" y="1025"/>
                    <a:pt x="6402" y="929"/>
                    <a:pt x="6466" y="865"/>
                  </a:cubicBezTo>
                  <a:cubicBezTo>
                    <a:pt x="6530" y="801"/>
                    <a:pt x="6562" y="705"/>
                    <a:pt x="6626" y="641"/>
                  </a:cubicBezTo>
                  <a:lnTo>
                    <a:pt x="6722" y="449"/>
                  </a:lnTo>
                  <a:close/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1025"/>
                  </a:lnTo>
                  <a:cubicBezTo>
                    <a:pt x="1" y="1569"/>
                    <a:pt x="353" y="2081"/>
                    <a:pt x="1025" y="2433"/>
                  </a:cubicBezTo>
                  <a:cubicBezTo>
                    <a:pt x="1153" y="2529"/>
                    <a:pt x="1313" y="2625"/>
                    <a:pt x="1505" y="2689"/>
                  </a:cubicBezTo>
                  <a:cubicBezTo>
                    <a:pt x="1633" y="2721"/>
                    <a:pt x="1761" y="2785"/>
                    <a:pt x="1921" y="2817"/>
                  </a:cubicBezTo>
                  <a:cubicBezTo>
                    <a:pt x="2017" y="2849"/>
                    <a:pt x="2145" y="2881"/>
                    <a:pt x="2273" y="2913"/>
                  </a:cubicBezTo>
                  <a:cubicBezTo>
                    <a:pt x="2369" y="2945"/>
                    <a:pt x="2497" y="2945"/>
                    <a:pt x="2593" y="2977"/>
                  </a:cubicBezTo>
                  <a:cubicBezTo>
                    <a:pt x="2721" y="2977"/>
                    <a:pt x="2817" y="3009"/>
                    <a:pt x="2913" y="3009"/>
                  </a:cubicBezTo>
                  <a:lnTo>
                    <a:pt x="3585" y="3009"/>
                  </a:lnTo>
                  <a:cubicBezTo>
                    <a:pt x="3713" y="3009"/>
                    <a:pt x="3841" y="3009"/>
                    <a:pt x="3969" y="2977"/>
                  </a:cubicBezTo>
                  <a:cubicBezTo>
                    <a:pt x="4129" y="2977"/>
                    <a:pt x="4257" y="2945"/>
                    <a:pt x="4385" y="2913"/>
                  </a:cubicBezTo>
                  <a:cubicBezTo>
                    <a:pt x="4609" y="2881"/>
                    <a:pt x="4834" y="2817"/>
                    <a:pt x="5058" y="2753"/>
                  </a:cubicBezTo>
                  <a:cubicBezTo>
                    <a:pt x="5314" y="2689"/>
                    <a:pt x="5570" y="2561"/>
                    <a:pt x="5794" y="2433"/>
                  </a:cubicBezTo>
                  <a:lnTo>
                    <a:pt x="5826" y="2401"/>
                  </a:lnTo>
                  <a:cubicBezTo>
                    <a:pt x="5986" y="2305"/>
                    <a:pt x="6146" y="2209"/>
                    <a:pt x="6274" y="2081"/>
                  </a:cubicBezTo>
                  <a:cubicBezTo>
                    <a:pt x="6338" y="2017"/>
                    <a:pt x="6402" y="1953"/>
                    <a:pt x="6466" y="1857"/>
                  </a:cubicBezTo>
                  <a:cubicBezTo>
                    <a:pt x="6530" y="1793"/>
                    <a:pt x="6562" y="1729"/>
                    <a:pt x="6626" y="1665"/>
                  </a:cubicBezTo>
                  <a:cubicBezTo>
                    <a:pt x="6658" y="1601"/>
                    <a:pt x="6690" y="1537"/>
                    <a:pt x="6690" y="1473"/>
                  </a:cubicBezTo>
                  <a:cubicBezTo>
                    <a:pt x="6722" y="1409"/>
                    <a:pt x="6754" y="1345"/>
                    <a:pt x="6754" y="1281"/>
                  </a:cubicBezTo>
                  <a:cubicBezTo>
                    <a:pt x="6786" y="1217"/>
                    <a:pt x="6786" y="1153"/>
                    <a:pt x="6786" y="1057"/>
                  </a:cubicBezTo>
                  <a:lnTo>
                    <a:pt x="6786" y="1025"/>
                  </a:lnTo>
                  <a:lnTo>
                    <a:pt x="6786" y="33"/>
                  </a:lnTo>
                  <a:cubicBezTo>
                    <a:pt x="6786" y="1"/>
                    <a:pt x="6786" y="1"/>
                    <a:pt x="6754" y="1"/>
                  </a:cubicBezTo>
                  <a:cubicBezTo>
                    <a:pt x="6722" y="1"/>
                    <a:pt x="6722" y="1"/>
                    <a:pt x="6722" y="33"/>
                  </a:cubicBezTo>
                  <a:lnTo>
                    <a:pt x="6722" y="65"/>
                  </a:lnTo>
                  <a:cubicBezTo>
                    <a:pt x="6722" y="129"/>
                    <a:pt x="6722" y="193"/>
                    <a:pt x="6690" y="257"/>
                  </a:cubicBezTo>
                  <a:cubicBezTo>
                    <a:pt x="6690" y="321"/>
                    <a:pt x="6658" y="385"/>
                    <a:pt x="6658" y="449"/>
                  </a:cubicBezTo>
                  <a:cubicBezTo>
                    <a:pt x="6626" y="481"/>
                    <a:pt x="6594" y="545"/>
                    <a:pt x="6562" y="609"/>
                  </a:cubicBezTo>
                  <a:cubicBezTo>
                    <a:pt x="6530" y="673"/>
                    <a:pt x="6466" y="737"/>
                    <a:pt x="6434" y="801"/>
                  </a:cubicBezTo>
                  <a:cubicBezTo>
                    <a:pt x="6370" y="897"/>
                    <a:pt x="6306" y="961"/>
                    <a:pt x="6210" y="1025"/>
                  </a:cubicBezTo>
                  <a:cubicBezTo>
                    <a:pt x="6114" y="1153"/>
                    <a:pt x="5954" y="1249"/>
                    <a:pt x="5794" y="1345"/>
                  </a:cubicBezTo>
                  <a:lnTo>
                    <a:pt x="5762" y="1377"/>
                  </a:lnTo>
                  <a:cubicBezTo>
                    <a:pt x="5538" y="1505"/>
                    <a:pt x="5314" y="1601"/>
                    <a:pt x="5026" y="1697"/>
                  </a:cubicBezTo>
                  <a:cubicBezTo>
                    <a:pt x="4834" y="1761"/>
                    <a:pt x="4609" y="1793"/>
                    <a:pt x="4385" y="1857"/>
                  </a:cubicBezTo>
                  <a:cubicBezTo>
                    <a:pt x="4257" y="1857"/>
                    <a:pt x="4129" y="1889"/>
                    <a:pt x="3969" y="1921"/>
                  </a:cubicBezTo>
                  <a:lnTo>
                    <a:pt x="2945" y="1921"/>
                  </a:lnTo>
                  <a:cubicBezTo>
                    <a:pt x="2817" y="1921"/>
                    <a:pt x="2721" y="1889"/>
                    <a:pt x="2625" y="1889"/>
                  </a:cubicBezTo>
                  <a:cubicBezTo>
                    <a:pt x="2497" y="1857"/>
                    <a:pt x="2401" y="1857"/>
                    <a:pt x="2273" y="1825"/>
                  </a:cubicBezTo>
                  <a:cubicBezTo>
                    <a:pt x="2177" y="1793"/>
                    <a:pt x="2049" y="1761"/>
                    <a:pt x="1921" y="1729"/>
                  </a:cubicBezTo>
                  <a:cubicBezTo>
                    <a:pt x="1793" y="1697"/>
                    <a:pt x="1665" y="1665"/>
                    <a:pt x="1537" y="1601"/>
                  </a:cubicBezTo>
                  <a:cubicBezTo>
                    <a:pt x="1345" y="1537"/>
                    <a:pt x="1185" y="1473"/>
                    <a:pt x="1057" y="1377"/>
                  </a:cubicBezTo>
                  <a:cubicBezTo>
                    <a:pt x="417" y="1025"/>
                    <a:pt x="65" y="545"/>
                    <a:pt x="65" y="33"/>
                  </a:cubicBez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4808575" y="3155550"/>
              <a:ext cx="184050" cy="97625"/>
            </a:xfrm>
            <a:custGeom>
              <a:rect b="b" l="l" r="r" t="t"/>
              <a:pathLst>
                <a:path extrusionOk="0" h="3905" w="7362">
                  <a:moveTo>
                    <a:pt x="3681" y="0"/>
                  </a:moveTo>
                  <a:cubicBezTo>
                    <a:pt x="2825" y="0"/>
                    <a:pt x="1969" y="192"/>
                    <a:pt x="1313" y="576"/>
                  </a:cubicBezTo>
                  <a:cubicBezTo>
                    <a:pt x="1" y="1344"/>
                    <a:pt x="1" y="2561"/>
                    <a:pt x="1313" y="3329"/>
                  </a:cubicBezTo>
                  <a:cubicBezTo>
                    <a:pt x="1969" y="3713"/>
                    <a:pt x="2833" y="3905"/>
                    <a:pt x="3693" y="3905"/>
                  </a:cubicBezTo>
                  <a:cubicBezTo>
                    <a:pt x="4553" y="3905"/>
                    <a:pt x="5410" y="3713"/>
                    <a:pt x="6050" y="3329"/>
                  </a:cubicBezTo>
                  <a:cubicBezTo>
                    <a:pt x="7362" y="2561"/>
                    <a:pt x="7362" y="1344"/>
                    <a:pt x="6050" y="576"/>
                  </a:cubicBezTo>
                  <a:cubicBezTo>
                    <a:pt x="5394" y="192"/>
                    <a:pt x="4537" y="0"/>
                    <a:pt x="368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4815775" y="3154750"/>
              <a:ext cx="169650" cy="99225"/>
            </a:xfrm>
            <a:custGeom>
              <a:rect b="b" l="l" r="r" t="t"/>
              <a:pathLst>
                <a:path extrusionOk="0" h="3969" w="6786">
                  <a:moveTo>
                    <a:pt x="3393" y="96"/>
                  </a:moveTo>
                  <a:cubicBezTo>
                    <a:pt x="4225" y="96"/>
                    <a:pt x="5090" y="256"/>
                    <a:pt x="5730" y="640"/>
                  </a:cubicBezTo>
                  <a:cubicBezTo>
                    <a:pt x="6370" y="1024"/>
                    <a:pt x="6722" y="1473"/>
                    <a:pt x="6722" y="1985"/>
                  </a:cubicBezTo>
                  <a:cubicBezTo>
                    <a:pt x="6722" y="2497"/>
                    <a:pt x="6370" y="2977"/>
                    <a:pt x="5762" y="3329"/>
                  </a:cubicBezTo>
                  <a:cubicBezTo>
                    <a:pt x="5106" y="3713"/>
                    <a:pt x="4249" y="3905"/>
                    <a:pt x="3397" y="3905"/>
                  </a:cubicBezTo>
                  <a:cubicBezTo>
                    <a:pt x="2545" y="3905"/>
                    <a:pt x="1697" y="3713"/>
                    <a:pt x="1057" y="3329"/>
                  </a:cubicBezTo>
                  <a:cubicBezTo>
                    <a:pt x="417" y="2977"/>
                    <a:pt x="65" y="2497"/>
                    <a:pt x="65" y="1985"/>
                  </a:cubicBezTo>
                  <a:cubicBezTo>
                    <a:pt x="65" y="1473"/>
                    <a:pt x="417" y="992"/>
                    <a:pt x="1025" y="640"/>
                  </a:cubicBezTo>
                  <a:cubicBezTo>
                    <a:pt x="1665" y="256"/>
                    <a:pt x="2529" y="96"/>
                    <a:pt x="3393" y="96"/>
                  </a:cubicBezTo>
                  <a:close/>
                  <a:moveTo>
                    <a:pt x="3377" y="0"/>
                  </a:moveTo>
                  <a:cubicBezTo>
                    <a:pt x="2513" y="0"/>
                    <a:pt x="1649" y="192"/>
                    <a:pt x="993" y="576"/>
                  </a:cubicBezTo>
                  <a:cubicBezTo>
                    <a:pt x="353" y="960"/>
                    <a:pt x="1" y="1440"/>
                    <a:pt x="1" y="1985"/>
                  </a:cubicBezTo>
                  <a:cubicBezTo>
                    <a:pt x="1" y="2529"/>
                    <a:pt x="353" y="3009"/>
                    <a:pt x="1025" y="3393"/>
                  </a:cubicBezTo>
                  <a:cubicBezTo>
                    <a:pt x="1665" y="3777"/>
                    <a:pt x="2529" y="3969"/>
                    <a:pt x="3393" y="3969"/>
                  </a:cubicBezTo>
                  <a:cubicBezTo>
                    <a:pt x="4257" y="3969"/>
                    <a:pt x="5122" y="3777"/>
                    <a:pt x="5794" y="3393"/>
                  </a:cubicBezTo>
                  <a:cubicBezTo>
                    <a:pt x="6434" y="3009"/>
                    <a:pt x="6786" y="2529"/>
                    <a:pt x="6786" y="1985"/>
                  </a:cubicBezTo>
                  <a:cubicBezTo>
                    <a:pt x="6786" y="1473"/>
                    <a:pt x="6434" y="960"/>
                    <a:pt x="5762" y="576"/>
                  </a:cubicBezTo>
                  <a:cubicBezTo>
                    <a:pt x="5106" y="192"/>
                    <a:pt x="4241" y="0"/>
                    <a:pt x="33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4828575" y="3166550"/>
              <a:ext cx="144050" cy="75825"/>
            </a:xfrm>
            <a:custGeom>
              <a:rect b="b" l="l" r="r" t="t"/>
              <a:pathLst>
                <a:path extrusionOk="0" h="3033" w="5762">
                  <a:moveTo>
                    <a:pt x="2881" y="0"/>
                  </a:moveTo>
                  <a:cubicBezTo>
                    <a:pt x="2209" y="0"/>
                    <a:pt x="1537" y="152"/>
                    <a:pt x="1025" y="456"/>
                  </a:cubicBezTo>
                  <a:cubicBezTo>
                    <a:pt x="1" y="1033"/>
                    <a:pt x="1" y="1993"/>
                    <a:pt x="1025" y="2601"/>
                  </a:cubicBezTo>
                  <a:cubicBezTo>
                    <a:pt x="1537" y="2889"/>
                    <a:pt x="2209" y="3033"/>
                    <a:pt x="2881" y="3033"/>
                  </a:cubicBezTo>
                  <a:cubicBezTo>
                    <a:pt x="3553" y="3033"/>
                    <a:pt x="4226" y="2889"/>
                    <a:pt x="4738" y="2601"/>
                  </a:cubicBezTo>
                  <a:cubicBezTo>
                    <a:pt x="5762" y="1993"/>
                    <a:pt x="5762" y="1033"/>
                    <a:pt x="4738" y="456"/>
                  </a:cubicBezTo>
                  <a:cubicBezTo>
                    <a:pt x="4226" y="152"/>
                    <a:pt x="3553" y="0"/>
                    <a:pt x="288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4834175" y="3165750"/>
              <a:ext cx="132850" cy="77825"/>
            </a:xfrm>
            <a:custGeom>
              <a:rect b="b" l="l" r="r" t="t"/>
              <a:pathLst>
                <a:path extrusionOk="0" h="3113" w="5314">
                  <a:moveTo>
                    <a:pt x="2657" y="72"/>
                  </a:moveTo>
                  <a:cubicBezTo>
                    <a:pt x="3329" y="72"/>
                    <a:pt x="3969" y="200"/>
                    <a:pt x="4482" y="520"/>
                  </a:cubicBezTo>
                  <a:cubicBezTo>
                    <a:pt x="4994" y="776"/>
                    <a:pt x="5250" y="1161"/>
                    <a:pt x="5250" y="1545"/>
                  </a:cubicBezTo>
                  <a:cubicBezTo>
                    <a:pt x="5250" y="1929"/>
                    <a:pt x="4994" y="2313"/>
                    <a:pt x="4514" y="2601"/>
                  </a:cubicBezTo>
                  <a:cubicBezTo>
                    <a:pt x="4002" y="2889"/>
                    <a:pt x="3337" y="3033"/>
                    <a:pt x="2673" y="3033"/>
                  </a:cubicBezTo>
                  <a:cubicBezTo>
                    <a:pt x="2009" y="3033"/>
                    <a:pt x="1345" y="2889"/>
                    <a:pt x="833" y="2601"/>
                  </a:cubicBezTo>
                  <a:cubicBezTo>
                    <a:pt x="353" y="2313"/>
                    <a:pt x="65" y="1929"/>
                    <a:pt x="65" y="1545"/>
                  </a:cubicBezTo>
                  <a:cubicBezTo>
                    <a:pt x="65" y="1161"/>
                    <a:pt x="321" y="776"/>
                    <a:pt x="801" y="520"/>
                  </a:cubicBezTo>
                  <a:cubicBezTo>
                    <a:pt x="1313" y="200"/>
                    <a:pt x="1985" y="72"/>
                    <a:pt x="2657" y="72"/>
                  </a:cubicBezTo>
                  <a:close/>
                  <a:moveTo>
                    <a:pt x="2641" y="0"/>
                  </a:moveTo>
                  <a:cubicBezTo>
                    <a:pt x="1961" y="0"/>
                    <a:pt x="1281" y="152"/>
                    <a:pt x="769" y="456"/>
                  </a:cubicBezTo>
                  <a:cubicBezTo>
                    <a:pt x="289" y="744"/>
                    <a:pt x="1" y="1129"/>
                    <a:pt x="1" y="1545"/>
                  </a:cubicBezTo>
                  <a:cubicBezTo>
                    <a:pt x="1" y="1961"/>
                    <a:pt x="289" y="2345"/>
                    <a:pt x="801" y="2665"/>
                  </a:cubicBezTo>
                  <a:cubicBezTo>
                    <a:pt x="1313" y="2953"/>
                    <a:pt x="1985" y="3113"/>
                    <a:pt x="2657" y="3113"/>
                  </a:cubicBezTo>
                  <a:cubicBezTo>
                    <a:pt x="3329" y="3113"/>
                    <a:pt x="4034" y="2953"/>
                    <a:pt x="4546" y="2665"/>
                  </a:cubicBezTo>
                  <a:cubicBezTo>
                    <a:pt x="5058" y="2345"/>
                    <a:pt x="5314" y="1961"/>
                    <a:pt x="5314" y="1545"/>
                  </a:cubicBezTo>
                  <a:cubicBezTo>
                    <a:pt x="5314" y="1129"/>
                    <a:pt x="5026" y="744"/>
                    <a:pt x="4514" y="456"/>
                  </a:cubicBezTo>
                  <a:cubicBezTo>
                    <a:pt x="4002" y="152"/>
                    <a:pt x="3321" y="0"/>
                    <a:pt x="264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4975800" y="32299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33" y="417"/>
                    <a:pt x="33" y="417"/>
                  </a:cubicBezTo>
                  <a:cubicBezTo>
                    <a:pt x="65" y="417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4899800" y="3261175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84"/>
                  </a:lnTo>
                  <a:cubicBezTo>
                    <a:pt x="0" y="416"/>
                    <a:pt x="32" y="416"/>
                    <a:pt x="64" y="416"/>
                  </a:cubicBezTo>
                  <a:cubicBezTo>
                    <a:pt x="64" y="416"/>
                    <a:pt x="96" y="416"/>
                    <a:pt x="96" y="384"/>
                  </a:cubicBezTo>
                  <a:lnTo>
                    <a:pt x="96" y="32"/>
                  </a:lnTo>
                  <a:cubicBezTo>
                    <a:pt x="96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4915000" y="32595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0" y="448"/>
                    <a:pt x="32" y="448"/>
                  </a:cubicBezTo>
                  <a:lnTo>
                    <a:pt x="64" y="416"/>
                  </a:ln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4930200" y="325797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84"/>
                  </a:lnTo>
                  <a:cubicBezTo>
                    <a:pt x="0" y="416"/>
                    <a:pt x="0" y="416"/>
                    <a:pt x="32" y="416"/>
                  </a:cubicBezTo>
                  <a:cubicBezTo>
                    <a:pt x="32" y="416"/>
                    <a:pt x="64" y="416"/>
                    <a:pt x="64" y="384"/>
                  </a:cubicBez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4943800" y="3253150"/>
              <a:ext cx="1625" cy="10450"/>
            </a:xfrm>
            <a:custGeom>
              <a:rect b="b" l="l" r="r" t="t"/>
              <a:pathLst>
                <a:path extrusionOk="0" h="418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1" y="417"/>
                    <a:pt x="33" y="417"/>
                  </a:cubicBezTo>
                  <a:cubicBezTo>
                    <a:pt x="65" y="417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4955000" y="3246750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65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33" y="417"/>
                    <a:pt x="65" y="417"/>
                  </a:cubicBezTo>
                  <a:cubicBezTo>
                    <a:pt x="65" y="417"/>
                    <a:pt x="97" y="417"/>
                    <a:pt x="97" y="385"/>
                  </a:cubicBezTo>
                  <a:lnTo>
                    <a:pt x="97" y="33"/>
                  </a:lnTo>
                  <a:cubicBezTo>
                    <a:pt x="97" y="1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4966200" y="32395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1" y="417"/>
                    <a:pt x="33" y="417"/>
                  </a:cubicBezTo>
                  <a:cubicBezTo>
                    <a:pt x="65" y="417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4823775" y="3229950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65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33" y="417"/>
                    <a:pt x="65" y="417"/>
                  </a:cubicBezTo>
                  <a:cubicBezTo>
                    <a:pt x="65" y="417"/>
                    <a:pt x="97" y="417"/>
                    <a:pt x="97" y="385"/>
                  </a:cubicBezTo>
                  <a:lnTo>
                    <a:pt x="97" y="33"/>
                  </a:lnTo>
                  <a:cubicBezTo>
                    <a:pt x="97" y="1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4885400" y="32595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0" y="448"/>
                    <a:pt x="32" y="448"/>
                  </a:cubicBezTo>
                  <a:cubicBezTo>
                    <a:pt x="64" y="448"/>
                    <a:pt x="64" y="416"/>
                    <a:pt x="64" y="416"/>
                  </a:cubicBez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4870200" y="325797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84"/>
                  </a:lnTo>
                  <a:cubicBezTo>
                    <a:pt x="0" y="416"/>
                    <a:pt x="0" y="416"/>
                    <a:pt x="32" y="416"/>
                  </a:cubicBezTo>
                  <a:cubicBezTo>
                    <a:pt x="64" y="416"/>
                    <a:pt x="64" y="416"/>
                    <a:pt x="64" y="384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4856575" y="3253150"/>
              <a:ext cx="1625" cy="10450"/>
            </a:xfrm>
            <a:custGeom>
              <a:rect b="b" l="l" r="r" t="t"/>
              <a:pathLst>
                <a:path extrusionOk="0" h="418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1" y="417"/>
                    <a:pt x="33" y="417"/>
                  </a:cubicBezTo>
                  <a:cubicBezTo>
                    <a:pt x="33" y="417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4844575" y="32467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33" y="417"/>
                    <a:pt x="33" y="417"/>
                  </a:cubicBezTo>
                  <a:cubicBezTo>
                    <a:pt x="65" y="417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4834175" y="32395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1" y="417"/>
                    <a:pt x="33" y="417"/>
                  </a:cubicBezTo>
                  <a:cubicBezTo>
                    <a:pt x="33" y="417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4858975" y="3179550"/>
              <a:ext cx="84850" cy="49625"/>
            </a:xfrm>
            <a:custGeom>
              <a:rect b="b" l="l" r="r" t="t"/>
              <a:pathLst>
                <a:path extrusionOk="0" h="1985" w="3394">
                  <a:moveTo>
                    <a:pt x="737" y="0"/>
                  </a:moveTo>
                  <a:lnTo>
                    <a:pt x="481" y="160"/>
                  </a:lnTo>
                  <a:lnTo>
                    <a:pt x="865" y="384"/>
                  </a:lnTo>
                  <a:cubicBezTo>
                    <a:pt x="801" y="384"/>
                    <a:pt x="769" y="416"/>
                    <a:pt x="737" y="448"/>
                  </a:cubicBezTo>
                  <a:cubicBezTo>
                    <a:pt x="673" y="448"/>
                    <a:pt x="641" y="481"/>
                    <a:pt x="609" y="513"/>
                  </a:cubicBezTo>
                  <a:lnTo>
                    <a:pt x="225" y="288"/>
                  </a:lnTo>
                  <a:lnTo>
                    <a:pt x="1" y="448"/>
                  </a:lnTo>
                  <a:lnTo>
                    <a:pt x="417" y="705"/>
                  </a:lnTo>
                  <a:cubicBezTo>
                    <a:pt x="161" y="1025"/>
                    <a:pt x="257" y="1441"/>
                    <a:pt x="737" y="1729"/>
                  </a:cubicBezTo>
                  <a:cubicBezTo>
                    <a:pt x="1025" y="1889"/>
                    <a:pt x="1377" y="1985"/>
                    <a:pt x="1761" y="1985"/>
                  </a:cubicBezTo>
                  <a:lnTo>
                    <a:pt x="1761" y="1729"/>
                  </a:lnTo>
                  <a:cubicBezTo>
                    <a:pt x="1505" y="1729"/>
                    <a:pt x="1249" y="1665"/>
                    <a:pt x="1057" y="1537"/>
                  </a:cubicBezTo>
                  <a:cubicBezTo>
                    <a:pt x="737" y="1377"/>
                    <a:pt x="641" y="1121"/>
                    <a:pt x="769" y="897"/>
                  </a:cubicBezTo>
                  <a:lnTo>
                    <a:pt x="769" y="897"/>
                  </a:lnTo>
                  <a:lnTo>
                    <a:pt x="1473" y="1313"/>
                  </a:lnTo>
                  <a:lnTo>
                    <a:pt x="1729" y="1153"/>
                  </a:lnTo>
                  <a:lnTo>
                    <a:pt x="929" y="705"/>
                  </a:lnTo>
                  <a:cubicBezTo>
                    <a:pt x="961" y="673"/>
                    <a:pt x="993" y="641"/>
                    <a:pt x="1025" y="609"/>
                  </a:cubicBezTo>
                  <a:cubicBezTo>
                    <a:pt x="1089" y="609"/>
                    <a:pt x="1121" y="577"/>
                    <a:pt x="1153" y="545"/>
                  </a:cubicBezTo>
                  <a:lnTo>
                    <a:pt x="1953" y="1025"/>
                  </a:lnTo>
                  <a:lnTo>
                    <a:pt x="2209" y="865"/>
                  </a:lnTo>
                  <a:lnTo>
                    <a:pt x="1505" y="448"/>
                  </a:lnTo>
                  <a:cubicBezTo>
                    <a:pt x="1604" y="432"/>
                    <a:pt x="1708" y="424"/>
                    <a:pt x="1812" y="424"/>
                  </a:cubicBezTo>
                  <a:cubicBezTo>
                    <a:pt x="2110" y="424"/>
                    <a:pt x="2412" y="490"/>
                    <a:pt x="2625" y="609"/>
                  </a:cubicBezTo>
                  <a:cubicBezTo>
                    <a:pt x="2849" y="737"/>
                    <a:pt x="2945" y="865"/>
                    <a:pt x="2977" y="1025"/>
                  </a:cubicBezTo>
                  <a:lnTo>
                    <a:pt x="3394" y="1025"/>
                  </a:lnTo>
                  <a:cubicBezTo>
                    <a:pt x="3394" y="801"/>
                    <a:pt x="3234" y="609"/>
                    <a:pt x="2945" y="448"/>
                  </a:cubicBezTo>
                  <a:cubicBezTo>
                    <a:pt x="2637" y="263"/>
                    <a:pt x="2222" y="171"/>
                    <a:pt x="1813" y="171"/>
                  </a:cubicBezTo>
                  <a:cubicBezTo>
                    <a:pt x="1585" y="171"/>
                    <a:pt x="1359" y="199"/>
                    <a:pt x="1153" y="256"/>
                  </a:cubicBezTo>
                  <a:lnTo>
                    <a:pt x="737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4857375" y="3178750"/>
              <a:ext cx="87250" cy="51225"/>
            </a:xfrm>
            <a:custGeom>
              <a:rect b="b" l="l" r="r" t="t"/>
              <a:pathLst>
                <a:path extrusionOk="0" h="2049" w="3490">
                  <a:moveTo>
                    <a:pt x="801" y="96"/>
                  </a:moveTo>
                  <a:lnTo>
                    <a:pt x="1217" y="320"/>
                  </a:lnTo>
                  <a:lnTo>
                    <a:pt x="1249" y="320"/>
                  </a:lnTo>
                  <a:cubicBezTo>
                    <a:pt x="1455" y="263"/>
                    <a:pt x="1677" y="235"/>
                    <a:pt x="1899" y="235"/>
                  </a:cubicBezTo>
                  <a:cubicBezTo>
                    <a:pt x="2300" y="235"/>
                    <a:pt x="2701" y="327"/>
                    <a:pt x="3009" y="513"/>
                  </a:cubicBezTo>
                  <a:cubicBezTo>
                    <a:pt x="3234" y="641"/>
                    <a:pt x="3394" y="833"/>
                    <a:pt x="3426" y="1025"/>
                  </a:cubicBezTo>
                  <a:lnTo>
                    <a:pt x="3074" y="1025"/>
                  </a:lnTo>
                  <a:cubicBezTo>
                    <a:pt x="3041" y="865"/>
                    <a:pt x="2913" y="737"/>
                    <a:pt x="2721" y="609"/>
                  </a:cubicBezTo>
                  <a:cubicBezTo>
                    <a:pt x="2484" y="490"/>
                    <a:pt x="2176" y="424"/>
                    <a:pt x="1863" y="424"/>
                  </a:cubicBezTo>
                  <a:cubicBezTo>
                    <a:pt x="1754" y="424"/>
                    <a:pt x="1645" y="432"/>
                    <a:pt x="1537" y="448"/>
                  </a:cubicBezTo>
                  <a:lnTo>
                    <a:pt x="1537" y="480"/>
                  </a:lnTo>
                  <a:cubicBezTo>
                    <a:pt x="1505" y="513"/>
                    <a:pt x="1537" y="513"/>
                    <a:pt x="1537" y="513"/>
                  </a:cubicBezTo>
                  <a:lnTo>
                    <a:pt x="2209" y="897"/>
                  </a:lnTo>
                  <a:lnTo>
                    <a:pt x="2017" y="993"/>
                  </a:lnTo>
                  <a:lnTo>
                    <a:pt x="1249" y="545"/>
                  </a:lnTo>
                  <a:lnTo>
                    <a:pt x="1217" y="545"/>
                  </a:lnTo>
                  <a:cubicBezTo>
                    <a:pt x="1153" y="577"/>
                    <a:pt x="1121" y="609"/>
                    <a:pt x="1089" y="609"/>
                  </a:cubicBezTo>
                  <a:cubicBezTo>
                    <a:pt x="1025" y="641"/>
                    <a:pt x="993" y="673"/>
                    <a:pt x="961" y="705"/>
                  </a:cubicBezTo>
                  <a:lnTo>
                    <a:pt x="961" y="737"/>
                  </a:lnTo>
                  <a:lnTo>
                    <a:pt x="961" y="769"/>
                  </a:lnTo>
                  <a:lnTo>
                    <a:pt x="1697" y="1185"/>
                  </a:lnTo>
                  <a:lnTo>
                    <a:pt x="1537" y="1281"/>
                  </a:lnTo>
                  <a:lnTo>
                    <a:pt x="833" y="897"/>
                  </a:lnTo>
                  <a:cubicBezTo>
                    <a:pt x="833" y="897"/>
                    <a:pt x="833" y="882"/>
                    <a:pt x="824" y="882"/>
                  </a:cubicBezTo>
                  <a:cubicBezTo>
                    <a:pt x="819" y="882"/>
                    <a:pt x="812" y="886"/>
                    <a:pt x="801" y="897"/>
                  </a:cubicBezTo>
                  <a:cubicBezTo>
                    <a:pt x="641" y="1153"/>
                    <a:pt x="769" y="1409"/>
                    <a:pt x="1089" y="1601"/>
                  </a:cubicBezTo>
                  <a:cubicBezTo>
                    <a:pt x="1281" y="1697"/>
                    <a:pt x="1537" y="1793"/>
                    <a:pt x="1793" y="1793"/>
                  </a:cubicBezTo>
                  <a:lnTo>
                    <a:pt x="1793" y="1985"/>
                  </a:lnTo>
                  <a:cubicBezTo>
                    <a:pt x="1409" y="1953"/>
                    <a:pt x="1089" y="1889"/>
                    <a:pt x="801" y="1729"/>
                  </a:cubicBezTo>
                  <a:cubicBezTo>
                    <a:pt x="577" y="1569"/>
                    <a:pt x="417" y="1409"/>
                    <a:pt x="385" y="1185"/>
                  </a:cubicBezTo>
                  <a:cubicBezTo>
                    <a:pt x="353" y="1057"/>
                    <a:pt x="385" y="897"/>
                    <a:pt x="513" y="737"/>
                  </a:cubicBezTo>
                  <a:lnTo>
                    <a:pt x="513" y="705"/>
                  </a:lnTo>
                  <a:lnTo>
                    <a:pt x="129" y="480"/>
                  </a:lnTo>
                  <a:lnTo>
                    <a:pt x="289" y="384"/>
                  </a:lnTo>
                  <a:lnTo>
                    <a:pt x="641" y="577"/>
                  </a:lnTo>
                  <a:lnTo>
                    <a:pt x="705" y="577"/>
                  </a:lnTo>
                  <a:cubicBezTo>
                    <a:pt x="737" y="545"/>
                    <a:pt x="769" y="513"/>
                    <a:pt x="801" y="513"/>
                  </a:cubicBezTo>
                  <a:cubicBezTo>
                    <a:pt x="833" y="480"/>
                    <a:pt x="897" y="448"/>
                    <a:pt x="929" y="448"/>
                  </a:cubicBezTo>
                  <a:lnTo>
                    <a:pt x="961" y="416"/>
                  </a:lnTo>
                  <a:cubicBezTo>
                    <a:pt x="961" y="384"/>
                    <a:pt x="961" y="384"/>
                    <a:pt x="929" y="384"/>
                  </a:cubicBezTo>
                  <a:lnTo>
                    <a:pt x="609" y="192"/>
                  </a:lnTo>
                  <a:lnTo>
                    <a:pt x="801" y="96"/>
                  </a:lnTo>
                  <a:close/>
                  <a:moveTo>
                    <a:pt x="769" y="0"/>
                  </a:moveTo>
                  <a:lnTo>
                    <a:pt x="513" y="160"/>
                  </a:lnTo>
                  <a:lnTo>
                    <a:pt x="513" y="192"/>
                  </a:lnTo>
                  <a:lnTo>
                    <a:pt x="513" y="224"/>
                  </a:lnTo>
                  <a:lnTo>
                    <a:pt x="833" y="384"/>
                  </a:lnTo>
                  <a:cubicBezTo>
                    <a:pt x="833" y="416"/>
                    <a:pt x="801" y="416"/>
                    <a:pt x="769" y="448"/>
                  </a:cubicBezTo>
                  <a:cubicBezTo>
                    <a:pt x="737" y="448"/>
                    <a:pt x="705" y="480"/>
                    <a:pt x="673" y="513"/>
                  </a:cubicBezTo>
                  <a:lnTo>
                    <a:pt x="321" y="288"/>
                  </a:lnTo>
                  <a:lnTo>
                    <a:pt x="289" y="288"/>
                  </a:lnTo>
                  <a:lnTo>
                    <a:pt x="33" y="448"/>
                  </a:lnTo>
                  <a:cubicBezTo>
                    <a:pt x="33" y="448"/>
                    <a:pt x="1" y="448"/>
                    <a:pt x="1" y="480"/>
                  </a:cubicBezTo>
                  <a:lnTo>
                    <a:pt x="33" y="513"/>
                  </a:lnTo>
                  <a:lnTo>
                    <a:pt x="417" y="737"/>
                  </a:lnTo>
                  <a:cubicBezTo>
                    <a:pt x="321" y="897"/>
                    <a:pt x="289" y="1057"/>
                    <a:pt x="321" y="1217"/>
                  </a:cubicBezTo>
                  <a:cubicBezTo>
                    <a:pt x="353" y="1441"/>
                    <a:pt x="513" y="1633"/>
                    <a:pt x="769" y="1793"/>
                  </a:cubicBezTo>
                  <a:cubicBezTo>
                    <a:pt x="1057" y="1953"/>
                    <a:pt x="1441" y="2049"/>
                    <a:pt x="1825" y="2049"/>
                  </a:cubicBezTo>
                  <a:lnTo>
                    <a:pt x="1857" y="2049"/>
                  </a:lnTo>
                  <a:lnTo>
                    <a:pt x="1857" y="2017"/>
                  </a:lnTo>
                  <a:lnTo>
                    <a:pt x="1857" y="1761"/>
                  </a:lnTo>
                  <a:cubicBezTo>
                    <a:pt x="1857" y="1761"/>
                    <a:pt x="1857" y="1729"/>
                    <a:pt x="1825" y="1729"/>
                  </a:cubicBezTo>
                  <a:cubicBezTo>
                    <a:pt x="1569" y="1729"/>
                    <a:pt x="1313" y="1665"/>
                    <a:pt x="1121" y="1569"/>
                  </a:cubicBezTo>
                  <a:cubicBezTo>
                    <a:pt x="865" y="1409"/>
                    <a:pt x="769" y="1185"/>
                    <a:pt x="833" y="961"/>
                  </a:cubicBezTo>
                  <a:lnTo>
                    <a:pt x="833" y="961"/>
                  </a:lnTo>
                  <a:lnTo>
                    <a:pt x="1537" y="1377"/>
                  </a:lnTo>
                  <a:lnTo>
                    <a:pt x="1569" y="1377"/>
                  </a:lnTo>
                  <a:lnTo>
                    <a:pt x="1793" y="1217"/>
                  </a:lnTo>
                  <a:cubicBezTo>
                    <a:pt x="1825" y="1217"/>
                    <a:pt x="1825" y="1217"/>
                    <a:pt x="1825" y="1185"/>
                  </a:cubicBezTo>
                  <a:cubicBezTo>
                    <a:pt x="1825" y="1185"/>
                    <a:pt x="1825" y="1153"/>
                    <a:pt x="1793" y="1153"/>
                  </a:cubicBezTo>
                  <a:lnTo>
                    <a:pt x="1057" y="737"/>
                  </a:lnTo>
                  <a:cubicBezTo>
                    <a:pt x="1089" y="705"/>
                    <a:pt x="1089" y="705"/>
                    <a:pt x="1121" y="673"/>
                  </a:cubicBezTo>
                  <a:cubicBezTo>
                    <a:pt x="1153" y="673"/>
                    <a:pt x="1185" y="641"/>
                    <a:pt x="1249" y="609"/>
                  </a:cubicBezTo>
                  <a:lnTo>
                    <a:pt x="2017" y="1089"/>
                  </a:lnTo>
                  <a:lnTo>
                    <a:pt x="2049" y="1089"/>
                  </a:lnTo>
                  <a:lnTo>
                    <a:pt x="2305" y="929"/>
                  </a:lnTo>
                  <a:lnTo>
                    <a:pt x="2305" y="897"/>
                  </a:lnTo>
                  <a:lnTo>
                    <a:pt x="2305" y="865"/>
                  </a:lnTo>
                  <a:lnTo>
                    <a:pt x="1665" y="513"/>
                  </a:lnTo>
                  <a:cubicBezTo>
                    <a:pt x="1764" y="496"/>
                    <a:pt x="1864" y="488"/>
                    <a:pt x="1961" y="488"/>
                  </a:cubicBezTo>
                  <a:cubicBezTo>
                    <a:pt x="2239" y="488"/>
                    <a:pt x="2500" y="554"/>
                    <a:pt x="2689" y="673"/>
                  </a:cubicBezTo>
                  <a:cubicBezTo>
                    <a:pt x="2881" y="769"/>
                    <a:pt x="2977" y="929"/>
                    <a:pt x="3009" y="1057"/>
                  </a:cubicBezTo>
                  <a:cubicBezTo>
                    <a:pt x="3009" y="1089"/>
                    <a:pt x="3009" y="1089"/>
                    <a:pt x="3041" y="1089"/>
                  </a:cubicBezTo>
                  <a:lnTo>
                    <a:pt x="3490" y="1089"/>
                  </a:lnTo>
                  <a:lnTo>
                    <a:pt x="3490" y="1057"/>
                  </a:lnTo>
                  <a:cubicBezTo>
                    <a:pt x="3490" y="833"/>
                    <a:pt x="3298" y="609"/>
                    <a:pt x="3041" y="448"/>
                  </a:cubicBezTo>
                  <a:cubicBezTo>
                    <a:pt x="2733" y="263"/>
                    <a:pt x="2318" y="171"/>
                    <a:pt x="1900" y="171"/>
                  </a:cubicBezTo>
                  <a:cubicBezTo>
                    <a:pt x="1668" y="171"/>
                    <a:pt x="1434" y="199"/>
                    <a:pt x="1217" y="256"/>
                  </a:cubicBezTo>
                  <a:lnTo>
                    <a:pt x="80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4816575" y="3165950"/>
              <a:ext cx="168050" cy="74425"/>
            </a:xfrm>
            <a:custGeom>
              <a:rect b="b" l="l" r="r" t="t"/>
              <a:pathLst>
                <a:path extrusionOk="0" h="2977" w="6722">
                  <a:moveTo>
                    <a:pt x="1" y="0"/>
                  </a:moveTo>
                  <a:lnTo>
                    <a:pt x="1" y="1025"/>
                  </a:lnTo>
                  <a:cubicBezTo>
                    <a:pt x="1" y="1505"/>
                    <a:pt x="321" y="2017"/>
                    <a:pt x="993" y="2401"/>
                  </a:cubicBezTo>
                  <a:cubicBezTo>
                    <a:pt x="1153" y="2497"/>
                    <a:pt x="1313" y="2561"/>
                    <a:pt x="1473" y="2625"/>
                  </a:cubicBezTo>
                  <a:cubicBezTo>
                    <a:pt x="1601" y="2689"/>
                    <a:pt x="1729" y="2721"/>
                    <a:pt x="1889" y="2785"/>
                  </a:cubicBezTo>
                  <a:cubicBezTo>
                    <a:pt x="1985" y="2817"/>
                    <a:pt x="2113" y="2817"/>
                    <a:pt x="2241" y="2849"/>
                  </a:cubicBezTo>
                  <a:cubicBezTo>
                    <a:pt x="2337" y="2881"/>
                    <a:pt x="2465" y="2881"/>
                    <a:pt x="2561" y="2913"/>
                  </a:cubicBezTo>
                  <a:cubicBezTo>
                    <a:pt x="2657" y="2913"/>
                    <a:pt x="2785" y="2945"/>
                    <a:pt x="2881" y="2945"/>
                  </a:cubicBezTo>
                  <a:cubicBezTo>
                    <a:pt x="3009" y="2945"/>
                    <a:pt x="3105" y="2977"/>
                    <a:pt x="3233" y="2977"/>
                  </a:cubicBezTo>
                  <a:lnTo>
                    <a:pt x="3553" y="2977"/>
                  </a:lnTo>
                  <a:cubicBezTo>
                    <a:pt x="3681" y="2945"/>
                    <a:pt x="3809" y="2945"/>
                    <a:pt x="3937" y="2945"/>
                  </a:cubicBezTo>
                  <a:cubicBezTo>
                    <a:pt x="4065" y="2913"/>
                    <a:pt x="4225" y="2913"/>
                    <a:pt x="4353" y="2881"/>
                  </a:cubicBezTo>
                  <a:cubicBezTo>
                    <a:pt x="4577" y="2849"/>
                    <a:pt x="4802" y="2785"/>
                    <a:pt x="4994" y="2721"/>
                  </a:cubicBezTo>
                  <a:cubicBezTo>
                    <a:pt x="5250" y="2625"/>
                    <a:pt x="5506" y="2529"/>
                    <a:pt x="5730" y="2401"/>
                  </a:cubicBezTo>
                  <a:lnTo>
                    <a:pt x="5762" y="2369"/>
                  </a:lnTo>
                  <a:cubicBezTo>
                    <a:pt x="5954" y="2273"/>
                    <a:pt x="6082" y="2177"/>
                    <a:pt x="6210" y="2049"/>
                  </a:cubicBezTo>
                  <a:cubicBezTo>
                    <a:pt x="6274" y="1985"/>
                    <a:pt x="6338" y="1889"/>
                    <a:pt x="6402" y="1825"/>
                  </a:cubicBezTo>
                  <a:cubicBezTo>
                    <a:pt x="6466" y="1761"/>
                    <a:pt x="6498" y="1697"/>
                    <a:pt x="6530" y="1633"/>
                  </a:cubicBezTo>
                  <a:cubicBezTo>
                    <a:pt x="6594" y="1569"/>
                    <a:pt x="6594" y="1505"/>
                    <a:pt x="6626" y="1441"/>
                  </a:cubicBezTo>
                  <a:cubicBezTo>
                    <a:pt x="6658" y="1377"/>
                    <a:pt x="6658" y="1313"/>
                    <a:pt x="6690" y="1249"/>
                  </a:cubicBezTo>
                  <a:cubicBezTo>
                    <a:pt x="6690" y="1185"/>
                    <a:pt x="6722" y="1121"/>
                    <a:pt x="6722" y="1057"/>
                  </a:cubicBezTo>
                  <a:lnTo>
                    <a:pt x="6722" y="1025"/>
                  </a:lnTo>
                  <a:lnTo>
                    <a:pt x="6722" y="64"/>
                  </a:lnTo>
                  <a:cubicBezTo>
                    <a:pt x="6722" y="128"/>
                    <a:pt x="6722" y="192"/>
                    <a:pt x="6690" y="256"/>
                  </a:cubicBezTo>
                  <a:cubicBezTo>
                    <a:pt x="6690" y="320"/>
                    <a:pt x="6658" y="384"/>
                    <a:pt x="6626" y="448"/>
                  </a:cubicBezTo>
                  <a:cubicBezTo>
                    <a:pt x="6626" y="512"/>
                    <a:pt x="6594" y="576"/>
                    <a:pt x="6562" y="608"/>
                  </a:cubicBezTo>
                  <a:cubicBezTo>
                    <a:pt x="6498" y="704"/>
                    <a:pt x="6466" y="768"/>
                    <a:pt x="6402" y="832"/>
                  </a:cubicBezTo>
                  <a:cubicBezTo>
                    <a:pt x="6370" y="896"/>
                    <a:pt x="6274" y="960"/>
                    <a:pt x="6210" y="1057"/>
                  </a:cubicBezTo>
                  <a:cubicBezTo>
                    <a:pt x="6082" y="1153"/>
                    <a:pt x="5954" y="1249"/>
                    <a:pt x="5794" y="1377"/>
                  </a:cubicBezTo>
                  <a:lnTo>
                    <a:pt x="5730" y="1377"/>
                  </a:lnTo>
                  <a:cubicBezTo>
                    <a:pt x="5506" y="1537"/>
                    <a:pt x="5282" y="1633"/>
                    <a:pt x="4994" y="1697"/>
                  </a:cubicBezTo>
                  <a:cubicBezTo>
                    <a:pt x="4802" y="1761"/>
                    <a:pt x="4577" y="1825"/>
                    <a:pt x="4385" y="1889"/>
                  </a:cubicBezTo>
                  <a:cubicBezTo>
                    <a:pt x="4225" y="1889"/>
                    <a:pt x="4097" y="1921"/>
                    <a:pt x="3937" y="1921"/>
                  </a:cubicBezTo>
                  <a:cubicBezTo>
                    <a:pt x="3809" y="1953"/>
                    <a:pt x="3681" y="1953"/>
                    <a:pt x="3585" y="1953"/>
                  </a:cubicBezTo>
                  <a:lnTo>
                    <a:pt x="2881" y="1953"/>
                  </a:lnTo>
                  <a:cubicBezTo>
                    <a:pt x="2785" y="1921"/>
                    <a:pt x="2689" y="1921"/>
                    <a:pt x="2561" y="1921"/>
                  </a:cubicBezTo>
                  <a:cubicBezTo>
                    <a:pt x="2465" y="1889"/>
                    <a:pt x="2337" y="1857"/>
                    <a:pt x="2241" y="1857"/>
                  </a:cubicBezTo>
                  <a:cubicBezTo>
                    <a:pt x="2113" y="1825"/>
                    <a:pt x="2017" y="1793"/>
                    <a:pt x="1889" y="1761"/>
                  </a:cubicBezTo>
                  <a:cubicBezTo>
                    <a:pt x="1761" y="1729"/>
                    <a:pt x="1601" y="1697"/>
                    <a:pt x="1473" y="1633"/>
                  </a:cubicBezTo>
                  <a:cubicBezTo>
                    <a:pt x="1313" y="1569"/>
                    <a:pt x="1153" y="1473"/>
                    <a:pt x="993" y="1409"/>
                  </a:cubicBezTo>
                  <a:cubicBezTo>
                    <a:pt x="353" y="1025"/>
                    <a:pt x="1" y="512"/>
                    <a:pt x="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4815775" y="3165150"/>
              <a:ext cx="169650" cy="76025"/>
            </a:xfrm>
            <a:custGeom>
              <a:rect b="b" l="l" r="r" t="t"/>
              <a:pathLst>
                <a:path extrusionOk="0" h="3041" w="6786">
                  <a:moveTo>
                    <a:pt x="6722" y="448"/>
                  </a:moveTo>
                  <a:lnTo>
                    <a:pt x="6722" y="1057"/>
                  </a:lnTo>
                  <a:lnTo>
                    <a:pt x="6722" y="1089"/>
                  </a:lnTo>
                  <a:cubicBezTo>
                    <a:pt x="6722" y="1153"/>
                    <a:pt x="6690" y="1217"/>
                    <a:pt x="6690" y="1249"/>
                  </a:cubicBezTo>
                  <a:cubicBezTo>
                    <a:pt x="6690" y="1313"/>
                    <a:pt x="6658" y="1377"/>
                    <a:pt x="6626" y="1441"/>
                  </a:cubicBezTo>
                  <a:cubicBezTo>
                    <a:pt x="6626" y="1505"/>
                    <a:pt x="6594" y="1569"/>
                    <a:pt x="6562" y="1633"/>
                  </a:cubicBezTo>
                  <a:cubicBezTo>
                    <a:pt x="6530" y="1697"/>
                    <a:pt x="6466" y="1761"/>
                    <a:pt x="6434" y="1825"/>
                  </a:cubicBezTo>
                  <a:cubicBezTo>
                    <a:pt x="6370" y="1889"/>
                    <a:pt x="6306" y="1985"/>
                    <a:pt x="6210" y="2049"/>
                  </a:cubicBezTo>
                  <a:cubicBezTo>
                    <a:pt x="6082" y="2145"/>
                    <a:pt x="5954" y="2273"/>
                    <a:pt x="5794" y="2369"/>
                  </a:cubicBezTo>
                  <a:lnTo>
                    <a:pt x="5762" y="2369"/>
                  </a:lnTo>
                  <a:cubicBezTo>
                    <a:pt x="5538" y="2497"/>
                    <a:pt x="5282" y="2625"/>
                    <a:pt x="5026" y="2721"/>
                  </a:cubicBezTo>
                  <a:cubicBezTo>
                    <a:pt x="4834" y="2753"/>
                    <a:pt x="4609" y="2817"/>
                    <a:pt x="4385" y="2849"/>
                  </a:cubicBezTo>
                  <a:cubicBezTo>
                    <a:pt x="4257" y="2881"/>
                    <a:pt x="4129" y="2913"/>
                    <a:pt x="3969" y="2913"/>
                  </a:cubicBezTo>
                  <a:cubicBezTo>
                    <a:pt x="3841" y="2945"/>
                    <a:pt x="3713" y="2945"/>
                    <a:pt x="3617" y="2945"/>
                  </a:cubicBezTo>
                  <a:lnTo>
                    <a:pt x="2945" y="2945"/>
                  </a:lnTo>
                  <a:cubicBezTo>
                    <a:pt x="2817" y="2913"/>
                    <a:pt x="2721" y="2913"/>
                    <a:pt x="2625" y="2881"/>
                  </a:cubicBezTo>
                  <a:cubicBezTo>
                    <a:pt x="2497" y="2881"/>
                    <a:pt x="2401" y="2849"/>
                    <a:pt x="2273" y="2849"/>
                  </a:cubicBezTo>
                  <a:cubicBezTo>
                    <a:pt x="2145" y="2817"/>
                    <a:pt x="2049" y="2785"/>
                    <a:pt x="1921" y="2753"/>
                  </a:cubicBezTo>
                  <a:cubicBezTo>
                    <a:pt x="1793" y="2721"/>
                    <a:pt x="1665" y="2657"/>
                    <a:pt x="1537" y="2625"/>
                  </a:cubicBezTo>
                  <a:cubicBezTo>
                    <a:pt x="1345" y="2561"/>
                    <a:pt x="1185" y="2465"/>
                    <a:pt x="1057" y="2401"/>
                  </a:cubicBezTo>
                  <a:cubicBezTo>
                    <a:pt x="417" y="2017"/>
                    <a:pt x="65" y="1537"/>
                    <a:pt x="65" y="1024"/>
                  </a:cubicBezTo>
                  <a:lnTo>
                    <a:pt x="65" y="448"/>
                  </a:lnTo>
                  <a:cubicBezTo>
                    <a:pt x="193" y="832"/>
                    <a:pt x="513" y="1185"/>
                    <a:pt x="993" y="1441"/>
                  </a:cubicBezTo>
                  <a:cubicBezTo>
                    <a:pt x="1153" y="1505"/>
                    <a:pt x="1313" y="1601"/>
                    <a:pt x="1505" y="1665"/>
                  </a:cubicBezTo>
                  <a:cubicBezTo>
                    <a:pt x="1633" y="1729"/>
                    <a:pt x="1761" y="1761"/>
                    <a:pt x="1889" y="1793"/>
                  </a:cubicBezTo>
                  <a:cubicBezTo>
                    <a:pt x="2017" y="1857"/>
                    <a:pt x="2145" y="1857"/>
                    <a:pt x="2241" y="1889"/>
                  </a:cubicBezTo>
                  <a:cubicBezTo>
                    <a:pt x="2369" y="1921"/>
                    <a:pt x="2465" y="1953"/>
                    <a:pt x="2593" y="1953"/>
                  </a:cubicBezTo>
                  <a:cubicBezTo>
                    <a:pt x="2689" y="1985"/>
                    <a:pt x="2817" y="1985"/>
                    <a:pt x="2913" y="1985"/>
                  </a:cubicBezTo>
                  <a:cubicBezTo>
                    <a:pt x="3041" y="1985"/>
                    <a:pt x="3137" y="2017"/>
                    <a:pt x="3265" y="2017"/>
                  </a:cubicBezTo>
                  <a:lnTo>
                    <a:pt x="3585" y="2017"/>
                  </a:lnTo>
                  <a:cubicBezTo>
                    <a:pt x="3713" y="2017"/>
                    <a:pt x="3841" y="1985"/>
                    <a:pt x="3969" y="1985"/>
                  </a:cubicBezTo>
                  <a:cubicBezTo>
                    <a:pt x="4129" y="1953"/>
                    <a:pt x="4257" y="1953"/>
                    <a:pt x="4417" y="1921"/>
                  </a:cubicBezTo>
                  <a:cubicBezTo>
                    <a:pt x="4641" y="1889"/>
                    <a:pt x="4834" y="1825"/>
                    <a:pt x="5058" y="1761"/>
                  </a:cubicBezTo>
                  <a:cubicBezTo>
                    <a:pt x="5314" y="1665"/>
                    <a:pt x="5570" y="1569"/>
                    <a:pt x="5794" y="1441"/>
                  </a:cubicBezTo>
                  <a:lnTo>
                    <a:pt x="5826" y="1409"/>
                  </a:lnTo>
                  <a:cubicBezTo>
                    <a:pt x="5986" y="1313"/>
                    <a:pt x="6146" y="1217"/>
                    <a:pt x="6274" y="1089"/>
                  </a:cubicBezTo>
                  <a:cubicBezTo>
                    <a:pt x="6338" y="1024"/>
                    <a:pt x="6402" y="928"/>
                    <a:pt x="6466" y="864"/>
                  </a:cubicBezTo>
                  <a:cubicBezTo>
                    <a:pt x="6530" y="800"/>
                    <a:pt x="6562" y="736"/>
                    <a:pt x="6626" y="672"/>
                  </a:cubicBezTo>
                  <a:cubicBezTo>
                    <a:pt x="6658" y="608"/>
                    <a:pt x="6690" y="544"/>
                    <a:pt x="6722" y="448"/>
                  </a:cubicBezTo>
                  <a:close/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1024"/>
                  </a:lnTo>
                  <a:cubicBezTo>
                    <a:pt x="1" y="1569"/>
                    <a:pt x="353" y="2081"/>
                    <a:pt x="1025" y="2465"/>
                  </a:cubicBezTo>
                  <a:cubicBezTo>
                    <a:pt x="1153" y="2529"/>
                    <a:pt x="1313" y="2625"/>
                    <a:pt x="1505" y="2689"/>
                  </a:cubicBezTo>
                  <a:cubicBezTo>
                    <a:pt x="1633" y="2753"/>
                    <a:pt x="1761" y="2785"/>
                    <a:pt x="1921" y="2817"/>
                  </a:cubicBezTo>
                  <a:cubicBezTo>
                    <a:pt x="2017" y="2849"/>
                    <a:pt x="2145" y="2881"/>
                    <a:pt x="2273" y="2913"/>
                  </a:cubicBezTo>
                  <a:cubicBezTo>
                    <a:pt x="2369" y="2945"/>
                    <a:pt x="2497" y="2945"/>
                    <a:pt x="2593" y="2977"/>
                  </a:cubicBezTo>
                  <a:cubicBezTo>
                    <a:pt x="2721" y="2977"/>
                    <a:pt x="2817" y="3009"/>
                    <a:pt x="2913" y="3009"/>
                  </a:cubicBezTo>
                  <a:cubicBezTo>
                    <a:pt x="3041" y="3009"/>
                    <a:pt x="3137" y="3009"/>
                    <a:pt x="3265" y="3041"/>
                  </a:cubicBezTo>
                  <a:lnTo>
                    <a:pt x="3393" y="3041"/>
                  </a:lnTo>
                  <a:cubicBezTo>
                    <a:pt x="3457" y="3041"/>
                    <a:pt x="3521" y="3041"/>
                    <a:pt x="3585" y="3009"/>
                  </a:cubicBezTo>
                  <a:lnTo>
                    <a:pt x="3969" y="3009"/>
                  </a:lnTo>
                  <a:cubicBezTo>
                    <a:pt x="4129" y="2977"/>
                    <a:pt x="4257" y="2945"/>
                    <a:pt x="4385" y="2945"/>
                  </a:cubicBezTo>
                  <a:cubicBezTo>
                    <a:pt x="4609" y="2881"/>
                    <a:pt x="4834" y="2849"/>
                    <a:pt x="5058" y="2785"/>
                  </a:cubicBezTo>
                  <a:cubicBezTo>
                    <a:pt x="5314" y="2689"/>
                    <a:pt x="5570" y="2561"/>
                    <a:pt x="5794" y="2433"/>
                  </a:cubicBezTo>
                  <a:lnTo>
                    <a:pt x="5826" y="2433"/>
                  </a:lnTo>
                  <a:cubicBezTo>
                    <a:pt x="5986" y="2337"/>
                    <a:pt x="6146" y="2209"/>
                    <a:pt x="6274" y="2113"/>
                  </a:cubicBezTo>
                  <a:cubicBezTo>
                    <a:pt x="6338" y="2017"/>
                    <a:pt x="6402" y="1953"/>
                    <a:pt x="6466" y="1889"/>
                  </a:cubicBezTo>
                  <a:cubicBezTo>
                    <a:pt x="6530" y="1825"/>
                    <a:pt x="6562" y="1729"/>
                    <a:pt x="6626" y="1665"/>
                  </a:cubicBezTo>
                  <a:cubicBezTo>
                    <a:pt x="6658" y="1601"/>
                    <a:pt x="6690" y="1537"/>
                    <a:pt x="6690" y="1473"/>
                  </a:cubicBezTo>
                  <a:cubicBezTo>
                    <a:pt x="6722" y="1409"/>
                    <a:pt x="6754" y="1345"/>
                    <a:pt x="6754" y="1281"/>
                  </a:cubicBezTo>
                  <a:cubicBezTo>
                    <a:pt x="6786" y="1217"/>
                    <a:pt x="6786" y="1153"/>
                    <a:pt x="6786" y="1089"/>
                  </a:cubicBezTo>
                  <a:lnTo>
                    <a:pt x="6786" y="1057"/>
                  </a:lnTo>
                  <a:lnTo>
                    <a:pt x="6786" y="32"/>
                  </a:lnTo>
                  <a:cubicBezTo>
                    <a:pt x="6786" y="32"/>
                    <a:pt x="6786" y="0"/>
                    <a:pt x="6754" y="0"/>
                  </a:cubicBezTo>
                  <a:cubicBezTo>
                    <a:pt x="6722" y="0"/>
                    <a:pt x="6722" y="32"/>
                    <a:pt x="6722" y="32"/>
                  </a:cubicBezTo>
                  <a:lnTo>
                    <a:pt x="6722" y="64"/>
                  </a:lnTo>
                  <a:cubicBezTo>
                    <a:pt x="6722" y="128"/>
                    <a:pt x="6722" y="192"/>
                    <a:pt x="6690" y="256"/>
                  </a:cubicBezTo>
                  <a:cubicBezTo>
                    <a:pt x="6690" y="320"/>
                    <a:pt x="6658" y="384"/>
                    <a:pt x="6658" y="448"/>
                  </a:cubicBezTo>
                  <a:lnTo>
                    <a:pt x="6562" y="640"/>
                  </a:lnTo>
                  <a:cubicBezTo>
                    <a:pt x="6530" y="704"/>
                    <a:pt x="6466" y="768"/>
                    <a:pt x="6434" y="832"/>
                  </a:cubicBezTo>
                  <a:lnTo>
                    <a:pt x="6210" y="1057"/>
                  </a:lnTo>
                  <a:cubicBezTo>
                    <a:pt x="6114" y="1153"/>
                    <a:pt x="5954" y="1249"/>
                    <a:pt x="5794" y="1345"/>
                  </a:cubicBezTo>
                  <a:cubicBezTo>
                    <a:pt x="5794" y="1377"/>
                    <a:pt x="5762" y="1377"/>
                    <a:pt x="5762" y="1377"/>
                  </a:cubicBezTo>
                  <a:cubicBezTo>
                    <a:pt x="5538" y="1505"/>
                    <a:pt x="5314" y="1601"/>
                    <a:pt x="5026" y="1697"/>
                  </a:cubicBezTo>
                  <a:cubicBezTo>
                    <a:pt x="4834" y="1761"/>
                    <a:pt x="4609" y="1825"/>
                    <a:pt x="4385" y="1857"/>
                  </a:cubicBezTo>
                  <a:cubicBezTo>
                    <a:pt x="4257" y="1889"/>
                    <a:pt x="4129" y="1889"/>
                    <a:pt x="3969" y="1921"/>
                  </a:cubicBezTo>
                  <a:cubicBezTo>
                    <a:pt x="3841" y="1921"/>
                    <a:pt x="3745" y="1953"/>
                    <a:pt x="3617" y="1953"/>
                  </a:cubicBezTo>
                  <a:lnTo>
                    <a:pt x="3265" y="1953"/>
                  </a:lnTo>
                  <a:cubicBezTo>
                    <a:pt x="3169" y="1953"/>
                    <a:pt x="3041" y="1921"/>
                    <a:pt x="2945" y="1921"/>
                  </a:cubicBezTo>
                  <a:cubicBezTo>
                    <a:pt x="2817" y="1921"/>
                    <a:pt x="2721" y="1921"/>
                    <a:pt x="2625" y="1889"/>
                  </a:cubicBezTo>
                  <a:cubicBezTo>
                    <a:pt x="2497" y="1889"/>
                    <a:pt x="2401" y="1857"/>
                    <a:pt x="2273" y="1825"/>
                  </a:cubicBezTo>
                  <a:cubicBezTo>
                    <a:pt x="2177" y="1825"/>
                    <a:pt x="2049" y="1793"/>
                    <a:pt x="1921" y="1761"/>
                  </a:cubicBezTo>
                  <a:cubicBezTo>
                    <a:pt x="1793" y="1697"/>
                    <a:pt x="1665" y="1665"/>
                    <a:pt x="1537" y="1601"/>
                  </a:cubicBezTo>
                  <a:cubicBezTo>
                    <a:pt x="1345" y="1537"/>
                    <a:pt x="1185" y="1473"/>
                    <a:pt x="1057" y="1377"/>
                  </a:cubicBezTo>
                  <a:cubicBezTo>
                    <a:pt x="417" y="1024"/>
                    <a:pt x="65" y="544"/>
                    <a:pt x="65" y="32"/>
                  </a:cubicBez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4808575" y="3117725"/>
              <a:ext cx="184050" cy="97050"/>
            </a:xfrm>
            <a:custGeom>
              <a:rect b="b" l="l" r="r" t="t"/>
              <a:pathLst>
                <a:path extrusionOk="0" h="3882" w="7362">
                  <a:moveTo>
                    <a:pt x="3681" y="1"/>
                  </a:moveTo>
                  <a:cubicBezTo>
                    <a:pt x="2825" y="1"/>
                    <a:pt x="1969" y="185"/>
                    <a:pt x="1313" y="553"/>
                  </a:cubicBezTo>
                  <a:cubicBezTo>
                    <a:pt x="1" y="1321"/>
                    <a:pt x="1" y="2569"/>
                    <a:pt x="1313" y="3306"/>
                  </a:cubicBezTo>
                  <a:cubicBezTo>
                    <a:pt x="1969" y="3690"/>
                    <a:pt x="2833" y="3882"/>
                    <a:pt x="3693" y="3882"/>
                  </a:cubicBezTo>
                  <a:cubicBezTo>
                    <a:pt x="4553" y="3882"/>
                    <a:pt x="5410" y="3690"/>
                    <a:pt x="6050" y="3306"/>
                  </a:cubicBezTo>
                  <a:cubicBezTo>
                    <a:pt x="7362" y="2569"/>
                    <a:pt x="7362" y="1321"/>
                    <a:pt x="6050" y="553"/>
                  </a:cubicBezTo>
                  <a:cubicBezTo>
                    <a:pt x="5394" y="185"/>
                    <a:pt x="4537" y="1"/>
                    <a:pt x="368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4815775" y="3117125"/>
              <a:ext cx="169650" cy="98450"/>
            </a:xfrm>
            <a:custGeom>
              <a:rect b="b" l="l" r="r" t="t"/>
              <a:pathLst>
                <a:path extrusionOk="0" h="3938" w="6786">
                  <a:moveTo>
                    <a:pt x="3393" y="65"/>
                  </a:moveTo>
                  <a:cubicBezTo>
                    <a:pt x="4225" y="65"/>
                    <a:pt x="5090" y="257"/>
                    <a:pt x="5730" y="641"/>
                  </a:cubicBezTo>
                  <a:cubicBezTo>
                    <a:pt x="6370" y="993"/>
                    <a:pt x="6722" y="1473"/>
                    <a:pt x="6722" y="1985"/>
                  </a:cubicBezTo>
                  <a:cubicBezTo>
                    <a:pt x="6722" y="2465"/>
                    <a:pt x="6370" y="2945"/>
                    <a:pt x="5762" y="3298"/>
                  </a:cubicBezTo>
                  <a:cubicBezTo>
                    <a:pt x="5106" y="3682"/>
                    <a:pt x="4249" y="3874"/>
                    <a:pt x="3397" y="3874"/>
                  </a:cubicBezTo>
                  <a:cubicBezTo>
                    <a:pt x="2545" y="3874"/>
                    <a:pt x="1697" y="3682"/>
                    <a:pt x="1057" y="3298"/>
                  </a:cubicBezTo>
                  <a:cubicBezTo>
                    <a:pt x="417" y="2945"/>
                    <a:pt x="65" y="2465"/>
                    <a:pt x="65" y="1953"/>
                  </a:cubicBezTo>
                  <a:cubicBezTo>
                    <a:pt x="65" y="1473"/>
                    <a:pt x="417" y="993"/>
                    <a:pt x="1025" y="609"/>
                  </a:cubicBezTo>
                  <a:cubicBezTo>
                    <a:pt x="1665" y="257"/>
                    <a:pt x="2529" y="65"/>
                    <a:pt x="3393" y="65"/>
                  </a:cubicBezTo>
                  <a:close/>
                  <a:moveTo>
                    <a:pt x="3377" y="1"/>
                  </a:moveTo>
                  <a:cubicBezTo>
                    <a:pt x="2513" y="1"/>
                    <a:pt x="1649" y="193"/>
                    <a:pt x="993" y="577"/>
                  </a:cubicBezTo>
                  <a:cubicBezTo>
                    <a:pt x="353" y="929"/>
                    <a:pt x="1" y="1441"/>
                    <a:pt x="1" y="1953"/>
                  </a:cubicBezTo>
                  <a:cubicBezTo>
                    <a:pt x="1" y="2497"/>
                    <a:pt x="353" y="3010"/>
                    <a:pt x="1025" y="3362"/>
                  </a:cubicBezTo>
                  <a:cubicBezTo>
                    <a:pt x="1665" y="3746"/>
                    <a:pt x="2529" y="3938"/>
                    <a:pt x="3393" y="3938"/>
                  </a:cubicBezTo>
                  <a:cubicBezTo>
                    <a:pt x="4257" y="3938"/>
                    <a:pt x="5122" y="3746"/>
                    <a:pt x="5794" y="3362"/>
                  </a:cubicBezTo>
                  <a:cubicBezTo>
                    <a:pt x="6434" y="3010"/>
                    <a:pt x="6786" y="2497"/>
                    <a:pt x="6786" y="1985"/>
                  </a:cubicBezTo>
                  <a:cubicBezTo>
                    <a:pt x="6786" y="1441"/>
                    <a:pt x="6434" y="929"/>
                    <a:pt x="5762" y="577"/>
                  </a:cubicBezTo>
                  <a:cubicBezTo>
                    <a:pt x="5106" y="193"/>
                    <a:pt x="4241" y="1"/>
                    <a:pt x="337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4828575" y="3128150"/>
              <a:ext cx="144050" cy="75825"/>
            </a:xfrm>
            <a:custGeom>
              <a:rect b="b" l="l" r="r" t="t"/>
              <a:pathLst>
                <a:path extrusionOk="0" h="3033" w="5762">
                  <a:moveTo>
                    <a:pt x="2881" y="0"/>
                  </a:moveTo>
                  <a:cubicBezTo>
                    <a:pt x="2209" y="0"/>
                    <a:pt x="1537" y="152"/>
                    <a:pt x="1025" y="456"/>
                  </a:cubicBezTo>
                  <a:cubicBezTo>
                    <a:pt x="1" y="1032"/>
                    <a:pt x="1" y="1992"/>
                    <a:pt x="1025" y="2601"/>
                  </a:cubicBezTo>
                  <a:cubicBezTo>
                    <a:pt x="1537" y="2889"/>
                    <a:pt x="2209" y="3033"/>
                    <a:pt x="2881" y="3033"/>
                  </a:cubicBezTo>
                  <a:cubicBezTo>
                    <a:pt x="3553" y="3033"/>
                    <a:pt x="4226" y="2889"/>
                    <a:pt x="4738" y="2601"/>
                  </a:cubicBezTo>
                  <a:cubicBezTo>
                    <a:pt x="5762" y="1992"/>
                    <a:pt x="5762" y="1032"/>
                    <a:pt x="4738" y="456"/>
                  </a:cubicBezTo>
                  <a:cubicBezTo>
                    <a:pt x="4226" y="152"/>
                    <a:pt x="3553" y="0"/>
                    <a:pt x="288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4834175" y="3127350"/>
              <a:ext cx="132850" cy="77825"/>
            </a:xfrm>
            <a:custGeom>
              <a:rect b="b" l="l" r="r" t="t"/>
              <a:pathLst>
                <a:path extrusionOk="0" h="3113" w="5314">
                  <a:moveTo>
                    <a:pt x="2657" y="72"/>
                  </a:moveTo>
                  <a:cubicBezTo>
                    <a:pt x="3329" y="72"/>
                    <a:pt x="3969" y="232"/>
                    <a:pt x="4482" y="520"/>
                  </a:cubicBezTo>
                  <a:cubicBezTo>
                    <a:pt x="4994" y="808"/>
                    <a:pt x="5250" y="1160"/>
                    <a:pt x="5250" y="1576"/>
                  </a:cubicBezTo>
                  <a:cubicBezTo>
                    <a:pt x="5250" y="1960"/>
                    <a:pt x="4994" y="2312"/>
                    <a:pt x="4514" y="2601"/>
                  </a:cubicBezTo>
                  <a:cubicBezTo>
                    <a:pt x="4002" y="2889"/>
                    <a:pt x="3337" y="3033"/>
                    <a:pt x="2673" y="3033"/>
                  </a:cubicBezTo>
                  <a:cubicBezTo>
                    <a:pt x="2009" y="3033"/>
                    <a:pt x="1345" y="2889"/>
                    <a:pt x="833" y="2601"/>
                  </a:cubicBezTo>
                  <a:cubicBezTo>
                    <a:pt x="353" y="2312"/>
                    <a:pt x="65" y="1960"/>
                    <a:pt x="65" y="1544"/>
                  </a:cubicBezTo>
                  <a:cubicBezTo>
                    <a:pt x="65" y="1160"/>
                    <a:pt x="321" y="776"/>
                    <a:pt x="801" y="520"/>
                  </a:cubicBezTo>
                  <a:cubicBezTo>
                    <a:pt x="1313" y="232"/>
                    <a:pt x="1985" y="72"/>
                    <a:pt x="2657" y="72"/>
                  </a:cubicBezTo>
                  <a:close/>
                  <a:moveTo>
                    <a:pt x="2641" y="0"/>
                  </a:moveTo>
                  <a:cubicBezTo>
                    <a:pt x="1961" y="0"/>
                    <a:pt x="1281" y="152"/>
                    <a:pt x="769" y="456"/>
                  </a:cubicBezTo>
                  <a:cubicBezTo>
                    <a:pt x="289" y="744"/>
                    <a:pt x="1" y="1128"/>
                    <a:pt x="1" y="1544"/>
                  </a:cubicBezTo>
                  <a:cubicBezTo>
                    <a:pt x="1" y="1960"/>
                    <a:pt x="289" y="2376"/>
                    <a:pt x="801" y="2665"/>
                  </a:cubicBezTo>
                  <a:cubicBezTo>
                    <a:pt x="1313" y="2953"/>
                    <a:pt x="1985" y="3113"/>
                    <a:pt x="2657" y="3113"/>
                  </a:cubicBezTo>
                  <a:cubicBezTo>
                    <a:pt x="3329" y="3113"/>
                    <a:pt x="4034" y="2953"/>
                    <a:pt x="4546" y="2665"/>
                  </a:cubicBezTo>
                  <a:cubicBezTo>
                    <a:pt x="5058" y="2376"/>
                    <a:pt x="5314" y="1960"/>
                    <a:pt x="5314" y="1544"/>
                  </a:cubicBezTo>
                  <a:cubicBezTo>
                    <a:pt x="5314" y="1128"/>
                    <a:pt x="5026" y="744"/>
                    <a:pt x="4514" y="456"/>
                  </a:cubicBezTo>
                  <a:cubicBezTo>
                    <a:pt x="4002" y="152"/>
                    <a:pt x="3321" y="0"/>
                    <a:pt x="264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4975800" y="31915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33" y="449"/>
                    <a:pt x="33" y="449"/>
                  </a:cubicBezTo>
                  <a:cubicBezTo>
                    <a:pt x="65" y="449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4899800" y="3222750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64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32" y="449"/>
                    <a:pt x="64" y="449"/>
                  </a:cubicBezTo>
                  <a:cubicBezTo>
                    <a:pt x="64" y="449"/>
                    <a:pt x="96" y="417"/>
                    <a:pt x="96" y="385"/>
                  </a:cubicBezTo>
                  <a:lnTo>
                    <a:pt x="96" y="33"/>
                  </a:lnTo>
                  <a:cubicBezTo>
                    <a:pt x="96" y="1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4915000" y="32211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32" y="449"/>
                    <a:pt x="64" y="449"/>
                    <a:pt x="64" y="417"/>
                  </a:cubicBezTo>
                  <a:lnTo>
                    <a:pt x="64" y="65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4930200" y="32195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417"/>
                  </a:lnTo>
                  <a:cubicBezTo>
                    <a:pt x="0" y="417"/>
                    <a:pt x="0" y="449"/>
                    <a:pt x="32" y="449"/>
                  </a:cubicBezTo>
                  <a:lnTo>
                    <a:pt x="64" y="417"/>
                  </a:lnTo>
                  <a:lnTo>
                    <a:pt x="64" y="33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4943800" y="32147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417"/>
                  </a:lnTo>
                  <a:cubicBezTo>
                    <a:pt x="1" y="417"/>
                    <a:pt x="1" y="449"/>
                    <a:pt x="33" y="449"/>
                  </a:cubicBezTo>
                  <a:cubicBezTo>
                    <a:pt x="65" y="449"/>
                    <a:pt x="65" y="417"/>
                    <a:pt x="65" y="417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4955000" y="3208350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65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417"/>
                  </a:lnTo>
                  <a:cubicBezTo>
                    <a:pt x="1" y="417"/>
                    <a:pt x="33" y="449"/>
                    <a:pt x="65" y="449"/>
                  </a:cubicBezTo>
                  <a:lnTo>
                    <a:pt x="97" y="417"/>
                  </a:lnTo>
                  <a:lnTo>
                    <a:pt x="97" y="33"/>
                  </a:lnTo>
                  <a:cubicBezTo>
                    <a:pt x="97" y="1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4966200" y="32011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417"/>
                  </a:lnTo>
                  <a:cubicBezTo>
                    <a:pt x="1" y="417"/>
                    <a:pt x="1" y="449"/>
                    <a:pt x="33" y="449"/>
                  </a:cubicBezTo>
                  <a:cubicBezTo>
                    <a:pt x="65" y="449"/>
                    <a:pt x="65" y="417"/>
                    <a:pt x="65" y="417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4823775" y="3191550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65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33" y="449"/>
                    <a:pt x="65" y="449"/>
                  </a:cubicBezTo>
                  <a:cubicBezTo>
                    <a:pt x="65" y="449"/>
                    <a:pt x="97" y="417"/>
                    <a:pt x="97" y="385"/>
                  </a:cubicBezTo>
                  <a:lnTo>
                    <a:pt x="97" y="33"/>
                  </a:lnTo>
                  <a:cubicBezTo>
                    <a:pt x="97" y="1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4885400" y="32211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65"/>
                  </a:lnTo>
                  <a:cubicBezTo>
                    <a:pt x="64" y="33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4870200" y="32195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417"/>
                  </a:lnTo>
                  <a:cubicBezTo>
                    <a:pt x="0" y="417"/>
                    <a:pt x="0" y="449"/>
                    <a:pt x="32" y="449"/>
                  </a:cubicBezTo>
                  <a:cubicBezTo>
                    <a:pt x="64" y="449"/>
                    <a:pt x="64" y="417"/>
                    <a:pt x="64" y="417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4856575" y="32147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417"/>
                  </a:lnTo>
                  <a:cubicBezTo>
                    <a:pt x="1" y="417"/>
                    <a:pt x="1" y="449"/>
                    <a:pt x="33" y="449"/>
                  </a:cubicBezTo>
                  <a:lnTo>
                    <a:pt x="65" y="417"/>
                  </a:lnTo>
                  <a:lnTo>
                    <a:pt x="65" y="33"/>
                  </a:lnTo>
                  <a:cubicBezTo>
                    <a:pt x="65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4844575" y="32083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417"/>
                  </a:lnTo>
                  <a:lnTo>
                    <a:pt x="33" y="449"/>
                  </a:lnTo>
                  <a:cubicBezTo>
                    <a:pt x="65" y="449"/>
                    <a:pt x="65" y="417"/>
                    <a:pt x="65" y="417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4834175" y="32011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417"/>
                  </a:lnTo>
                  <a:cubicBezTo>
                    <a:pt x="1" y="417"/>
                    <a:pt x="1" y="449"/>
                    <a:pt x="33" y="449"/>
                  </a:cubicBezTo>
                  <a:lnTo>
                    <a:pt x="65" y="417"/>
                  </a:lnTo>
                  <a:lnTo>
                    <a:pt x="65" y="33"/>
                  </a:lnTo>
                  <a:cubicBezTo>
                    <a:pt x="65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4858975" y="3141150"/>
              <a:ext cx="84850" cy="49625"/>
            </a:xfrm>
            <a:custGeom>
              <a:rect b="b" l="l" r="r" t="t"/>
              <a:pathLst>
                <a:path extrusionOk="0" h="1985" w="3394">
                  <a:moveTo>
                    <a:pt x="737" y="0"/>
                  </a:moveTo>
                  <a:lnTo>
                    <a:pt x="481" y="160"/>
                  </a:lnTo>
                  <a:lnTo>
                    <a:pt x="865" y="384"/>
                  </a:lnTo>
                  <a:cubicBezTo>
                    <a:pt x="801" y="384"/>
                    <a:pt x="769" y="416"/>
                    <a:pt x="737" y="448"/>
                  </a:cubicBezTo>
                  <a:cubicBezTo>
                    <a:pt x="673" y="480"/>
                    <a:pt x="641" y="480"/>
                    <a:pt x="609" y="512"/>
                  </a:cubicBezTo>
                  <a:lnTo>
                    <a:pt x="225" y="288"/>
                  </a:lnTo>
                  <a:lnTo>
                    <a:pt x="1" y="448"/>
                  </a:lnTo>
                  <a:lnTo>
                    <a:pt x="417" y="704"/>
                  </a:lnTo>
                  <a:cubicBezTo>
                    <a:pt x="161" y="1024"/>
                    <a:pt x="257" y="1440"/>
                    <a:pt x="737" y="1728"/>
                  </a:cubicBezTo>
                  <a:cubicBezTo>
                    <a:pt x="1025" y="1888"/>
                    <a:pt x="1377" y="1984"/>
                    <a:pt x="1761" y="1984"/>
                  </a:cubicBezTo>
                  <a:lnTo>
                    <a:pt x="1761" y="1728"/>
                  </a:lnTo>
                  <a:cubicBezTo>
                    <a:pt x="1505" y="1728"/>
                    <a:pt x="1249" y="1664"/>
                    <a:pt x="1057" y="1568"/>
                  </a:cubicBezTo>
                  <a:cubicBezTo>
                    <a:pt x="737" y="1376"/>
                    <a:pt x="641" y="1120"/>
                    <a:pt x="769" y="896"/>
                  </a:cubicBezTo>
                  <a:lnTo>
                    <a:pt x="769" y="896"/>
                  </a:lnTo>
                  <a:lnTo>
                    <a:pt x="1473" y="1312"/>
                  </a:lnTo>
                  <a:lnTo>
                    <a:pt x="1729" y="1152"/>
                  </a:lnTo>
                  <a:lnTo>
                    <a:pt x="929" y="704"/>
                  </a:lnTo>
                  <a:cubicBezTo>
                    <a:pt x="961" y="672"/>
                    <a:pt x="993" y="640"/>
                    <a:pt x="1025" y="640"/>
                  </a:cubicBezTo>
                  <a:cubicBezTo>
                    <a:pt x="1089" y="608"/>
                    <a:pt x="1121" y="576"/>
                    <a:pt x="1153" y="576"/>
                  </a:cubicBezTo>
                  <a:lnTo>
                    <a:pt x="1953" y="1024"/>
                  </a:lnTo>
                  <a:lnTo>
                    <a:pt x="2209" y="864"/>
                  </a:lnTo>
                  <a:lnTo>
                    <a:pt x="1505" y="480"/>
                  </a:lnTo>
                  <a:cubicBezTo>
                    <a:pt x="1624" y="450"/>
                    <a:pt x="1749" y="436"/>
                    <a:pt x="1874" y="436"/>
                  </a:cubicBezTo>
                  <a:cubicBezTo>
                    <a:pt x="2151" y="436"/>
                    <a:pt x="2427" y="508"/>
                    <a:pt x="2625" y="640"/>
                  </a:cubicBezTo>
                  <a:cubicBezTo>
                    <a:pt x="2849" y="736"/>
                    <a:pt x="2945" y="896"/>
                    <a:pt x="2977" y="1024"/>
                  </a:cubicBezTo>
                  <a:lnTo>
                    <a:pt x="3394" y="1024"/>
                  </a:lnTo>
                  <a:cubicBezTo>
                    <a:pt x="3394" y="832"/>
                    <a:pt x="3234" y="608"/>
                    <a:pt x="2945" y="448"/>
                  </a:cubicBezTo>
                  <a:cubicBezTo>
                    <a:pt x="2637" y="263"/>
                    <a:pt x="2222" y="170"/>
                    <a:pt x="1813" y="170"/>
                  </a:cubicBezTo>
                  <a:cubicBezTo>
                    <a:pt x="1585" y="170"/>
                    <a:pt x="1359" y="199"/>
                    <a:pt x="1153" y="256"/>
                  </a:cubicBezTo>
                  <a:lnTo>
                    <a:pt x="737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4857375" y="3140350"/>
              <a:ext cx="87250" cy="52025"/>
            </a:xfrm>
            <a:custGeom>
              <a:rect b="b" l="l" r="r" t="t"/>
              <a:pathLst>
                <a:path extrusionOk="0" h="2081" w="3490">
                  <a:moveTo>
                    <a:pt x="801" y="96"/>
                  </a:moveTo>
                  <a:lnTo>
                    <a:pt x="1217" y="320"/>
                  </a:lnTo>
                  <a:cubicBezTo>
                    <a:pt x="1217" y="320"/>
                    <a:pt x="1217" y="334"/>
                    <a:pt x="1227" y="334"/>
                  </a:cubicBezTo>
                  <a:cubicBezTo>
                    <a:pt x="1231" y="334"/>
                    <a:pt x="1238" y="331"/>
                    <a:pt x="1249" y="320"/>
                  </a:cubicBezTo>
                  <a:cubicBezTo>
                    <a:pt x="1455" y="263"/>
                    <a:pt x="1677" y="234"/>
                    <a:pt x="1899" y="234"/>
                  </a:cubicBezTo>
                  <a:cubicBezTo>
                    <a:pt x="2300" y="234"/>
                    <a:pt x="2701" y="327"/>
                    <a:pt x="3009" y="512"/>
                  </a:cubicBezTo>
                  <a:cubicBezTo>
                    <a:pt x="3234" y="640"/>
                    <a:pt x="3394" y="832"/>
                    <a:pt x="3426" y="1024"/>
                  </a:cubicBezTo>
                  <a:lnTo>
                    <a:pt x="3074" y="1024"/>
                  </a:lnTo>
                  <a:cubicBezTo>
                    <a:pt x="3041" y="864"/>
                    <a:pt x="2913" y="736"/>
                    <a:pt x="2721" y="640"/>
                  </a:cubicBezTo>
                  <a:cubicBezTo>
                    <a:pt x="2481" y="496"/>
                    <a:pt x="2169" y="424"/>
                    <a:pt x="1853" y="424"/>
                  </a:cubicBezTo>
                  <a:cubicBezTo>
                    <a:pt x="1747" y="424"/>
                    <a:pt x="1641" y="432"/>
                    <a:pt x="1537" y="448"/>
                  </a:cubicBezTo>
                  <a:lnTo>
                    <a:pt x="1537" y="480"/>
                  </a:lnTo>
                  <a:cubicBezTo>
                    <a:pt x="1505" y="512"/>
                    <a:pt x="1537" y="512"/>
                    <a:pt x="1537" y="512"/>
                  </a:cubicBezTo>
                  <a:lnTo>
                    <a:pt x="2209" y="896"/>
                  </a:lnTo>
                  <a:lnTo>
                    <a:pt x="2017" y="992"/>
                  </a:lnTo>
                  <a:lnTo>
                    <a:pt x="1249" y="544"/>
                  </a:lnTo>
                  <a:lnTo>
                    <a:pt x="1217" y="544"/>
                  </a:lnTo>
                  <a:cubicBezTo>
                    <a:pt x="1153" y="576"/>
                    <a:pt x="1121" y="608"/>
                    <a:pt x="1089" y="640"/>
                  </a:cubicBezTo>
                  <a:cubicBezTo>
                    <a:pt x="1025" y="640"/>
                    <a:pt x="993" y="672"/>
                    <a:pt x="961" y="704"/>
                  </a:cubicBezTo>
                  <a:lnTo>
                    <a:pt x="961" y="736"/>
                  </a:lnTo>
                  <a:lnTo>
                    <a:pt x="961" y="768"/>
                  </a:lnTo>
                  <a:lnTo>
                    <a:pt x="1697" y="1184"/>
                  </a:lnTo>
                  <a:lnTo>
                    <a:pt x="1537" y="1280"/>
                  </a:lnTo>
                  <a:lnTo>
                    <a:pt x="833" y="896"/>
                  </a:lnTo>
                  <a:lnTo>
                    <a:pt x="801" y="896"/>
                  </a:lnTo>
                  <a:cubicBezTo>
                    <a:pt x="641" y="1152"/>
                    <a:pt x="769" y="1440"/>
                    <a:pt x="1089" y="1600"/>
                  </a:cubicBezTo>
                  <a:cubicBezTo>
                    <a:pt x="1281" y="1728"/>
                    <a:pt x="1537" y="1792"/>
                    <a:pt x="1793" y="1792"/>
                  </a:cubicBezTo>
                  <a:lnTo>
                    <a:pt x="1793" y="1984"/>
                  </a:lnTo>
                  <a:cubicBezTo>
                    <a:pt x="1409" y="1984"/>
                    <a:pt x="1089" y="1888"/>
                    <a:pt x="801" y="1728"/>
                  </a:cubicBezTo>
                  <a:cubicBezTo>
                    <a:pt x="577" y="1600"/>
                    <a:pt x="417" y="1408"/>
                    <a:pt x="385" y="1216"/>
                  </a:cubicBezTo>
                  <a:cubicBezTo>
                    <a:pt x="353" y="1056"/>
                    <a:pt x="385" y="896"/>
                    <a:pt x="513" y="736"/>
                  </a:cubicBezTo>
                  <a:lnTo>
                    <a:pt x="513" y="704"/>
                  </a:lnTo>
                  <a:lnTo>
                    <a:pt x="129" y="480"/>
                  </a:lnTo>
                  <a:lnTo>
                    <a:pt x="289" y="384"/>
                  </a:lnTo>
                  <a:lnTo>
                    <a:pt x="641" y="576"/>
                  </a:lnTo>
                  <a:lnTo>
                    <a:pt x="705" y="576"/>
                  </a:lnTo>
                  <a:cubicBezTo>
                    <a:pt x="737" y="544"/>
                    <a:pt x="769" y="544"/>
                    <a:pt x="801" y="512"/>
                  </a:cubicBezTo>
                  <a:cubicBezTo>
                    <a:pt x="833" y="480"/>
                    <a:pt x="897" y="448"/>
                    <a:pt x="929" y="448"/>
                  </a:cubicBezTo>
                  <a:cubicBezTo>
                    <a:pt x="961" y="448"/>
                    <a:pt x="961" y="416"/>
                    <a:pt x="961" y="416"/>
                  </a:cubicBezTo>
                  <a:cubicBezTo>
                    <a:pt x="961" y="384"/>
                    <a:pt x="961" y="384"/>
                    <a:pt x="929" y="384"/>
                  </a:cubicBezTo>
                  <a:lnTo>
                    <a:pt x="609" y="192"/>
                  </a:lnTo>
                  <a:lnTo>
                    <a:pt x="801" y="96"/>
                  </a:lnTo>
                  <a:close/>
                  <a:moveTo>
                    <a:pt x="769" y="0"/>
                  </a:moveTo>
                  <a:lnTo>
                    <a:pt x="513" y="160"/>
                  </a:lnTo>
                  <a:lnTo>
                    <a:pt x="513" y="192"/>
                  </a:lnTo>
                  <a:lnTo>
                    <a:pt x="513" y="224"/>
                  </a:lnTo>
                  <a:lnTo>
                    <a:pt x="833" y="416"/>
                  </a:lnTo>
                  <a:cubicBezTo>
                    <a:pt x="833" y="416"/>
                    <a:pt x="801" y="448"/>
                    <a:pt x="769" y="448"/>
                  </a:cubicBezTo>
                  <a:cubicBezTo>
                    <a:pt x="737" y="480"/>
                    <a:pt x="705" y="480"/>
                    <a:pt x="673" y="512"/>
                  </a:cubicBezTo>
                  <a:lnTo>
                    <a:pt x="321" y="288"/>
                  </a:lnTo>
                  <a:lnTo>
                    <a:pt x="289" y="288"/>
                  </a:lnTo>
                  <a:lnTo>
                    <a:pt x="33" y="448"/>
                  </a:lnTo>
                  <a:lnTo>
                    <a:pt x="1" y="480"/>
                  </a:lnTo>
                  <a:lnTo>
                    <a:pt x="33" y="512"/>
                  </a:lnTo>
                  <a:lnTo>
                    <a:pt x="417" y="736"/>
                  </a:lnTo>
                  <a:cubicBezTo>
                    <a:pt x="321" y="896"/>
                    <a:pt x="289" y="1056"/>
                    <a:pt x="321" y="1216"/>
                  </a:cubicBezTo>
                  <a:cubicBezTo>
                    <a:pt x="353" y="1440"/>
                    <a:pt x="513" y="1632"/>
                    <a:pt x="769" y="1792"/>
                  </a:cubicBezTo>
                  <a:cubicBezTo>
                    <a:pt x="1057" y="1952"/>
                    <a:pt x="1441" y="2049"/>
                    <a:pt x="1825" y="2081"/>
                  </a:cubicBezTo>
                  <a:lnTo>
                    <a:pt x="1857" y="2049"/>
                  </a:lnTo>
                  <a:lnTo>
                    <a:pt x="1857" y="1792"/>
                  </a:lnTo>
                  <a:cubicBezTo>
                    <a:pt x="1857" y="1760"/>
                    <a:pt x="1857" y="1760"/>
                    <a:pt x="1825" y="1760"/>
                  </a:cubicBezTo>
                  <a:cubicBezTo>
                    <a:pt x="1569" y="1728"/>
                    <a:pt x="1313" y="1664"/>
                    <a:pt x="1121" y="1568"/>
                  </a:cubicBezTo>
                  <a:cubicBezTo>
                    <a:pt x="865" y="1408"/>
                    <a:pt x="769" y="1184"/>
                    <a:pt x="833" y="992"/>
                  </a:cubicBezTo>
                  <a:lnTo>
                    <a:pt x="833" y="992"/>
                  </a:lnTo>
                  <a:lnTo>
                    <a:pt x="1537" y="1376"/>
                  </a:lnTo>
                  <a:lnTo>
                    <a:pt x="1569" y="1376"/>
                  </a:lnTo>
                  <a:lnTo>
                    <a:pt x="1793" y="1216"/>
                  </a:lnTo>
                  <a:cubicBezTo>
                    <a:pt x="1825" y="1216"/>
                    <a:pt x="1825" y="1216"/>
                    <a:pt x="1825" y="1184"/>
                  </a:cubicBezTo>
                  <a:lnTo>
                    <a:pt x="1793" y="1152"/>
                  </a:lnTo>
                  <a:lnTo>
                    <a:pt x="1057" y="736"/>
                  </a:lnTo>
                  <a:lnTo>
                    <a:pt x="1121" y="672"/>
                  </a:lnTo>
                  <a:cubicBezTo>
                    <a:pt x="1153" y="672"/>
                    <a:pt x="1185" y="640"/>
                    <a:pt x="1249" y="640"/>
                  </a:cubicBezTo>
                  <a:lnTo>
                    <a:pt x="2017" y="1088"/>
                  </a:lnTo>
                  <a:lnTo>
                    <a:pt x="2049" y="1088"/>
                  </a:lnTo>
                  <a:lnTo>
                    <a:pt x="2305" y="928"/>
                  </a:lnTo>
                  <a:lnTo>
                    <a:pt x="2305" y="896"/>
                  </a:lnTo>
                  <a:lnTo>
                    <a:pt x="2305" y="864"/>
                  </a:lnTo>
                  <a:lnTo>
                    <a:pt x="1665" y="512"/>
                  </a:lnTo>
                  <a:cubicBezTo>
                    <a:pt x="1764" y="496"/>
                    <a:pt x="1864" y="488"/>
                    <a:pt x="1961" y="488"/>
                  </a:cubicBezTo>
                  <a:cubicBezTo>
                    <a:pt x="2239" y="488"/>
                    <a:pt x="2500" y="554"/>
                    <a:pt x="2689" y="672"/>
                  </a:cubicBezTo>
                  <a:cubicBezTo>
                    <a:pt x="2881" y="800"/>
                    <a:pt x="2977" y="928"/>
                    <a:pt x="3009" y="1056"/>
                  </a:cubicBezTo>
                  <a:cubicBezTo>
                    <a:pt x="3009" y="1088"/>
                    <a:pt x="3009" y="1088"/>
                    <a:pt x="3041" y="1088"/>
                  </a:cubicBezTo>
                  <a:lnTo>
                    <a:pt x="3490" y="1088"/>
                  </a:lnTo>
                  <a:lnTo>
                    <a:pt x="3490" y="1056"/>
                  </a:lnTo>
                  <a:cubicBezTo>
                    <a:pt x="3490" y="832"/>
                    <a:pt x="3298" y="608"/>
                    <a:pt x="3041" y="448"/>
                  </a:cubicBezTo>
                  <a:cubicBezTo>
                    <a:pt x="2733" y="263"/>
                    <a:pt x="2318" y="170"/>
                    <a:pt x="1900" y="170"/>
                  </a:cubicBezTo>
                  <a:cubicBezTo>
                    <a:pt x="1668" y="170"/>
                    <a:pt x="1434" y="199"/>
                    <a:pt x="1217" y="256"/>
                  </a:cubicBezTo>
                  <a:lnTo>
                    <a:pt x="80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4827775" y="3136350"/>
              <a:ext cx="167250" cy="73625"/>
            </a:xfrm>
            <a:custGeom>
              <a:rect b="b" l="l" r="r" t="t"/>
              <a:pathLst>
                <a:path extrusionOk="0" h="2945" w="6690">
                  <a:moveTo>
                    <a:pt x="1" y="0"/>
                  </a:moveTo>
                  <a:lnTo>
                    <a:pt x="1" y="992"/>
                  </a:lnTo>
                  <a:cubicBezTo>
                    <a:pt x="1" y="1504"/>
                    <a:pt x="321" y="1984"/>
                    <a:pt x="993" y="2369"/>
                  </a:cubicBezTo>
                  <a:cubicBezTo>
                    <a:pt x="1121" y="2465"/>
                    <a:pt x="1281" y="2561"/>
                    <a:pt x="1473" y="2625"/>
                  </a:cubicBezTo>
                  <a:cubicBezTo>
                    <a:pt x="1601" y="2657"/>
                    <a:pt x="1729" y="2721"/>
                    <a:pt x="1857" y="2753"/>
                  </a:cubicBezTo>
                  <a:cubicBezTo>
                    <a:pt x="1985" y="2785"/>
                    <a:pt x="2113" y="2817"/>
                    <a:pt x="2209" y="2849"/>
                  </a:cubicBezTo>
                  <a:cubicBezTo>
                    <a:pt x="2337" y="2849"/>
                    <a:pt x="2433" y="2881"/>
                    <a:pt x="2561" y="2881"/>
                  </a:cubicBezTo>
                  <a:cubicBezTo>
                    <a:pt x="2657" y="2913"/>
                    <a:pt x="2753" y="2913"/>
                    <a:pt x="2881" y="2913"/>
                  </a:cubicBezTo>
                  <a:cubicBezTo>
                    <a:pt x="2977" y="2945"/>
                    <a:pt x="3105" y="2945"/>
                    <a:pt x="3201" y="2945"/>
                  </a:cubicBezTo>
                  <a:lnTo>
                    <a:pt x="3553" y="2945"/>
                  </a:lnTo>
                  <a:cubicBezTo>
                    <a:pt x="3681" y="2945"/>
                    <a:pt x="3809" y="2945"/>
                    <a:pt x="3937" y="2913"/>
                  </a:cubicBezTo>
                  <a:cubicBezTo>
                    <a:pt x="4065" y="2913"/>
                    <a:pt x="4225" y="2881"/>
                    <a:pt x="4354" y="2849"/>
                  </a:cubicBezTo>
                  <a:cubicBezTo>
                    <a:pt x="4578" y="2817"/>
                    <a:pt x="4770" y="2753"/>
                    <a:pt x="4994" y="2689"/>
                  </a:cubicBezTo>
                  <a:cubicBezTo>
                    <a:pt x="5250" y="2625"/>
                    <a:pt x="5506" y="2497"/>
                    <a:pt x="5730" y="2369"/>
                  </a:cubicBezTo>
                  <a:cubicBezTo>
                    <a:pt x="5730" y="2369"/>
                    <a:pt x="5762" y="2369"/>
                    <a:pt x="5762" y="2337"/>
                  </a:cubicBezTo>
                  <a:cubicBezTo>
                    <a:pt x="5922" y="2241"/>
                    <a:pt x="6082" y="2144"/>
                    <a:pt x="6178" y="2016"/>
                  </a:cubicBezTo>
                  <a:cubicBezTo>
                    <a:pt x="6274" y="1952"/>
                    <a:pt x="6338" y="1888"/>
                    <a:pt x="6402" y="1792"/>
                  </a:cubicBezTo>
                  <a:cubicBezTo>
                    <a:pt x="6434" y="1760"/>
                    <a:pt x="6498" y="1664"/>
                    <a:pt x="6530" y="1600"/>
                  </a:cubicBezTo>
                  <a:lnTo>
                    <a:pt x="6626" y="1408"/>
                  </a:lnTo>
                  <a:cubicBezTo>
                    <a:pt x="6658" y="1344"/>
                    <a:pt x="6658" y="1280"/>
                    <a:pt x="6690" y="1216"/>
                  </a:cubicBezTo>
                  <a:lnTo>
                    <a:pt x="6690" y="1024"/>
                  </a:lnTo>
                  <a:lnTo>
                    <a:pt x="6690" y="224"/>
                  </a:lnTo>
                  <a:cubicBezTo>
                    <a:pt x="6658" y="288"/>
                    <a:pt x="6658" y="352"/>
                    <a:pt x="6626" y="416"/>
                  </a:cubicBezTo>
                  <a:lnTo>
                    <a:pt x="6530" y="608"/>
                  </a:lnTo>
                  <a:cubicBezTo>
                    <a:pt x="6498" y="672"/>
                    <a:pt x="6466" y="736"/>
                    <a:pt x="6402" y="800"/>
                  </a:cubicBezTo>
                  <a:cubicBezTo>
                    <a:pt x="6338" y="896"/>
                    <a:pt x="6274" y="960"/>
                    <a:pt x="6178" y="1024"/>
                  </a:cubicBezTo>
                  <a:cubicBezTo>
                    <a:pt x="6082" y="1152"/>
                    <a:pt x="5922" y="1248"/>
                    <a:pt x="5762" y="1344"/>
                  </a:cubicBezTo>
                  <a:cubicBezTo>
                    <a:pt x="5762" y="1344"/>
                    <a:pt x="5730" y="1344"/>
                    <a:pt x="5730" y="1376"/>
                  </a:cubicBezTo>
                  <a:cubicBezTo>
                    <a:pt x="5506" y="1504"/>
                    <a:pt x="5250" y="1600"/>
                    <a:pt x="4994" y="1696"/>
                  </a:cubicBezTo>
                  <a:cubicBezTo>
                    <a:pt x="4802" y="1760"/>
                    <a:pt x="4578" y="1824"/>
                    <a:pt x="4354" y="1856"/>
                  </a:cubicBezTo>
                  <a:cubicBezTo>
                    <a:pt x="4225" y="1888"/>
                    <a:pt x="4065" y="1888"/>
                    <a:pt x="3937" y="1920"/>
                  </a:cubicBezTo>
                  <a:cubicBezTo>
                    <a:pt x="3809" y="1920"/>
                    <a:pt x="3681" y="1920"/>
                    <a:pt x="3553" y="1952"/>
                  </a:cubicBezTo>
                  <a:lnTo>
                    <a:pt x="3201" y="1952"/>
                  </a:lnTo>
                  <a:cubicBezTo>
                    <a:pt x="3105" y="1920"/>
                    <a:pt x="2977" y="1920"/>
                    <a:pt x="2881" y="1920"/>
                  </a:cubicBezTo>
                  <a:cubicBezTo>
                    <a:pt x="2785" y="1920"/>
                    <a:pt x="2657" y="1888"/>
                    <a:pt x="2561" y="1888"/>
                  </a:cubicBezTo>
                  <a:cubicBezTo>
                    <a:pt x="2433" y="1856"/>
                    <a:pt x="2337" y="1856"/>
                    <a:pt x="2209" y="1824"/>
                  </a:cubicBezTo>
                  <a:cubicBezTo>
                    <a:pt x="2113" y="1792"/>
                    <a:pt x="1985" y="1792"/>
                    <a:pt x="1889" y="1760"/>
                  </a:cubicBezTo>
                  <a:cubicBezTo>
                    <a:pt x="1729" y="1696"/>
                    <a:pt x="1601" y="1664"/>
                    <a:pt x="1473" y="1600"/>
                  </a:cubicBezTo>
                  <a:cubicBezTo>
                    <a:pt x="1281" y="1536"/>
                    <a:pt x="1121" y="1472"/>
                    <a:pt x="993" y="1376"/>
                  </a:cubicBezTo>
                  <a:cubicBezTo>
                    <a:pt x="321" y="992"/>
                    <a:pt x="1" y="480"/>
                    <a:pt x="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4826975" y="3134750"/>
              <a:ext cx="169650" cy="76025"/>
            </a:xfrm>
            <a:custGeom>
              <a:rect b="b" l="l" r="r" t="t"/>
              <a:pathLst>
                <a:path extrusionOk="0" h="3041" w="6786">
                  <a:moveTo>
                    <a:pt x="6690" y="448"/>
                  </a:moveTo>
                  <a:lnTo>
                    <a:pt x="6690" y="1056"/>
                  </a:lnTo>
                  <a:lnTo>
                    <a:pt x="6690" y="1088"/>
                  </a:lnTo>
                  <a:lnTo>
                    <a:pt x="6690" y="1280"/>
                  </a:lnTo>
                  <a:cubicBezTo>
                    <a:pt x="6658" y="1344"/>
                    <a:pt x="6658" y="1408"/>
                    <a:pt x="6626" y="1472"/>
                  </a:cubicBezTo>
                  <a:cubicBezTo>
                    <a:pt x="6594" y="1536"/>
                    <a:pt x="6562" y="1600"/>
                    <a:pt x="6530" y="1632"/>
                  </a:cubicBezTo>
                  <a:cubicBezTo>
                    <a:pt x="6498" y="1728"/>
                    <a:pt x="6466" y="1792"/>
                    <a:pt x="6402" y="1856"/>
                  </a:cubicBezTo>
                  <a:lnTo>
                    <a:pt x="6210" y="2048"/>
                  </a:lnTo>
                  <a:cubicBezTo>
                    <a:pt x="6082" y="2176"/>
                    <a:pt x="5954" y="2273"/>
                    <a:pt x="5794" y="2369"/>
                  </a:cubicBezTo>
                  <a:cubicBezTo>
                    <a:pt x="5762" y="2369"/>
                    <a:pt x="5762" y="2401"/>
                    <a:pt x="5730" y="2401"/>
                  </a:cubicBezTo>
                  <a:cubicBezTo>
                    <a:pt x="5538" y="2529"/>
                    <a:pt x="5282" y="2625"/>
                    <a:pt x="5026" y="2721"/>
                  </a:cubicBezTo>
                  <a:cubicBezTo>
                    <a:pt x="4802" y="2785"/>
                    <a:pt x="4610" y="2849"/>
                    <a:pt x="4386" y="2881"/>
                  </a:cubicBezTo>
                  <a:cubicBezTo>
                    <a:pt x="4257" y="2913"/>
                    <a:pt x="4097" y="2913"/>
                    <a:pt x="3969" y="2945"/>
                  </a:cubicBezTo>
                  <a:lnTo>
                    <a:pt x="3585" y="2945"/>
                  </a:lnTo>
                  <a:cubicBezTo>
                    <a:pt x="3537" y="2961"/>
                    <a:pt x="3481" y="2969"/>
                    <a:pt x="3421" y="2969"/>
                  </a:cubicBezTo>
                  <a:cubicBezTo>
                    <a:pt x="3361" y="2969"/>
                    <a:pt x="3297" y="2961"/>
                    <a:pt x="3233" y="2945"/>
                  </a:cubicBezTo>
                  <a:lnTo>
                    <a:pt x="2913" y="2945"/>
                  </a:lnTo>
                  <a:cubicBezTo>
                    <a:pt x="2817" y="2945"/>
                    <a:pt x="2689" y="2913"/>
                    <a:pt x="2593" y="2913"/>
                  </a:cubicBezTo>
                  <a:cubicBezTo>
                    <a:pt x="2497" y="2881"/>
                    <a:pt x="2369" y="2881"/>
                    <a:pt x="2273" y="2849"/>
                  </a:cubicBezTo>
                  <a:cubicBezTo>
                    <a:pt x="2145" y="2817"/>
                    <a:pt x="2017" y="2817"/>
                    <a:pt x="1921" y="2785"/>
                  </a:cubicBezTo>
                  <a:cubicBezTo>
                    <a:pt x="1793" y="2721"/>
                    <a:pt x="1633" y="2689"/>
                    <a:pt x="1505" y="2625"/>
                  </a:cubicBezTo>
                  <a:cubicBezTo>
                    <a:pt x="1345" y="2561"/>
                    <a:pt x="1185" y="2497"/>
                    <a:pt x="1025" y="2401"/>
                  </a:cubicBezTo>
                  <a:cubicBezTo>
                    <a:pt x="417" y="2048"/>
                    <a:pt x="65" y="1568"/>
                    <a:pt x="65" y="1056"/>
                  </a:cubicBezTo>
                  <a:lnTo>
                    <a:pt x="65" y="448"/>
                  </a:lnTo>
                  <a:cubicBezTo>
                    <a:pt x="193" y="832"/>
                    <a:pt x="513" y="1184"/>
                    <a:pt x="993" y="1440"/>
                  </a:cubicBezTo>
                  <a:cubicBezTo>
                    <a:pt x="1153" y="1536"/>
                    <a:pt x="1313" y="1600"/>
                    <a:pt x="1473" y="1696"/>
                  </a:cubicBezTo>
                  <a:cubicBezTo>
                    <a:pt x="1601" y="1728"/>
                    <a:pt x="1761" y="1792"/>
                    <a:pt x="1889" y="1824"/>
                  </a:cubicBezTo>
                  <a:cubicBezTo>
                    <a:pt x="2017" y="1856"/>
                    <a:pt x="2113" y="1888"/>
                    <a:pt x="2241" y="1920"/>
                  </a:cubicBezTo>
                  <a:cubicBezTo>
                    <a:pt x="2369" y="1920"/>
                    <a:pt x="2465" y="1952"/>
                    <a:pt x="2593" y="1984"/>
                  </a:cubicBezTo>
                  <a:cubicBezTo>
                    <a:pt x="2689" y="1984"/>
                    <a:pt x="2817" y="1984"/>
                    <a:pt x="2913" y="2016"/>
                  </a:cubicBezTo>
                  <a:lnTo>
                    <a:pt x="3585" y="2016"/>
                  </a:lnTo>
                  <a:cubicBezTo>
                    <a:pt x="3713" y="2016"/>
                    <a:pt x="3841" y="2016"/>
                    <a:pt x="3969" y="1984"/>
                  </a:cubicBezTo>
                  <a:cubicBezTo>
                    <a:pt x="4097" y="1984"/>
                    <a:pt x="4257" y="1952"/>
                    <a:pt x="4386" y="1952"/>
                  </a:cubicBezTo>
                  <a:cubicBezTo>
                    <a:pt x="4610" y="1888"/>
                    <a:pt x="4834" y="1856"/>
                    <a:pt x="5026" y="1792"/>
                  </a:cubicBezTo>
                  <a:cubicBezTo>
                    <a:pt x="5314" y="1696"/>
                    <a:pt x="5570" y="1568"/>
                    <a:pt x="5794" y="1440"/>
                  </a:cubicBezTo>
                  <a:lnTo>
                    <a:pt x="5826" y="1440"/>
                  </a:lnTo>
                  <a:cubicBezTo>
                    <a:pt x="5986" y="1312"/>
                    <a:pt x="6114" y="1216"/>
                    <a:pt x="6242" y="1120"/>
                  </a:cubicBezTo>
                  <a:cubicBezTo>
                    <a:pt x="6338" y="1024"/>
                    <a:pt x="6402" y="960"/>
                    <a:pt x="6466" y="864"/>
                  </a:cubicBezTo>
                  <a:cubicBezTo>
                    <a:pt x="6530" y="800"/>
                    <a:pt x="6562" y="736"/>
                    <a:pt x="6594" y="672"/>
                  </a:cubicBezTo>
                  <a:cubicBezTo>
                    <a:pt x="6626" y="608"/>
                    <a:pt x="6658" y="544"/>
                    <a:pt x="6690" y="448"/>
                  </a:cubicBezTo>
                  <a:close/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1" y="1056"/>
                  </a:lnTo>
                  <a:cubicBezTo>
                    <a:pt x="1" y="1600"/>
                    <a:pt x="353" y="2080"/>
                    <a:pt x="993" y="2465"/>
                  </a:cubicBezTo>
                  <a:cubicBezTo>
                    <a:pt x="1153" y="2561"/>
                    <a:pt x="1313" y="2625"/>
                    <a:pt x="1473" y="2689"/>
                  </a:cubicBezTo>
                  <a:cubicBezTo>
                    <a:pt x="1633" y="2753"/>
                    <a:pt x="1761" y="2817"/>
                    <a:pt x="1889" y="2849"/>
                  </a:cubicBezTo>
                  <a:cubicBezTo>
                    <a:pt x="2017" y="2881"/>
                    <a:pt x="2145" y="2913"/>
                    <a:pt x="2241" y="2945"/>
                  </a:cubicBezTo>
                  <a:cubicBezTo>
                    <a:pt x="2369" y="2945"/>
                    <a:pt x="2465" y="2977"/>
                    <a:pt x="2593" y="2977"/>
                  </a:cubicBezTo>
                  <a:cubicBezTo>
                    <a:pt x="2689" y="3009"/>
                    <a:pt x="2817" y="3009"/>
                    <a:pt x="2913" y="3041"/>
                  </a:cubicBezTo>
                  <a:lnTo>
                    <a:pt x="3585" y="3041"/>
                  </a:lnTo>
                  <a:cubicBezTo>
                    <a:pt x="3713" y="3041"/>
                    <a:pt x="3841" y="3009"/>
                    <a:pt x="3969" y="3009"/>
                  </a:cubicBezTo>
                  <a:cubicBezTo>
                    <a:pt x="4097" y="3009"/>
                    <a:pt x="4257" y="2977"/>
                    <a:pt x="4386" y="2945"/>
                  </a:cubicBezTo>
                  <a:cubicBezTo>
                    <a:pt x="4610" y="2913"/>
                    <a:pt x="4834" y="2849"/>
                    <a:pt x="5026" y="2785"/>
                  </a:cubicBezTo>
                  <a:cubicBezTo>
                    <a:pt x="5314" y="2689"/>
                    <a:pt x="5538" y="2593"/>
                    <a:pt x="5762" y="2465"/>
                  </a:cubicBezTo>
                  <a:cubicBezTo>
                    <a:pt x="5794" y="2465"/>
                    <a:pt x="5794" y="2433"/>
                    <a:pt x="5826" y="2433"/>
                  </a:cubicBezTo>
                  <a:cubicBezTo>
                    <a:pt x="5986" y="2337"/>
                    <a:pt x="6114" y="2240"/>
                    <a:pt x="6242" y="2112"/>
                  </a:cubicBezTo>
                  <a:cubicBezTo>
                    <a:pt x="6338" y="2048"/>
                    <a:pt x="6402" y="1984"/>
                    <a:pt x="6466" y="1888"/>
                  </a:cubicBezTo>
                  <a:cubicBezTo>
                    <a:pt x="6530" y="1824"/>
                    <a:pt x="6562" y="1760"/>
                    <a:pt x="6594" y="1696"/>
                  </a:cubicBezTo>
                  <a:lnTo>
                    <a:pt x="6690" y="1504"/>
                  </a:lnTo>
                  <a:cubicBezTo>
                    <a:pt x="6722" y="1440"/>
                    <a:pt x="6722" y="1344"/>
                    <a:pt x="6754" y="1280"/>
                  </a:cubicBezTo>
                  <a:cubicBezTo>
                    <a:pt x="6754" y="1216"/>
                    <a:pt x="6786" y="1152"/>
                    <a:pt x="6786" y="1088"/>
                  </a:cubicBezTo>
                  <a:lnTo>
                    <a:pt x="6786" y="1056"/>
                  </a:lnTo>
                  <a:lnTo>
                    <a:pt x="6786" y="64"/>
                  </a:lnTo>
                  <a:cubicBezTo>
                    <a:pt x="6786" y="32"/>
                    <a:pt x="6754" y="32"/>
                    <a:pt x="6754" y="32"/>
                  </a:cubicBezTo>
                  <a:cubicBezTo>
                    <a:pt x="6722" y="32"/>
                    <a:pt x="6690" y="32"/>
                    <a:pt x="6690" y="64"/>
                  </a:cubicBezTo>
                  <a:lnTo>
                    <a:pt x="6690" y="96"/>
                  </a:lnTo>
                  <a:lnTo>
                    <a:pt x="6690" y="288"/>
                  </a:lnTo>
                  <a:cubicBezTo>
                    <a:pt x="6658" y="320"/>
                    <a:pt x="6658" y="384"/>
                    <a:pt x="6626" y="448"/>
                  </a:cubicBezTo>
                  <a:lnTo>
                    <a:pt x="6530" y="640"/>
                  </a:lnTo>
                  <a:cubicBezTo>
                    <a:pt x="6498" y="704"/>
                    <a:pt x="6466" y="768"/>
                    <a:pt x="6402" y="832"/>
                  </a:cubicBezTo>
                  <a:cubicBezTo>
                    <a:pt x="6338" y="928"/>
                    <a:pt x="6274" y="992"/>
                    <a:pt x="6210" y="1056"/>
                  </a:cubicBezTo>
                  <a:cubicBezTo>
                    <a:pt x="6082" y="1184"/>
                    <a:pt x="5954" y="1280"/>
                    <a:pt x="5794" y="1376"/>
                  </a:cubicBezTo>
                  <a:cubicBezTo>
                    <a:pt x="5762" y="1376"/>
                    <a:pt x="5762" y="1376"/>
                    <a:pt x="5762" y="1408"/>
                  </a:cubicBezTo>
                  <a:cubicBezTo>
                    <a:pt x="5538" y="1536"/>
                    <a:pt x="5282" y="1632"/>
                    <a:pt x="5026" y="1728"/>
                  </a:cubicBezTo>
                  <a:cubicBezTo>
                    <a:pt x="4834" y="1792"/>
                    <a:pt x="4610" y="1824"/>
                    <a:pt x="4386" y="1856"/>
                  </a:cubicBezTo>
                  <a:cubicBezTo>
                    <a:pt x="4257" y="1888"/>
                    <a:pt x="4097" y="1920"/>
                    <a:pt x="3969" y="1920"/>
                  </a:cubicBezTo>
                  <a:cubicBezTo>
                    <a:pt x="3841" y="1952"/>
                    <a:pt x="3713" y="1952"/>
                    <a:pt x="3585" y="1952"/>
                  </a:cubicBezTo>
                  <a:lnTo>
                    <a:pt x="2913" y="1952"/>
                  </a:lnTo>
                  <a:cubicBezTo>
                    <a:pt x="2817" y="1920"/>
                    <a:pt x="2721" y="1920"/>
                    <a:pt x="2593" y="1920"/>
                  </a:cubicBezTo>
                  <a:cubicBezTo>
                    <a:pt x="2497" y="1888"/>
                    <a:pt x="2369" y="1888"/>
                    <a:pt x="2273" y="1856"/>
                  </a:cubicBezTo>
                  <a:cubicBezTo>
                    <a:pt x="2145" y="1824"/>
                    <a:pt x="2017" y="1792"/>
                    <a:pt x="1921" y="1760"/>
                  </a:cubicBezTo>
                  <a:cubicBezTo>
                    <a:pt x="1793" y="1728"/>
                    <a:pt x="1633" y="1696"/>
                    <a:pt x="1505" y="1632"/>
                  </a:cubicBezTo>
                  <a:cubicBezTo>
                    <a:pt x="1345" y="1568"/>
                    <a:pt x="1185" y="1472"/>
                    <a:pt x="1025" y="1408"/>
                  </a:cubicBezTo>
                  <a:cubicBezTo>
                    <a:pt x="417" y="1024"/>
                    <a:pt x="65" y="544"/>
                    <a:pt x="65" y="64"/>
                  </a:cubicBez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4818975" y="3087525"/>
              <a:ext cx="184875" cy="97650"/>
            </a:xfrm>
            <a:custGeom>
              <a:rect b="b" l="l" r="r" t="t"/>
              <a:pathLst>
                <a:path extrusionOk="0" h="3906" w="7395">
                  <a:moveTo>
                    <a:pt x="3685" y="1"/>
                  </a:moveTo>
                  <a:cubicBezTo>
                    <a:pt x="2825" y="1"/>
                    <a:pt x="1969" y="193"/>
                    <a:pt x="1313" y="577"/>
                  </a:cubicBezTo>
                  <a:cubicBezTo>
                    <a:pt x="1" y="1345"/>
                    <a:pt x="33" y="2561"/>
                    <a:pt x="1345" y="3329"/>
                  </a:cubicBezTo>
                  <a:cubicBezTo>
                    <a:pt x="2001" y="3713"/>
                    <a:pt x="2857" y="3905"/>
                    <a:pt x="3713" y="3905"/>
                  </a:cubicBezTo>
                  <a:cubicBezTo>
                    <a:pt x="4569" y="3905"/>
                    <a:pt x="5426" y="3713"/>
                    <a:pt x="6082" y="3329"/>
                  </a:cubicBezTo>
                  <a:cubicBezTo>
                    <a:pt x="7394" y="2561"/>
                    <a:pt x="7394" y="1345"/>
                    <a:pt x="6082" y="577"/>
                  </a:cubicBezTo>
                  <a:cubicBezTo>
                    <a:pt x="5410" y="193"/>
                    <a:pt x="4545" y="1"/>
                    <a:pt x="368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4826975" y="3086725"/>
              <a:ext cx="169650" cy="99250"/>
            </a:xfrm>
            <a:custGeom>
              <a:rect b="b" l="l" r="r" t="t"/>
              <a:pathLst>
                <a:path extrusionOk="0" h="3970" w="6786">
                  <a:moveTo>
                    <a:pt x="3361" y="65"/>
                  </a:moveTo>
                  <a:cubicBezTo>
                    <a:pt x="4225" y="65"/>
                    <a:pt x="5090" y="257"/>
                    <a:pt x="5730" y="641"/>
                  </a:cubicBezTo>
                  <a:cubicBezTo>
                    <a:pt x="6338" y="993"/>
                    <a:pt x="6690" y="1473"/>
                    <a:pt x="6690" y="1985"/>
                  </a:cubicBezTo>
                  <a:cubicBezTo>
                    <a:pt x="6690" y="2497"/>
                    <a:pt x="6370" y="2977"/>
                    <a:pt x="5730" y="3329"/>
                  </a:cubicBezTo>
                  <a:cubicBezTo>
                    <a:pt x="5090" y="3697"/>
                    <a:pt x="4241" y="3881"/>
                    <a:pt x="3389" y="3881"/>
                  </a:cubicBezTo>
                  <a:cubicBezTo>
                    <a:pt x="2537" y="3881"/>
                    <a:pt x="1681" y="3697"/>
                    <a:pt x="1025" y="3329"/>
                  </a:cubicBezTo>
                  <a:cubicBezTo>
                    <a:pt x="417" y="2977"/>
                    <a:pt x="65" y="2497"/>
                    <a:pt x="65" y="1985"/>
                  </a:cubicBezTo>
                  <a:cubicBezTo>
                    <a:pt x="65" y="1473"/>
                    <a:pt x="385" y="993"/>
                    <a:pt x="1025" y="641"/>
                  </a:cubicBezTo>
                  <a:cubicBezTo>
                    <a:pt x="1665" y="257"/>
                    <a:pt x="2529" y="65"/>
                    <a:pt x="3361" y="65"/>
                  </a:cubicBezTo>
                  <a:close/>
                  <a:moveTo>
                    <a:pt x="3377" y="1"/>
                  </a:moveTo>
                  <a:cubicBezTo>
                    <a:pt x="2513" y="1"/>
                    <a:pt x="1649" y="193"/>
                    <a:pt x="993" y="577"/>
                  </a:cubicBezTo>
                  <a:cubicBezTo>
                    <a:pt x="353" y="961"/>
                    <a:pt x="1" y="1441"/>
                    <a:pt x="1" y="1985"/>
                  </a:cubicBezTo>
                  <a:cubicBezTo>
                    <a:pt x="1" y="2497"/>
                    <a:pt x="353" y="3009"/>
                    <a:pt x="993" y="3393"/>
                  </a:cubicBezTo>
                  <a:cubicBezTo>
                    <a:pt x="1665" y="3777"/>
                    <a:pt x="2529" y="3969"/>
                    <a:pt x="3393" y="3969"/>
                  </a:cubicBezTo>
                  <a:cubicBezTo>
                    <a:pt x="4257" y="3969"/>
                    <a:pt x="5122" y="3777"/>
                    <a:pt x="5762" y="3393"/>
                  </a:cubicBezTo>
                  <a:cubicBezTo>
                    <a:pt x="6434" y="3009"/>
                    <a:pt x="6786" y="2529"/>
                    <a:pt x="6786" y="1985"/>
                  </a:cubicBezTo>
                  <a:cubicBezTo>
                    <a:pt x="6786" y="1441"/>
                    <a:pt x="6402" y="961"/>
                    <a:pt x="5762" y="577"/>
                  </a:cubicBezTo>
                  <a:cubicBezTo>
                    <a:pt x="5106" y="193"/>
                    <a:pt x="4241" y="1"/>
                    <a:pt x="337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4839775" y="3098325"/>
              <a:ext cx="144050" cy="75850"/>
            </a:xfrm>
            <a:custGeom>
              <a:rect b="b" l="l" r="r" t="t"/>
              <a:pathLst>
                <a:path extrusionOk="0" h="3034" w="5762">
                  <a:moveTo>
                    <a:pt x="2849" y="1"/>
                  </a:moveTo>
                  <a:cubicBezTo>
                    <a:pt x="2177" y="1"/>
                    <a:pt x="1505" y="145"/>
                    <a:pt x="993" y="433"/>
                  </a:cubicBezTo>
                  <a:cubicBezTo>
                    <a:pt x="1" y="1041"/>
                    <a:pt x="1" y="2001"/>
                    <a:pt x="1025" y="2577"/>
                  </a:cubicBezTo>
                  <a:cubicBezTo>
                    <a:pt x="1537" y="2881"/>
                    <a:pt x="2209" y="3033"/>
                    <a:pt x="2881" y="3033"/>
                  </a:cubicBezTo>
                  <a:cubicBezTo>
                    <a:pt x="3553" y="3033"/>
                    <a:pt x="4226" y="2881"/>
                    <a:pt x="4738" y="2577"/>
                  </a:cubicBezTo>
                  <a:cubicBezTo>
                    <a:pt x="5762" y="2001"/>
                    <a:pt x="5762" y="1041"/>
                    <a:pt x="4706" y="433"/>
                  </a:cubicBezTo>
                  <a:cubicBezTo>
                    <a:pt x="4194" y="145"/>
                    <a:pt x="3521" y="1"/>
                    <a:pt x="2849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4845375" y="3097525"/>
              <a:ext cx="132850" cy="77250"/>
            </a:xfrm>
            <a:custGeom>
              <a:rect b="b" l="l" r="r" t="t"/>
              <a:pathLst>
                <a:path extrusionOk="0" h="3090" w="5314">
                  <a:moveTo>
                    <a:pt x="2625" y="81"/>
                  </a:moveTo>
                  <a:cubicBezTo>
                    <a:pt x="3297" y="81"/>
                    <a:pt x="3970" y="209"/>
                    <a:pt x="4482" y="497"/>
                  </a:cubicBezTo>
                  <a:cubicBezTo>
                    <a:pt x="4962" y="785"/>
                    <a:pt x="5250" y="1169"/>
                    <a:pt x="5250" y="1553"/>
                  </a:cubicBezTo>
                  <a:cubicBezTo>
                    <a:pt x="5250" y="1937"/>
                    <a:pt x="4962" y="2321"/>
                    <a:pt x="4482" y="2609"/>
                  </a:cubicBezTo>
                  <a:cubicBezTo>
                    <a:pt x="3986" y="2897"/>
                    <a:pt x="3321" y="3041"/>
                    <a:pt x="2653" y="3041"/>
                  </a:cubicBezTo>
                  <a:cubicBezTo>
                    <a:pt x="1985" y="3041"/>
                    <a:pt x="1313" y="2897"/>
                    <a:pt x="801" y="2609"/>
                  </a:cubicBezTo>
                  <a:cubicBezTo>
                    <a:pt x="321" y="2321"/>
                    <a:pt x="65" y="1937"/>
                    <a:pt x="65" y="1553"/>
                  </a:cubicBezTo>
                  <a:cubicBezTo>
                    <a:pt x="65" y="1169"/>
                    <a:pt x="321" y="785"/>
                    <a:pt x="801" y="497"/>
                  </a:cubicBezTo>
                  <a:cubicBezTo>
                    <a:pt x="1313" y="209"/>
                    <a:pt x="1985" y="81"/>
                    <a:pt x="2625" y="81"/>
                  </a:cubicBezTo>
                  <a:close/>
                  <a:moveTo>
                    <a:pt x="2629" y="1"/>
                  </a:moveTo>
                  <a:cubicBezTo>
                    <a:pt x="1953" y="1"/>
                    <a:pt x="1281" y="145"/>
                    <a:pt x="769" y="433"/>
                  </a:cubicBezTo>
                  <a:cubicBezTo>
                    <a:pt x="257" y="721"/>
                    <a:pt x="1" y="1137"/>
                    <a:pt x="1" y="1553"/>
                  </a:cubicBezTo>
                  <a:cubicBezTo>
                    <a:pt x="1" y="1969"/>
                    <a:pt x="257" y="2353"/>
                    <a:pt x="769" y="2641"/>
                  </a:cubicBezTo>
                  <a:cubicBezTo>
                    <a:pt x="1313" y="2961"/>
                    <a:pt x="1985" y="3089"/>
                    <a:pt x="2657" y="3089"/>
                  </a:cubicBezTo>
                  <a:cubicBezTo>
                    <a:pt x="3329" y="3089"/>
                    <a:pt x="4002" y="2961"/>
                    <a:pt x="4514" y="2641"/>
                  </a:cubicBezTo>
                  <a:cubicBezTo>
                    <a:pt x="5026" y="2353"/>
                    <a:pt x="5314" y="1969"/>
                    <a:pt x="5314" y="1553"/>
                  </a:cubicBezTo>
                  <a:cubicBezTo>
                    <a:pt x="5314" y="1137"/>
                    <a:pt x="5026" y="753"/>
                    <a:pt x="4514" y="433"/>
                  </a:cubicBezTo>
                  <a:cubicBezTo>
                    <a:pt x="3986" y="145"/>
                    <a:pt x="3305" y="1"/>
                    <a:pt x="262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4987000" y="31611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416"/>
                  </a:lnTo>
                  <a:cubicBezTo>
                    <a:pt x="1" y="448"/>
                    <a:pt x="1" y="448"/>
                    <a:pt x="33" y="448"/>
                  </a:cubicBezTo>
                  <a:cubicBezTo>
                    <a:pt x="65" y="448"/>
                    <a:pt x="65" y="448"/>
                    <a:pt x="65" y="416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4911000" y="31923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1"/>
                  </a:moveTo>
                  <a:lnTo>
                    <a:pt x="0" y="33"/>
                  </a:lnTo>
                  <a:lnTo>
                    <a:pt x="0" y="417"/>
                  </a:lnTo>
                  <a:cubicBezTo>
                    <a:pt x="0" y="449"/>
                    <a:pt x="32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4925400" y="3191550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64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417"/>
                  </a:lnTo>
                  <a:cubicBezTo>
                    <a:pt x="0" y="417"/>
                    <a:pt x="32" y="449"/>
                    <a:pt x="64" y="449"/>
                  </a:cubicBezTo>
                  <a:lnTo>
                    <a:pt x="96" y="417"/>
                  </a:lnTo>
                  <a:lnTo>
                    <a:pt x="96" y="33"/>
                  </a:lnTo>
                  <a:cubicBezTo>
                    <a:pt x="96" y="1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4940600" y="3189150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33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417"/>
                  </a:lnTo>
                  <a:cubicBezTo>
                    <a:pt x="1" y="449"/>
                    <a:pt x="33" y="449"/>
                    <a:pt x="33" y="449"/>
                  </a:cubicBezTo>
                  <a:cubicBezTo>
                    <a:pt x="65" y="449"/>
                    <a:pt x="97" y="449"/>
                    <a:pt x="65" y="417"/>
                  </a:cubicBezTo>
                  <a:lnTo>
                    <a:pt x="65" y="64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4955000" y="31843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1" y="417"/>
                  </a:lnTo>
                  <a:cubicBezTo>
                    <a:pt x="1" y="449"/>
                    <a:pt x="1" y="449"/>
                    <a:pt x="33" y="449"/>
                  </a:cubicBezTo>
                  <a:cubicBezTo>
                    <a:pt x="33" y="449"/>
                    <a:pt x="65" y="449"/>
                    <a:pt x="65" y="417"/>
                  </a:cubicBezTo>
                  <a:lnTo>
                    <a:pt x="65" y="64"/>
                  </a:lnTo>
                  <a:cubicBezTo>
                    <a:pt x="65" y="32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4966200" y="31779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416"/>
                  </a:lnTo>
                  <a:cubicBezTo>
                    <a:pt x="1" y="448"/>
                    <a:pt x="33" y="448"/>
                    <a:pt x="33" y="448"/>
                  </a:cubicBezTo>
                  <a:cubicBezTo>
                    <a:pt x="65" y="448"/>
                    <a:pt x="65" y="448"/>
                    <a:pt x="65" y="416"/>
                  </a:cubicBezTo>
                  <a:lnTo>
                    <a:pt x="65" y="64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4976600" y="3170750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65" y="0"/>
                  </a:moveTo>
                  <a:cubicBezTo>
                    <a:pt x="33" y="0"/>
                    <a:pt x="1" y="32"/>
                    <a:pt x="1" y="32"/>
                  </a:cubicBezTo>
                  <a:lnTo>
                    <a:pt x="1" y="416"/>
                  </a:lnTo>
                  <a:cubicBezTo>
                    <a:pt x="1" y="448"/>
                    <a:pt x="33" y="448"/>
                    <a:pt x="65" y="448"/>
                  </a:cubicBezTo>
                  <a:cubicBezTo>
                    <a:pt x="65" y="448"/>
                    <a:pt x="97" y="448"/>
                    <a:pt x="97" y="416"/>
                  </a:cubicBezTo>
                  <a:lnTo>
                    <a:pt x="97" y="3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4834975" y="31611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lnTo>
                    <a:pt x="1" y="32"/>
                  </a:lnTo>
                  <a:lnTo>
                    <a:pt x="1" y="416"/>
                  </a:lnTo>
                  <a:cubicBezTo>
                    <a:pt x="1" y="448"/>
                    <a:pt x="33" y="448"/>
                    <a:pt x="33" y="448"/>
                  </a:cubicBezTo>
                  <a:cubicBezTo>
                    <a:pt x="65" y="448"/>
                    <a:pt x="65" y="448"/>
                    <a:pt x="65" y="416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4895800" y="3191550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64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417"/>
                  </a:lnTo>
                  <a:cubicBezTo>
                    <a:pt x="0" y="417"/>
                    <a:pt x="32" y="449"/>
                    <a:pt x="64" y="449"/>
                  </a:cubicBezTo>
                  <a:lnTo>
                    <a:pt x="96" y="417"/>
                  </a:lnTo>
                  <a:lnTo>
                    <a:pt x="96" y="33"/>
                  </a:lnTo>
                  <a:cubicBezTo>
                    <a:pt x="96" y="1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4881400" y="31891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32" y="449"/>
                    <a:pt x="64" y="449"/>
                    <a:pt x="64" y="417"/>
                  </a:cubicBezTo>
                  <a:lnTo>
                    <a:pt x="64" y="64"/>
                  </a:lnTo>
                  <a:cubicBezTo>
                    <a:pt x="64" y="32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4866975" y="3184350"/>
              <a:ext cx="2450" cy="11225"/>
            </a:xfrm>
            <a:custGeom>
              <a:rect b="b" l="l" r="r" t="t"/>
              <a:pathLst>
                <a:path extrusionOk="0" h="449" w="98">
                  <a:moveTo>
                    <a:pt x="33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417"/>
                  </a:lnTo>
                  <a:cubicBezTo>
                    <a:pt x="1" y="449"/>
                    <a:pt x="33" y="449"/>
                    <a:pt x="33" y="449"/>
                  </a:cubicBezTo>
                  <a:cubicBezTo>
                    <a:pt x="65" y="449"/>
                    <a:pt x="97" y="449"/>
                    <a:pt x="97" y="417"/>
                  </a:cubicBezTo>
                  <a:lnTo>
                    <a:pt x="97" y="64"/>
                  </a:lnTo>
                  <a:cubicBezTo>
                    <a:pt x="97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4855775" y="31779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1" y="416"/>
                  </a:lnTo>
                  <a:cubicBezTo>
                    <a:pt x="1" y="448"/>
                    <a:pt x="1" y="448"/>
                    <a:pt x="33" y="448"/>
                  </a:cubicBezTo>
                  <a:cubicBezTo>
                    <a:pt x="65" y="448"/>
                    <a:pt x="65" y="448"/>
                    <a:pt x="65" y="416"/>
                  </a:cubicBezTo>
                  <a:lnTo>
                    <a:pt x="65" y="64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4844575" y="3170750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65" y="0"/>
                  </a:moveTo>
                  <a:cubicBezTo>
                    <a:pt x="33" y="0"/>
                    <a:pt x="1" y="32"/>
                    <a:pt x="1" y="32"/>
                  </a:cubicBezTo>
                  <a:lnTo>
                    <a:pt x="1" y="416"/>
                  </a:lnTo>
                  <a:cubicBezTo>
                    <a:pt x="1" y="448"/>
                    <a:pt x="33" y="448"/>
                    <a:pt x="65" y="448"/>
                  </a:cubicBezTo>
                  <a:cubicBezTo>
                    <a:pt x="65" y="448"/>
                    <a:pt x="97" y="448"/>
                    <a:pt x="97" y="416"/>
                  </a:cubicBezTo>
                  <a:lnTo>
                    <a:pt x="97" y="3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4869400" y="3111525"/>
              <a:ext cx="85625" cy="49650"/>
            </a:xfrm>
            <a:custGeom>
              <a:rect b="b" l="l" r="r" t="t"/>
              <a:pathLst>
                <a:path extrusionOk="0" h="1986" w="3425">
                  <a:moveTo>
                    <a:pt x="736" y="1"/>
                  </a:moveTo>
                  <a:lnTo>
                    <a:pt x="512" y="129"/>
                  </a:lnTo>
                  <a:lnTo>
                    <a:pt x="896" y="353"/>
                  </a:lnTo>
                  <a:cubicBezTo>
                    <a:pt x="832" y="385"/>
                    <a:pt x="800" y="417"/>
                    <a:pt x="736" y="417"/>
                  </a:cubicBezTo>
                  <a:lnTo>
                    <a:pt x="640" y="513"/>
                  </a:lnTo>
                  <a:lnTo>
                    <a:pt x="256" y="289"/>
                  </a:lnTo>
                  <a:lnTo>
                    <a:pt x="0" y="417"/>
                  </a:lnTo>
                  <a:lnTo>
                    <a:pt x="448" y="673"/>
                  </a:lnTo>
                  <a:cubicBezTo>
                    <a:pt x="160" y="1025"/>
                    <a:pt x="288" y="1441"/>
                    <a:pt x="768" y="1729"/>
                  </a:cubicBezTo>
                  <a:cubicBezTo>
                    <a:pt x="1056" y="1889"/>
                    <a:pt x="1408" y="1953"/>
                    <a:pt x="1792" y="1985"/>
                  </a:cubicBezTo>
                  <a:lnTo>
                    <a:pt x="1792" y="1729"/>
                  </a:lnTo>
                  <a:cubicBezTo>
                    <a:pt x="1536" y="1729"/>
                    <a:pt x="1280" y="1665"/>
                    <a:pt x="1056" y="1537"/>
                  </a:cubicBezTo>
                  <a:cubicBezTo>
                    <a:pt x="768" y="1377"/>
                    <a:pt x="672" y="1089"/>
                    <a:pt x="768" y="865"/>
                  </a:cubicBezTo>
                  <a:lnTo>
                    <a:pt x="768" y="865"/>
                  </a:lnTo>
                  <a:lnTo>
                    <a:pt x="1504" y="1281"/>
                  </a:lnTo>
                  <a:lnTo>
                    <a:pt x="1728" y="1153"/>
                  </a:lnTo>
                  <a:lnTo>
                    <a:pt x="960" y="705"/>
                  </a:lnTo>
                  <a:cubicBezTo>
                    <a:pt x="960" y="673"/>
                    <a:pt x="1024" y="641"/>
                    <a:pt x="1056" y="609"/>
                  </a:cubicBezTo>
                  <a:cubicBezTo>
                    <a:pt x="1088" y="577"/>
                    <a:pt x="1152" y="577"/>
                    <a:pt x="1184" y="545"/>
                  </a:cubicBezTo>
                  <a:lnTo>
                    <a:pt x="1984" y="993"/>
                  </a:lnTo>
                  <a:lnTo>
                    <a:pt x="2240" y="865"/>
                  </a:lnTo>
                  <a:lnTo>
                    <a:pt x="1504" y="449"/>
                  </a:lnTo>
                  <a:cubicBezTo>
                    <a:pt x="1630" y="430"/>
                    <a:pt x="1756" y="419"/>
                    <a:pt x="1880" y="419"/>
                  </a:cubicBezTo>
                  <a:cubicBezTo>
                    <a:pt x="2164" y="419"/>
                    <a:pt x="2433" y="475"/>
                    <a:pt x="2657" y="609"/>
                  </a:cubicBezTo>
                  <a:cubicBezTo>
                    <a:pt x="2849" y="737"/>
                    <a:pt x="2977" y="865"/>
                    <a:pt x="2977" y="1025"/>
                  </a:cubicBezTo>
                  <a:lnTo>
                    <a:pt x="3425" y="1025"/>
                  </a:lnTo>
                  <a:cubicBezTo>
                    <a:pt x="3393" y="801"/>
                    <a:pt x="3265" y="609"/>
                    <a:pt x="2977" y="417"/>
                  </a:cubicBezTo>
                  <a:cubicBezTo>
                    <a:pt x="2673" y="255"/>
                    <a:pt x="2266" y="170"/>
                    <a:pt x="1862" y="170"/>
                  </a:cubicBezTo>
                  <a:cubicBezTo>
                    <a:pt x="1628" y="170"/>
                    <a:pt x="1396" y="198"/>
                    <a:pt x="1184" y="257"/>
                  </a:cubicBezTo>
                  <a:lnTo>
                    <a:pt x="73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4868600" y="3110725"/>
              <a:ext cx="87225" cy="51250"/>
            </a:xfrm>
            <a:custGeom>
              <a:rect b="b" l="l" r="r" t="t"/>
              <a:pathLst>
                <a:path extrusionOk="0" h="2050" w="3489">
                  <a:moveTo>
                    <a:pt x="768" y="65"/>
                  </a:moveTo>
                  <a:lnTo>
                    <a:pt x="1184" y="321"/>
                  </a:lnTo>
                  <a:lnTo>
                    <a:pt x="1216" y="321"/>
                  </a:lnTo>
                  <a:cubicBezTo>
                    <a:pt x="1439" y="262"/>
                    <a:pt x="1675" y="234"/>
                    <a:pt x="1907" y="234"/>
                  </a:cubicBezTo>
                  <a:cubicBezTo>
                    <a:pt x="2306" y="234"/>
                    <a:pt x="2693" y="319"/>
                    <a:pt x="2977" y="481"/>
                  </a:cubicBezTo>
                  <a:cubicBezTo>
                    <a:pt x="3233" y="641"/>
                    <a:pt x="3393" y="833"/>
                    <a:pt x="3425" y="1025"/>
                  </a:cubicBezTo>
                  <a:lnTo>
                    <a:pt x="3073" y="1025"/>
                  </a:lnTo>
                  <a:cubicBezTo>
                    <a:pt x="3009" y="865"/>
                    <a:pt x="2913" y="737"/>
                    <a:pt x="2721" y="609"/>
                  </a:cubicBezTo>
                  <a:cubicBezTo>
                    <a:pt x="2483" y="490"/>
                    <a:pt x="2175" y="424"/>
                    <a:pt x="1862" y="424"/>
                  </a:cubicBezTo>
                  <a:cubicBezTo>
                    <a:pt x="1753" y="424"/>
                    <a:pt x="1644" y="432"/>
                    <a:pt x="1536" y="449"/>
                  </a:cubicBezTo>
                  <a:cubicBezTo>
                    <a:pt x="1536" y="449"/>
                    <a:pt x="1504" y="449"/>
                    <a:pt x="1504" y="481"/>
                  </a:cubicBezTo>
                  <a:lnTo>
                    <a:pt x="1536" y="513"/>
                  </a:lnTo>
                  <a:lnTo>
                    <a:pt x="2176" y="897"/>
                  </a:lnTo>
                  <a:lnTo>
                    <a:pt x="2016" y="993"/>
                  </a:lnTo>
                  <a:lnTo>
                    <a:pt x="1248" y="545"/>
                  </a:lnTo>
                  <a:lnTo>
                    <a:pt x="1216" y="545"/>
                  </a:lnTo>
                  <a:cubicBezTo>
                    <a:pt x="1152" y="577"/>
                    <a:pt x="1120" y="577"/>
                    <a:pt x="1088" y="609"/>
                  </a:cubicBezTo>
                  <a:cubicBezTo>
                    <a:pt x="1024" y="641"/>
                    <a:pt x="992" y="641"/>
                    <a:pt x="960" y="705"/>
                  </a:cubicBezTo>
                  <a:lnTo>
                    <a:pt x="960" y="737"/>
                  </a:lnTo>
                  <a:lnTo>
                    <a:pt x="1696" y="1185"/>
                  </a:lnTo>
                  <a:lnTo>
                    <a:pt x="1536" y="1281"/>
                  </a:lnTo>
                  <a:lnTo>
                    <a:pt x="832" y="865"/>
                  </a:lnTo>
                  <a:lnTo>
                    <a:pt x="800" y="865"/>
                  </a:lnTo>
                  <a:cubicBezTo>
                    <a:pt x="800" y="865"/>
                    <a:pt x="800" y="897"/>
                    <a:pt x="768" y="897"/>
                  </a:cubicBezTo>
                  <a:cubicBezTo>
                    <a:pt x="640" y="1153"/>
                    <a:pt x="768" y="1409"/>
                    <a:pt x="1088" y="1601"/>
                  </a:cubicBezTo>
                  <a:cubicBezTo>
                    <a:pt x="1280" y="1697"/>
                    <a:pt x="1504" y="1761"/>
                    <a:pt x="1792" y="1793"/>
                  </a:cubicBezTo>
                  <a:lnTo>
                    <a:pt x="1792" y="1985"/>
                  </a:lnTo>
                  <a:cubicBezTo>
                    <a:pt x="1408" y="1953"/>
                    <a:pt x="1056" y="1857"/>
                    <a:pt x="800" y="1729"/>
                  </a:cubicBezTo>
                  <a:cubicBezTo>
                    <a:pt x="576" y="1569"/>
                    <a:pt x="416" y="1377"/>
                    <a:pt x="384" y="1185"/>
                  </a:cubicBezTo>
                  <a:cubicBezTo>
                    <a:pt x="352" y="1025"/>
                    <a:pt x="384" y="865"/>
                    <a:pt x="512" y="737"/>
                  </a:cubicBezTo>
                  <a:lnTo>
                    <a:pt x="512" y="705"/>
                  </a:lnTo>
                  <a:lnTo>
                    <a:pt x="512" y="673"/>
                  </a:lnTo>
                  <a:lnTo>
                    <a:pt x="128" y="449"/>
                  </a:lnTo>
                  <a:lnTo>
                    <a:pt x="288" y="353"/>
                  </a:lnTo>
                  <a:lnTo>
                    <a:pt x="640" y="577"/>
                  </a:lnTo>
                  <a:lnTo>
                    <a:pt x="672" y="577"/>
                  </a:lnTo>
                  <a:cubicBezTo>
                    <a:pt x="736" y="545"/>
                    <a:pt x="768" y="513"/>
                    <a:pt x="800" y="481"/>
                  </a:cubicBezTo>
                  <a:cubicBezTo>
                    <a:pt x="832" y="481"/>
                    <a:pt x="864" y="449"/>
                    <a:pt x="928" y="417"/>
                  </a:cubicBezTo>
                  <a:cubicBezTo>
                    <a:pt x="928" y="417"/>
                    <a:pt x="960" y="417"/>
                    <a:pt x="960" y="385"/>
                  </a:cubicBezTo>
                  <a:cubicBezTo>
                    <a:pt x="960" y="385"/>
                    <a:pt x="928" y="385"/>
                    <a:pt x="928" y="353"/>
                  </a:cubicBezTo>
                  <a:lnTo>
                    <a:pt x="608" y="193"/>
                  </a:lnTo>
                  <a:lnTo>
                    <a:pt x="768" y="65"/>
                  </a:lnTo>
                  <a:close/>
                  <a:moveTo>
                    <a:pt x="768" y="1"/>
                  </a:moveTo>
                  <a:lnTo>
                    <a:pt x="512" y="129"/>
                  </a:lnTo>
                  <a:cubicBezTo>
                    <a:pt x="512" y="161"/>
                    <a:pt x="480" y="161"/>
                    <a:pt x="480" y="161"/>
                  </a:cubicBezTo>
                  <a:cubicBezTo>
                    <a:pt x="480" y="193"/>
                    <a:pt x="512" y="193"/>
                    <a:pt x="512" y="193"/>
                  </a:cubicBezTo>
                  <a:lnTo>
                    <a:pt x="832" y="385"/>
                  </a:lnTo>
                  <a:cubicBezTo>
                    <a:pt x="800" y="417"/>
                    <a:pt x="768" y="417"/>
                    <a:pt x="768" y="417"/>
                  </a:cubicBezTo>
                  <a:cubicBezTo>
                    <a:pt x="736" y="449"/>
                    <a:pt x="704" y="481"/>
                    <a:pt x="672" y="481"/>
                  </a:cubicBezTo>
                  <a:lnTo>
                    <a:pt x="288" y="289"/>
                  </a:lnTo>
                  <a:lnTo>
                    <a:pt x="256" y="289"/>
                  </a:lnTo>
                  <a:lnTo>
                    <a:pt x="32" y="417"/>
                  </a:lnTo>
                  <a:cubicBezTo>
                    <a:pt x="0" y="449"/>
                    <a:pt x="0" y="449"/>
                    <a:pt x="0" y="481"/>
                  </a:cubicBezTo>
                  <a:lnTo>
                    <a:pt x="32" y="513"/>
                  </a:lnTo>
                  <a:lnTo>
                    <a:pt x="416" y="737"/>
                  </a:lnTo>
                  <a:cubicBezTo>
                    <a:pt x="320" y="865"/>
                    <a:pt x="256" y="1057"/>
                    <a:pt x="288" y="1217"/>
                  </a:cubicBezTo>
                  <a:cubicBezTo>
                    <a:pt x="352" y="1441"/>
                    <a:pt x="512" y="1633"/>
                    <a:pt x="768" y="1793"/>
                  </a:cubicBezTo>
                  <a:cubicBezTo>
                    <a:pt x="1056" y="1953"/>
                    <a:pt x="1408" y="2049"/>
                    <a:pt x="1824" y="2049"/>
                  </a:cubicBezTo>
                  <a:cubicBezTo>
                    <a:pt x="1856" y="2049"/>
                    <a:pt x="1856" y="2017"/>
                    <a:pt x="1856" y="2017"/>
                  </a:cubicBezTo>
                  <a:lnTo>
                    <a:pt x="1856" y="1761"/>
                  </a:lnTo>
                  <a:lnTo>
                    <a:pt x="1824" y="1729"/>
                  </a:lnTo>
                  <a:cubicBezTo>
                    <a:pt x="1536" y="1729"/>
                    <a:pt x="1312" y="1665"/>
                    <a:pt x="1120" y="1537"/>
                  </a:cubicBezTo>
                  <a:cubicBezTo>
                    <a:pt x="832" y="1409"/>
                    <a:pt x="736" y="1185"/>
                    <a:pt x="832" y="961"/>
                  </a:cubicBezTo>
                  <a:lnTo>
                    <a:pt x="832" y="961"/>
                  </a:lnTo>
                  <a:lnTo>
                    <a:pt x="1504" y="1345"/>
                  </a:lnTo>
                  <a:cubicBezTo>
                    <a:pt x="1520" y="1361"/>
                    <a:pt x="1528" y="1369"/>
                    <a:pt x="1532" y="1369"/>
                  </a:cubicBezTo>
                  <a:cubicBezTo>
                    <a:pt x="1536" y="1369"/>
                    <a:pt x="1536" y="1361"/>
                    <a:pt x="1536" y="1345"/>
                  </a:cubicBezTo>
                  <a:lnTo>
                    <a:pt x="1792" y="1217"/>
                  </a:lnTo>
                  <a:lnTo>
                    <a:pt x="1792" y="1185"/>
                  </a:lnTo>
                  <a:lnTo>
                    <a:pt x="1792" y="1153"/>
                  </a:lnTo>
                  <a:lnTo>
                    <a:pt x="1056" y="705"/>
                  </a:lnTo>
                  <a:cubicBezTo>
                    <a:pt x="1056" y="705"/>
                    <a:pt x="1088" y="673"/>
                    <a:pt x="1120" y="673"/>
                  </a:cubicBezTo>
                  <a:cubicBezTo>
                    <a:pt x="1152" y="641"/>
                    <a:pt x="1184" y="641"/>
                    <a:pt x="1216" y="609"/>
                  </a:cubicBezTo>
                  <a:lnTo>
                    <a:pt x="1984" y="1057"/>
                  </a:lnTo>
                  <a:cubicBezTo>
                    <a:pt x="2000" y="1073"/>
                    <a:pt x="2008" y="1081"/>
                    <a:pt x="2016" y="1081"/>
                  </a:cubicBezTo>
                  <a:cubicBezTo>
                    <a:pt x="2024" y="1081"/>
                    <a:pt x="2032" y="1073"/>
                    <a:pt x="2048" y="1057"/>
                  </a:cubicBezTo>
                  <a:lnTo>
                    <a:pt x="2272" y="929"/>
                  </a:lnTo>
                  <a:cubicBezTo>
                    <a:pt x="2272" y="897"/>
                    <a:pt x="2304" y="897"/>
                    <a:pt x="2304" y="897"/>
                  </a:cubicBezTo>
                  <a:cubicBezTo>
                    <a:pt x="2304" y="865"/>
                    <a:pt x="2304" y="865"/>
                    <a:pt x="2272" y="865"/>
                  </a:cubicBezTo>
                  <a:lnTo>
                    <a:pt x="1664" y="481"/>
                  </a:lnTo>
                  <a:cubicBezTo>
                    <a:pt x="1723" y="476"/>
                    <a:pt x="1783" y="473"/>
                    <a:pt x="1842" y="473"/>
                  </a:cubicBezTo>
                  <a:cubicBezTo>
                    <a:pt x="2142" y="473"/>
                    <a:pt x="2448" y="540"/>
                    <a:pt x="2689" y="673"/>
                  </a:cubicBezTo>
                  <a:cubicBezTo>
                    <a:pt x="2849" y="769"/>
                    <a:pt x="2977" y="897"/>
                    <a:pt x="2977" y="1057"/>
                  </a:cubicBezTo>
                  <a:cubicBezTo>
                    <a:pt x="2977" y="1089"/>
                    <a:pt x="3009" y="1089"/>
                    <a:pt x="3009" y="1089"/>
                  </a:cubicBezTo>
                  <a:lnTo>
                    <a:pt x="3489" y="1089"/>
                  </a:lnTo>
                  <a:lnTo>
                    <a:pt x="3489" y="1057"/>
                  </a:lnTo>
                  <a:cubicBezTo>
                    <a:pt x="3457" y="801"/>
                    <a:pt x="3297" y="577"/>
                    <a:pt x="3009" y="417"/>
                  </a:cubicBezTo>
                  <a:cubicBezTo>
                    <a:pt x="2703" y="254"/>
                    <a:pt x="2305" y="156"/>
                    <a:pt x="1900" y="156"/>
                  </a:cubicBezTo>
                  <a:cubicBezTo>
                    <a:pt x="1670" y="156"/>
                    <a:pt x="1437" y="187"/>
                    <a:pt x="1216" y="257"/>
                  </a:cubicBezTo>
                  <a:lnTo>
                    <a:pt x="80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4795775" y="3114725"/>
              <a:ext cx="167250" cy="74250"/>
            </a:xfrm>
            <a:custGeom>
              <a:rect b="b" l="l" r="r" t="t"/>
              <a:pathLst>
                <a:path extrusionOk="0" h="2970" w="6690">
                  <a:moveTo>
                    <a:pt x="0" y="1"/>
                  </a:moveTo>
                  <a:lnTo>
                    <a:pt x="0" y="1025"/>
                  </a:lnTo>
                  <a:cubicBezTo>
                    <a:pt x="0" y="1505"/>
                    <a:pt x="321" y="2017"/>
                    <a:pt x="993" y="2401"/>
                  </a:cubicBezTo>
                  <a:cubicBezTo>
                    <a:pt x="1121" y="2497"/>
                    <a:pt x="1281" y="2561"/>
                    <a:pt x="1473" y="2625"/>
                  </a:cubicBezTo>
                  <a:cubicBezTo>
                    <a:pt x="1601" y="2689"/>
                    <a:pt x="1729" y="2721"/>
                    <a:pt x="1889" y="2785"/>
                  </a:cubicBezTo>
                  <a:cubicBezTo>
                    <a:pt x="1985" y="2817"/>
                    <a:pt x="2113" y="2817"/>
                    <a:pt x="2209" y="2849"/>
                  </a:cubicBezTo>
                  <a:cubicBezTo>
                    <a:pt x="2337" y="2881"/>
                    <a:pt x="2433" y="2881"/>
                    <a:pt x="2561" y="2913"/>
                  </a:cubicBezTo>
                  <a:cubicBezTo>
                    <a:pt x="2657" y="2913"/>
                    <a:pt x="2785" y="2945"/>
                    <a:pt x="2881" y="2945"/>
                  </a:cubicBezTo>
                  <a:lnTo>
                    <a:pt x="3201" y="2945"/>
                  </a:lnTo>
                  <a:cubicBezTo>
                    <a:pt x="3265" y="2961"/>
                    <a:pt x="3321" y="2969"/>
                    <a:pt x="3377" y="2969"/>
                  </a:cubicBezTo>
                  <a:cubicBezTo>
                    <a:pt x="3433" y="2969"/>
                    <a:pt x="3489" y="2961"/>
                    <a:pt x="3553" y="2945"/>
                  </a:cubicBezTo>
                  <a:lnTo>
                    <a:pt x="3937" y="2945"/>
                  </a:lnTo>
                  <a:cubicBezTo>
                    <a:pt x="4065" y="2913"/>
                    <a:pt x="4225" y="2913"/>
                    <a:pt x="4353" y="2881"/>
                  </a:cubicBezTo>
                  <a:cubicBezTo>
                    <a:pt x="4577" y="2849"/>
                    <a:pt x="4801" y="2785"/>
                    <a:pt x="4993" y="2721"/>
                  </a:cubicBezTo>
                  <a:cubicBezTo>
                    <a:pt x="5249" y="2625"/>
                    <a:pt x="5505" y="2529"/>
                    <a:pt x="5730" y="2401"/>
                  </a:cubicBezTo>
                  <a:cubicBezTo>
                    <a:pt x="5730" y="2369"/>
                    <a:pt x="5762" y="2369"/>
                    <a:pt x="5762" y="2369"/>
                  </a:cubicBezTo>
                  <a:cubicBezTo>
                    <a:pt x="5922" y="2273"/>
                    <a:pt x="6082" y="2177"/>
                    <a:pt x="6178" y="2049"/>
                  </a:cubicBezTo>
                  <a:cubicBezTo>
                    <a:pt x="6274" y="1985"/>
                    <a:pt x="6338" y="1889"/>
                    <a:pt x="6402" y="1825"/>
                  </a:cubicBezTo>
                  <a:cubicBezTo>
                    <a:pt x="6466" y="1761"/>
                    <a:pt x="6498" y="1697"/>
                    <a:pt x="6530" y="1633"/>
                  </a:cubicBezTo>
                  <a:lnTo>
                    <a:pt x="6626" y="1441"/>
                  </a:lnTo>
                  <a:cubicBezTo>
                    <a:pt x="6658" y="1377"/>
                    <a:pt x="6658" y="1313"/>
                    <a:pt x="6690" y="1249"/>
                  </a:cubicBezTo>
                  <a:lnTo>
                    <a:pt x="6690" y="1057"/>
                  </a:lnTo>
                  <a:lnTo>
                    <a:pt x="6690" y="1025"/>
                  </a:lnTo>
                  <a:lnTo>
                    <a:pt x="6690" y="257"/>
                  </a:lnTo>
                  <a:cubicBezTo>
                    <a:pt x="6658" y="321"/>
                    <a:pt x="6658" y="385"/>
                    <a:pt x="6626" y="449"/>
                  </a:cubicBezTo>
                  <a:cubicBezTo>
                    <a:pt x="6594" y="481"/>
                    <a:pt x="6562" y="545"/>
                    <a:pt x="6530" y="609"/>
                  </a:cubicBezTo>
                  <a:cubicBezTo>
                    <a:pt x="6498" y="705"/>
                    <a:pt x="6466" y="769"/>
                    <a:pt x="6402" y="833"/>
                  </a:cubicBezTo>
                  <a:cubicBezTo>
                    <a:pt x="6338" y="897"/>
                    <a:pt x="6274" y="961"/>
                    <a:pt x="6210" y="1057"/>
                  </a:cubicBezTo>
                  <a:cubicBezTo>
                    <a:pt x="6082" y="1153"/>
                    <a:pt x="5922" y="1249"/>
                    <a:pt x="5762" y="1377"/>
                  </a:cubicBezTo>
                  <a:lnTo>
                    <a:pt x="5730" y="1377"/>
                  </a:lnTo>
                  <a:cubicBezTo>
                    <a:pt x="5505" y="1537"/>
                    <a:pt x="5249" y="1633"/>
                    <a:pt x="4993" y="1697"/>
                  </a:cubicBezTo>
                  <a:cubicBezTo>
                    <a:pt x="4801" y="1793"/>
                    <a:pt x="4577" y="1825"/>
                    <a:pt x="4353" y="1857"/>
                  </a:cubicBezTo>
                  <a:cubicBezTo>
                    <a:pt x="4225" y="1889"/>
                    <a:pt x="4065" y="1921"/>
                    <a:pt x="3937" y="1921"/>
                  </a:cubicBezTo>
                  <a:cubicBezTo>
                    <a:pt x="3809" y="1953"/>
                    <a:pt x="3681" y="1953"/>
                    <a:pt x="3553" y="1953"/>
                  </a:cubicBezTo>
                  <a:lnTo>
                    <a:pt x="2881" y="1953"/>
                  </a:lnTo>
                  <a:cubicBezTo>
                    <a:pt x="2785" y="1921"/>
                    <a:pt x="2657" y="1921"/>
                    <a:pt x="2561" y="1921"/>
                  </a:cubicBezTo>
                  <a:cubicBezTo>
                    <a:pt x="2433" y="1889"/>
                    <a:pt x="2337" y="1857"/>
                    <a:pt x="2241" y="1857"/>
                  </a:cubicBezTo>
                  <a:cubicBezTo>
                    <a:pt x="2113" y="1825"/>
                    <a:pt x="1985" y="1793"/>
                    <a:pt x="1889" y="1761"/>
                  </a:cubicBezTo>
                  <a:cubicBezTo>
                    <a:pt x="1729" y="1729"/>
                    <a:pt x="1601" y="1697"/>
                    <a:pt x="1473" y="1633"/>
                  </a:cubicBezTo>
                  <a:cubicBezTo>
                    <a:pt x="1313" y="1569"/>
                    <a:pt x="1153" y="1473"/>
                    <a:pt x="993" y="1409"/>
                  </a:cubicBezTo>
                  <a:cubicBezTo>
                    <a:pt x="321" y="1025"/>
                    <a:pt x="0" y="513"/>
                    <a:pt x="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4794175" y="3113925"/>
              <a:ext cx="169650" cy="76050"/>
            </a:xfrm>
            <a:custGeom>
              <a:rect b="b" l="l" r="r" t="t"/>
              <a:pathLst>
                <a:path extrusionOk="0" h="3042" w="6786">
                  <a:moveTo>
                    <a:pt x="6722" y="449"/>
                  </a:moveTo>
                  <a:lnTo>
                    <a:pt x="6722" y="1057"/>
                  </a:lnTo>
                  <a:lnTo>
                    <a:pt x="6722" y="1089"/>
                  </a:lnTo>
                  <a:lnTo>
                    <a:pt x="6722" y="1281"/>
                  </a:lnTo>
                  <a:cubicBezTo>
                    <a:pt x="6690" y="1345"/>
                    <a:pt x="6690" y="1377"/>
                    <a:pt x="6658" y="1441"/>
                  </a:cubicBezTo>
                  <a:lnTo>
                    <a:pt x="6562" y="1633"/>
                  </a:lnTo>
                  <a:cubicBezTo>
                    <a:pt x="6530" y="1697"/>
                    <a:pt x="6498" y="1761"/>
                    <a:pt x="6434" y="1825"/>
                  </a:cubicBezTo>
                  <a:cubicBezTo>
                    <a:pt x="6370" y="1921"/>
                    <a:pt x="6306" y="1985"/>
                    <a:pt x="6242" y="2049"/>
                  </a:cubicBezTo>
                  <a:cubicBezTo>
                    <a:pt x="6114" y="2177"/>
                    <a:pt x="5986" y="2273"/>
                    <a:pt x="5826" y="2369"/>
                  </a:cubicBezTo>
                  <a:cubicBezTo>
                    <a:pt x="5794" y="2369"/>
                    <a:pt x="5794" y="2369"/>
                    <a:pt x="5762" y="2401"/>
                  </a:cubicBezTo>
                  <a:cubicBezTo>
                    <a:pt x="5569" y="2529"/>
                    <a:pt x="5313" y="2625"/>
                    <a:pt x="5057" y="2721"/>
                  </a:cubicBezTo>
                  <a:cubicBezTo>
                    <a:pt x="4833" y="2785"/>
                    <a:pt x="4641" y="2817"/>
                    <a:pt x="4417" y="2881"/>
                  </a:cubicBezTo>
                  <a:cubicBezTo>
                    <a:pt x="4289" y="2881"/>
                    <a:pt x="4129" y="2913"/>
                    <a:pt x="4001" y="2913"/>
                  </a:cubicBezTo>
                  <a:cubicBezTo>
                    <a:pt x="3873" y="2945"/>
                    <a:pt x="3745" y="2945"/>
                    <a:pt x="3617" y="2945"/>
                  </a:cubicBezTo>
                  <a:lnTo>
                    <a:pt x="2945" y="2945"/>
                  </a:lnTo>
                  <a:cubicBezTo>
                    <a:pt x="2849" y="2913"/>
                    <a:pt x="2721" y="2913"/>
                    <a:pt x="2625" y="2913"/>
                  </a:cubicBezTo>
                  <a:cubicBezTo>
                    <a:pt x="2529" y="2881"/>
                    <a:pt x="2401" y="2881"/>
                    <a:pt x="2305" y="2849"/>
                  </a:cubicBezTo>
                  <a:cubicBezTo>
                    <a:pt x="2177" y="2817"/>
                    <a:pt x="2049" y="2785"/>
                    <a:pt x="1953" y="2753"/>
                  </a:cubicBezTo>
                  <a:cubicBezTo>
                    <a:pt x="1793" y="2721"/>
                    <a:pt x="1665" y="2689"/>
                    <a:pt x="1537" y="2625"/>
                  </a:cubicBezTo>
                  <a:cubicBezTo>
                    <a:pt x="1377" y="2561"/>
                    <a:pt x="1217" y="2465"/>
                    <a:pt x="1057" y="2401"/>
                  </a:cubicBezTo>
                  <a:cubicBezTo>
                    <a:pt x="449" y="2017"/>
                    <a:pt x="96" y="1537"/>
                    <a:pt x="96" y="1057"/>
                  </a:cubicBezTo>
                  <a:lnTo>
                    <a:pt x="96" y="449"/>
                  </a:lnTo>
                  <a:cubicBezTo>
                    <a:pt x="224" y="833"/>
                    <a:pt x="545" y="1185"/>
                    <a:pt x="1025" y="1441"/>
                  </a:cubicBezTo>
                  <a:cubicBezTo>
                    <a:pt x="1153" y="1537"/>
                    <a:pt x="1345" y="1601"/>
                    <a:pt x="1505" y="1665"/>
                  </a:cubicBezTo>
                  <a:cubicBezTo>
                    <a:pt x="1633" y="1729"/>
                    <a:pt x="1793" y="1761"/>
                    <a:pt x="1921" y="1825"/>
                  </a:cubicBezTo>
                  <a:cubicBezTo>
                    <a:pt x="2049" y="1857"/>
                    <a:pt x="2145" y="1889"/>
                    <a:pt x="2273" y="1889"/>
                  </a:cubicBezTo>
                  <a:cubicBezTo>
                    <a:pt x="2369" y="1921"/>
                    <a:pt x="2497" y="1953"/>
                    <a:pt x="2593" y="1953"/>
                  </a:cubicBezTo>
                  <a:cubicBezTo>
                    <a:pt x="2721" y="1985"/>
                    <a:pt x="2817" y="1985"/>
                    <a:pt x="2945" y="1985"/>
                  </a:cubicBezTo>
                  <a:cubicBezTo>
                    <a:pt x="3041" y="2017"/>
                    <a:pt x="3169" y="2017"/>
                    <a:pt x="3265" y="2017"/>
                  </a:cubicBezTo>
                  <a:lnTo>
                    <a:pt x="3617" y="2017"/>
                  </a:lnTo>
                  <a:cubicBezTo>
                    <a:pt x="3745" y="2017"/>
                    <a:pt x="3873" y="1985"/>
                    <a:pt x="4001" y="1985"/>
                  </a:cubicBezTo>
                  <a:cubicBezTo>
                    <a:pt x="4129" y="1985"/>
                    <a:pt x="4289" y="1953"/>
                    <a:pt x="4417" y="1921"/>
                  </a:cubicBezTo>
                  <a:cubicBezTo>
                    <a:pt x="4641" y="1889"/>
                    <a:pt x="4865" y="1825"/>
                    <a:pt x="5057" y="1761"/>
                  </a:cubicBezTo>
                  <a:cubicBezTo>
                    <a:pt x="5345" y="1665"/>
                    <a:pt x="5569" y="1569"/>
                    <a:pt x="5794" y="1441"/>
                  </a:cubicBezTo>
                  <a:cubicBezTo>
                    <a:pt x="5826" y="1441"/>
                    <a:pt x="5826" y="1409"/>
                    <a:pt x="5858" y="1409"/>
                  </a:cubicBezTo>
                  <a:cubicBezTo>
                    <a:pt x="6018" y="1313"/>
                    <a:pt x="6146" y="1217"/>
                    <a:pt x="6274" y="1089"/>
                  </a:cubicBezTo>
                  <a:cubicBezTo>
                    <a:pt x="6370" y="1025"/>
                    <a:pt x="6434" y="961"/>
                    <a:pt x="6498" y="865"/>
                  </a:cubicBezTo>
                  <a:cubicBezTo>
                    <a:pt x="6530" y="801"/>
                    <a:pt x="6594" y="737"/>
                    <a:pt x="6626" y="673"/>
                  </a:cubicBezTo>
                  <a:cubicBezTo>
                    <a:pt x="6658" y="609"/>
                    <a:pt x="6690" y="545"/>
                    <a:pt x="6722" y="449"/>
                  </a:cubicBezTo>
                  <a:close/>
                  <a:moveTo>
                    <a:pt x="64" y="1"/>
                  </a:moveTo>
                  <a:cubicBezTo>
                    <a:pt x="32" y="1"/>
                    <a:pt x="32" y="33"/>
                    <a:pt x="32" y="33"/>
                  </a:cubicBezTo>
                  <a:lnTo>
                    <a:pt x="0" y="1057"/>
                  </a:lnTo>
                  <a:cubicBezTo>
                    <a:pt x="0" y="1569"/>
                    <a:pt x="385" y="2081"/>
                    <a:pt x="1025" y="2465"/>
                  </a:cubicBezTo>
                  <a:cubicBezTo>
                    <a:pt x="1185" y="2529"/>
                    <a:pt x="1345" y="2625"/>
                    <a:pt x="1505" y="2689"/>
                  </a:cubicBezTo>
                  <a:cubicBezTo>
                    <a:pt x="1633" y="2753"/>
                    <a:pt x="1793" y="2785"/>
                    <a:pt x="1921" y="2817"/>
                  </a:cubicBezTo>
                  <a:cubicBezTo>
                    <a:pt x="2049" y="2881"/>
                    <a:pt x="2145" y="2881"/>
                    <a:pt x="2273" y="2913"/>
                  </a:cubicBezTo>
                  <a:cubicBezTo>
                    <a:pt x="2401" y="2945"/>
                    <a:pt x="2497" y="2977"/>
                    <a:pt x="2625" y="2977"/>
                  </a:cubicBezTo>
                  <a:cubicBezTo>
                    <a:pt x="2721" y="3009"/>
                    <a:pt x="2817" y="3009"/>
                    <a:pt x="2945" y="3009"/>
                  </a:cubicBezTo>
                  <a:cubicBezTo>
                    <a:pt x="3041" y="3009"/>
                    <a:pt x="3169" y="3041"/>
                    <a:pt x="3265" y="3041"/>
                  </a:cubicBezTo>
                  <a:lnTo>
                    <a:pt x="3425" y="3041"/>
                  </a:lnTo>
                  <a:cubicBezTo>
                    <a:pt x="3489" y="3041"/>
                    <a:pt x="3553" y="3041"/>
                    <a:pt x="3617" y="3009"/>
                  </a:cubicBezTo>
                  <a:lnTo>
                    <a:pt x="4001" y="3009"/>
                  </a:lnTo>
                  <a:cubicBezTo>
                    <a:pt x="4129" y="2977"/>
                    <a:pt x="4289" y="2977"/>
                    <a:pt x="4417" y="2945"/>
                  </a:cubicBezTo>
                  <a:cubicBezTo>
                    <a:pt x="4641" y="2913"/>
                    <a:pt x="4865" y="2849"/>
                    <a:pt x="5057" y="2785"/>
                  </a:cubicBezTo>
                  <a:cubicBezTo>
                    <a:pt x="5345" y="2689"/>
                    <a:pt x="5569" y="2593"/>
                    <a:pt x="5794" y="2465"/>
                  </a:cubicBezTo>
                  <a:cubicBezTo>
                    <a:pt x="5826" y="2433"/>
                    <a:pt x="5826" y="2433"/>
                    <a:pt x="5858" y="2433"/>
                  </a:cubicBezTo>
                  <a:cubicBezTo>
                    <a:pt x="6018" y="2337"/>
                    <a:pt x="6146" y="2209"/>
                    <a:pt x="6274" y="2113"/>
                  </a:cubicBezTo>
                  <a:lnTo>
                    <a:pt x="6498" y="1889"/>
                  </a:lnTo>
                  <a:cubicBezTo>
                    <a:pt x="6530" y="1825"/>
                    <a:pt x="6594" y="1729"/>
                    <a:pt x="6626" y="1665"/>
                  </a:cubicBezTo>
                  <a:lnTo>
                    <a:pt x="6722" y="1473"/>
                  </a:lnTo>
                  <a:cubicBezTo>
                    <a:pt x="6754" y="1409"/>
                    <a:pt x="6754" y="1345"/>
                    <a:pt x="6786" y="1281"/>
                  </a:cubicBezTo>
                  <a:lnTo>
                    <a:pt x="6786" y="1089"/>
                  </a:lnTo>
                  <a:lnTo>
                    <a:pt x="6786" y="33"/>
                  </a:lnTo>
                  <a:cubicBezTo>
                    <a:pt x="6786" y="33"/>
                    <a:pt x="6786" y="1"/>
                    <a:pt x="6754" y="1"/>
                  </a:cubicBezTo>
                  <a:cubicBezTo>
                    <a:pt x="6754" y="1"/>
                    <a:pt x="6722" y="33"/>
                    <a:pt x="6722" y="65"/>
                  </a:cubicBezTo>
                  <a:lnTo>
                    <a:pt x="6722" y="257"/>
                  </a:lnTo>
                  <a:cubicBezTo>
                    <a:pt x="6690" y="321"/>
                    <a:pt x="6690" y="385"/>
                    <a:pt x="6658" y="449"/>
                  </a:cubicBezTo>
                  <a:cubicBezTo>
                    <a:pt x="6626" y="513"/>
                    <a:pt x="6594" y="577"/>
                    <a:pt x="6562" y="641"/>
                  </a:cubicBezTo>
                  <a:cubicBezTo>
                    <a:pt x="6530" y="705"/>
                    <a:pt x="6498" y="769"/>
                    <a:pt x="6434" y="833"/>
                  </a:cubicBezTo>
                  <a:cubicBezTo>
                    <a:pt x="6370" y="897"/>
                    <a:pt x="6306" y="993"/>
                    <a:pt x="6242" y="1057"/>
                  </a:cubicBezTo>
                  <a:cubicBezTo>
                    <a:pt x="6114" y="1153"/>
                    <a:pt x="5986" y="1281"/>
                    <a:pt x="5826" y="1377"/>
                  </a:cubicBezTo>
                  <a:lnTo>
                    <a:pt x="5762" y="1377"/>
                  </a:lnTo>
                  <a:cubicBezTo>
                    <a:pt x="5569" y="1505"/>
                    <a:pt x="5313" y="1633"/>
                    <a:pt x="5057" y="1697"/>
                  </a:cubicBezTo>
                  <a:cubicBezTo>
                    <a:pt x="4833" y="1761"/>
                    <a:pt x="4641" y="1825"/>
                    <a:pt x="4417" y="1857"/>
                  </a:cubicBezTo>
                  <a:cubicBezTo>
                    <a:pt x="4289" y="1889"/>
                    <a:pt x="4129" y="1921"/>
                    <a:pt x="4001" y="1921"/>
                  </a:cubicBezTo>
                  <a:cubicBezTo>
                    <a:pt x="3873" y="1921"/>
                    <a:pt x="3745" y="1953"/>
                    <a:pt x="3617" y="1953"/>
                  </a:cubicBezTo>
                  <a:lnTo>
                    <a:pt x="3265" y="1953"/>
                  </a:lnTo>
                  <a:cubicBezTo>
                    <a:pt x="3169" y="1953"/>
                    <a:pt x="3073" y="1953"/>
                    <a:pt x="2945" y="1921"/>
                  </a:cubicBezTo>
                  <a:cubicBezTo>
                    <a:pt x="2849" y="1921"/>
                    <a:pt x="2721" y="1921"/>
                    <a:pt x="2625" y="1889"/>
                  </a:cubicBezTo>
                  <a:cubicBezTo>
                    <a:pt x="2529" y="1889"/>
                    <a:pt x="2401" y="1857"/>
                    <a:pt x="2305" y="1825"/>
                  </a:cubicBezTo>
                  <a:cubicBezTo>
                    <a:pt x="2177" y="1825"/>
                    <a:pt x="2049" y="1793"/>
                    <a:pt x="1953" y="1761"/>
                  </a:cubicBezTo>
                  <a:cubicBezTo>
                    <a:pt x="1793" y="1729"/>
                    <a:pt x="1665" y="1665"/>
                    <a:pt x="1537" y="1633"/>
                  </a:cubicBezTo>
                  <a:cubicBezTo>
                    <a:pt x="1377" y="1569"/>
                    <a:pt x="1217" y="1473"/>
                    <a:pt x="1057" y="1377"/>
                  </a:cubicBezTo>
                  <a:cubicBezTo>
                    <a:pt x="449" y="1025"/>
                    <a:pt x="96" y="545"/>
                    <a:pt x="96" y="33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4786975" y="3066725"/>
              <a:ext cx="184850" cy="96850"/>
            </a:xfrm>
            <a:custGeom>
              <a:rect b="b" l="l" r="r" t="t"/>
              <a:pathLst>
                <a:path extrusionOk="0" h="3874" w="7394">
                  <a:moveTo>
                    <a:pt x="3681" y="1"/>
                  </a:moveTo>
                  <a:cubicBezTo>
                    <a:pt x="2825" y="1"/>
                    <a:pt x="1969" y="193"/>
                    <a:pt x="1313" y="577"/>
                  </a:cubicBezTo>
                  <a:cubicBezTo>
                    <a:pt x="0" y="1313"/>
                    <a:pt x="32" y="2561"/>
                    <a:pt x="1345" y="3297"/>
                  </a:cubicBezTo>
                  <a:cubicBezTo>
                    <a:pt x="2001" y="3681"/>
                    <a:pt x="2857" y="3873"/>
                    <a:pt x="3713" y="3873"/>
                  </a:cubicBezTo>
                  <a:cubicBezTo>
                    <a:pt x="4569" y="3873"/>
                    <a:pt x="5425" y="3681"/>
                    <a:pt x="6082" y="3297"/>
                  </a:cubicBezTo>
                  <a:cubicBezTo>
                    <a:pt x="7394" y="2561"/>
                    <a:pt x="7394" y="1313"/>
                    <a:pt x="6050" y="577"/>
                  </a:cubicBezTo>
                  <a:cubicBezTo>
                    <a:pt x="5393" y="193"/>
                    <a:pt x="4537" y="1"/>
                    <a:pt x="368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4794975" y="3065925"/>
              <a:ext cx="169650" cy="98450"/>
            </a:xfrm>
            <a:custGeom>
              <a:rect b="b" l="l" r="r" t="t"/>
              <a:pathLst>
                <a:path extrusionOk="0" h="3938" w="6786">
                  <a:moveTo>
                    <a:pt x="3361" y="65"/>
                  </a:moveTo>
                  <a:cubicBezTo>
                    <a:pt x="4225" y="65"/>
                    <a:pt x="5089" y="257"/>
                    <a:pt x="5730" y="609"/>
                  </a:cubicBezTo>
                  <a:cubicBezTo>
                    <a:pt x="6338" y="993"/>
                    <a:pt x="6690" y="1473"/>
                    <a:pt x="6690" y="1985"/>
                  </a:cubicBezTo>
                  <a:cubicBezTo>
                    <a:pt x="6690" y="2465"/>
                    <a:pt x="6370" y="2945"/>
                    <a:pt x="5730" y="3297"/>
                  </a:cubicBezTo>
                  <a:cubicBezTo>
                    <a:pt x="5089" y="3681"/>
                    <a:pt x="4241" y="3873"/>
                    <a:pt x="3389" y="3873"/>
                  </a:cubicBezTo>
                  <a:cubicBezTo>
                    <a:pt x="2537" y="3873"/>
                    <a:pt x="1681" y="3681"/>
                    <a:pt x="1025" y="3297"/>
                  </a:cubicBezTo>
                  <a:cubicBezTo>
                    <a:pt x="417" y="2945"/>
                    <a:pt x="64" y="2465"/>
                    <a:pt x="64" y="1953"/>
                  </a:cubicBezTo>
                  <a:cubicBezTo>
                    <a:pt x="64" y="1473"/>
                    <a:pt x="385" y="993"/>
                    <a:pt x="1025" y="609"/>
                  </a:cubicBezTo>
                  <a:cubicBezTo>
                    <a:pt x="1665" y="257"/>
                    <a:pt x="2529" y="65"/>
                    <a:pt x="3361" y="65"/>
                  </a:cubicBezTo>
                  <a:close/>
                  <a:moveTo>
                    <a:pt x="3377" y="1"/>
                  </a:moveTo>
                  <a:cubicBezTo>
                    <a:pt x="2513" y="1"/>
                    <a:pt x="1649" y="193"/>
                    <a:pt x="993" y="577"/>
                  </a:cubicBezTo>
                  <a:cubicBezTo>
                    <a:pt x="353" y="929"/>
                    <a:pt x="0" y="1441"/>
                    <a:pt x="0" y="1953"/>
                  </a:cubicBezTo>
                  <a:cubicBezTo>
                    <a:pt x="0" y="2497"/>
                    <a:pt x="353" y="3009"/>
                    <a:pt x="993" y="3361"/>
                  </a:cubicBezTo>
                  <a:cubicBezTo>
                    <a:pt x="1665" y="3745"/>
                    <a:pt x="2529" y="3937"/>
                    <a:pt x="3393" y="3937"/>
                  </a:cubicBezTo>
                  <a:cubicBezTo>
                    <a:pt x="4257" y="3937"/>
                    <a:pt x="5121" y="3745"/>
                    <a:pt x="5794" y="3361"/>
                  </a:cubicBezTo>
                  <a:cubicBezTo>
                    <a:pt x="6434" y="3009"/>
                    <a:pt x="6786" y="2497"/>
                    <a:pt x="6786" y="1985"/>
                  </a:cubicBezTo>
                  <a:cubicBezTo>
                    <a:pt x="6786" y="1441"/>
                    <a:pt x="6402" y="929"/>
                    <a:pt x="5762" y="577"/>
                  </a:cubicBezTo>
                  <a:cubicBezTo>
                    <a:pt x="5105" y="193"/>
                    <a:pt x="4241" y="1"/>
                    <a:pt x="337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4806975" y="3076925"/>
              <a:ext cx="144850" cy="75850"/>
            </a:xfrm>
            <a:custGeom>
              <a:rect b="b" l="l" r="r" t="t"/>
              <a:pathLst>
                <a:path extrusionOk="0" h="3034" w="5794">
                  <a:moveTo>
                    <a:pt x="2881" y="1"/>
                  </a:moveTo>
                  <a:cubicBezTo>
                    <a:pt x="2209" y="1"/>
                    <a:pt x="1537" y="153"/>
                    <a:pt x="1025" y="457"/>
                  </a:cubicBezTo>
                  <a:cubicBezTo>
                    <a:pt x="1" y="1033"/>
                    <a:pt x="33" y="1993"/>
                    <a:pt x="1057" y="2601"/>
                  </a:cubicBezTo>
                  <a:cubicBezTo>
                    <a:pt x="1569" y="2889"/>
                    <a:pt x="2241" y="3033"/>
                    <a:pt x="2913" y="3033"/>
                  </a:cubicBezTo>
                  <a:cubicBezTo>
                    <a:pt x="3585" y="3033"/>
                    <a:pt x="4257" y="2889"/>
                    <a:pt x="4769" y="2601"/>
                  </a:cubicBezTo>
                  <a:cubicBezTo>
                    <a:pt x="5794" y="1993"/>
                    <a:pt x="5794" y="1033"/>
                    <a:pt x="4737" y="457"/>
                  </a:cubicBezTo>
                  <a:cubicBezTo>
                    <a:pt x="4225" y="153"/>
                    <a:pt x="3553" y="1"/>
                    <a:pt x="288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4812575" y="3076125"/>
              <a:ext cx="133650" cy="77850"/>
            </a:xfrm>
            <a:custGeom>
              <a:rect b="b" l="l" r="r" t="t"/>
              <a:pathLst>
                <a:path extrusionOk="0" h="3114" w="5346">
                  <a:moveTo>
                    <a:pt x="2657" y="73"/>
                  </a:moveTo>
                  <a:cubicBezTo>
                    <a:pt x="3329" y="73"/>
                    <a:pt x="4001" y="233"/>
                    <a:pt x="4513" y="521"/>
                  </a:cubicBezTo>
                  <a:cubicBezTo>
                    <a:pt x="4994" y="809"/>
                    <a:pt x="5250" y="1161"/>
                    <a:pt x="5250" y="1577"/>
                  </a:cubicBezTo>
                  <a:cubicBezTo>
                    <a:pt x="5250" y="1961"/>
                    <a:pt x="4994" y="2313"/>
                    <a:pt x="4513" y="2601"/>
                  </a:cubicBezTo>
                  <a:cubicBezTo>
                    <a:pt x="4017" y="2889"/>
                    <a:pt x="3353" y="3033"/>
                    <a:pt x="2685" y="3033"/>
                  </a:cubicBezTo>
                  <a:cubicBezTo>
                    <a:pt x="2017" y="3033"/>
                    <a:pt x="1345" y="2889"/>
                    <a:pt x="833" y="2601"/>
                  </a:cubicBezTo>
                  <a:cubicBezTo>
                    <a:pt x="353" y="2313"/>
                    <a:pt x="97" y="1961"/>
                    <a:pt x="97" y="1545"/>
                  </a:cubicBezTo>
                  <a:cubicBezTo>
                    <a:pt x="97" y="1161"/>
                    <a:pt x="353" y="777"/>
                    <a:pt x="833" y="521"/>
                  </a:cubicBezTo>
                  <a:cubicBezTo>
                    <a:pt x="1345" y="233"/>
                    <a:pt x="1985" y="73"/>
                    <a:pt x="2657" y="73"/>
                  </a:cubicBezTo>
                  <a:close/>
                  <a:moveTo>
                    <a:pt x="2661" y="1"/>
                  </a:moveTo>
                  <a:cubicBezTo>
                    <a:pt x="1985" y="1"/>
                    <a:pt x="1313" y="153"/>
                    <a:pt x="801" y="457"/>
                  </a:cubicBezTo>
                  <a:cubicBezTo>
                    <a:pt x="289" y="745"/>
                    <a:pt x="1" y="1129"/>
                    <a:pt x="1" y="1545"/>
                  </a:cubicBezTo>
                  <a:cubicBezTo>
                    <a:pt x="1" y="1993"/>
                    <a:pt x="289" y="2377"/>
                    <a:pt x="801" y="2665"/>
                  </a:cubicBezTo>
                  <a:cubicBezTo>
                    <a:pt x="1313" y="2953"/>
                    <a:pt x="2017" y="3113"/>
                    <a:pt x="2689" y="3113"/>
                  </a:cubicBezTo>
                  <a:cubicBezTo>
                    <a:pt x="3361" y="3113"/>
                    <a:pt x="4033" y="2953"/>
                    <a:pt x="4545" y="2665"/>
                  </a:cubicBezTo>
                  <a:cubicBezTo>
                    <a:pt x="5058" y="2377"/>
                    <a:pt x="5346" y="1993"/>
                    <a:pt x="5346" y="1577"/>
                  </a:cubicBezTo>
                  <a:cubicBezTo>
                    <a:pt x="5346" y="1129"/>
                    <a:pt x="5058" y="745"/>
                    <a:pt x="4545" y="457"/>
                  </a:cubicBezTo>
                  <a:cubicBezTo>
                    <a:pt x="4017" y="153"/>
                    <a:pt x="3337" y="1"/>
                    <a:pt x="266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4955000" y="31403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384"/>
                  </a:lnTo>
                  <a:cubicBezTo>
                    <a:pt x="1" y="416"/>
                    <a:pt x="1" y="448"/>
                    <a:pt x="33" y="448"/>
                  </a:cubicBezTo>
                  <a:cubicBezTo>
                    <a:pt x="33" y="448"/>
                    <a:pt x="65" y="416"/>
                    <a:pt x="65" y="384"/>
                  </a:cubicBez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879000" y="31715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0" y="448"/>
                    <a:pt x="32" y="448"/>
                  </a:cubicBezTo>
                  <a:cubicBezTo>
                    <a:pt x="64" y="448"/>
                    <a:pt x="64" y="416"/>
                    <a:pt x="64" y="416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4893400" y="3170750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84"/>
                  </a:lnTo>
                  <a:cubicBezTo>
                    <a:pt x="0" y="416"/>
                    <a:pt x="32" y="416"/>
                    <a:pt x="32" y="416"/>
                  </a:cubicBezTo>
                  <a:cubicBezTo>
                    <a:pt x="64" y="416"/>
                    <a:pt x="96" y="416"/>
                    <a:pt x="96" y="384"/>
                  </a:cubicBezTo>
                  <a:lnTo>
                    <a:pt x="96" y="32"/>
                  </a:lnTo>
                  <a:cubicBezTo>
                    <a:pt x="96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4908600" y="31683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lnTo>
                    <a:pt x="0" y="32"/>
                  </a:lnTo>
                  <a:lnTo>
                    <a:pt x="0" y="416"/>
                  </a:lnTo>
                  <a:lnTo>
                    <a:pt x="32" y="448"/>
                  </a:lnTo>
                  <a:cubicBezTo>
                    <a:pt x="64" y="448"/>
                    <a:pt x="64" y="416"/>
                    <a:pt x="64" y="416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4922200" y="3163550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32" y="448"/>
                    <a:pt x="64" y="448"/>
                  </a:cubicBezTo>
                  <a:lnTo>
                    <a:pt x="96" y="416"/>
                  </a:lnTo>
                  <a:lnTo>
                    <a:pt x="96" y="32"/>
                  </a:lnTo>
                  <a:cubicBezTo>
                    <a:pt x="96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4934200" y="31571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416"/>
                  </a:lnTo>
                  <a:cubicBezTo>
                    <a:pt x="1" y="416"/>
                    <a:pt x="1" y="448"/>
                    <a:pt x="33" y="448"/>
                  </a:cubicBezTo>
                  <a:cubicBezTo>
                    <a:pt x="65" y="448"/>
                    <a:pt x="65" y="416"/>
                    <a:pt x="65" y="416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4944600" y="3149950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65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416"/>
                  </a:lnTo>
                  <a:cubicBezTo>
                    <a:pt x="1" y="416"/>
                    <a:pt x="33" y="448"/>
                    <a:pt x="65" y="448"/>
                  </a:cubicBezTo>
                  <a:lnTo>
                    <a:pt x="97" y="416"/>
                  </a:lnTo>
                  <a:lnTo>
                    <a:pt x="97" y="32"/>
                  </a:lnTo>
                  <a:cubicBezTo>
                    <a:pt x="97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4802975" y="31403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384"/>
                  </a:lnTo>
                  <a:cubicBezTo>
                    <a:pt x="1" y="416"/>
                    <a:pt x="1" y="448"/>
                    <a:pt x="33" y="448"/>
                  </a:cubicBezTo>
                  <a:cubicBezTo>
                    <a:pt x="65" y="448"/>
                    <a:pt x="65" y="416"/>
                    <a:pt x="65" y="384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4863775" y="3170750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384"/>
                  </a:lnTo>
                  <a:cubicBezTo>
                    <a:pt x="1" y="416"/>
                    <a:pt x="33" y="416"/>
                    <a:pt x="33" y="416"/>
                  </a:cubicBezTo>
                  <a:cubicBezTo>
                    <a:pt x="65" y="416"/>
                    <a:pt x="97" y="416"/>
                    <a:pt x="65" y="384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4848575" y="3168350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65" y="0"/>
                  </a:moveTo>
                  <a:cubicBezTo>
                    <a:pt x="33" y="0"/>
                    <a:pt x="1" y="32"/>
                    <a:pt x="1" y="32"/>
                  </a:cubicBezTo>
                  <a:lnTo>
                    <a:pt x="1" y="416"/>
                  </a:lnTo>
                  <a:cubicBezTo>
                    <a:pt x="1" y="416"/>
                    <a:pt x="33" y="448"/>
                    <a:pt x="65" y="448"/>
                  </a:cubicBezTo>
                  <a:lnTo>
                    <a:pt x="97" y="416"/>
                  </a:lnTo>
                  <a:lnTo>
                    <a:pt x="97" y="3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4834975" y="31635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416"/>
                  </a:lnTo>
                  <a:lnTo>
                    <a:pt x="33" y="448"/>
                  </a:lnTo>
                  <a:cubicBezTo>
                    <a:pt x="65" y="448"/>
                    <a:pt x="65" y="416"/>
                    <a:pt x="65" y="416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4823775" y="31571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416"/>
                  </a:lnTo>
                  <a:cubicBezTo>
                    <a:pt x="1" y="416"/>
                    <a:pt x="1" y="448"/>
                    <a:pt x="33" y="448"/>
                  </a:cubicBezTo>
                  <a:lnTo>
                    <a:pt x="65" y="416"/>
                  </a:ln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4812575" y="3149950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416"/>
                  </a:lnTo>
                  <a:lnTo>
                    <a:pt x="33" y="448"/>
                  </a:lnTo>
                  <a:cubicBezTo>
                    <a:pt x="65" y="448"/>
                    <a:pt x="97" y="416"/>
                    <a:pt x="97" y="416"/>
                  </a:cubicBezTo>
                  <a:lnTo>
                    <a:pt x="97" y="32"/>
                  </a:lnTo>
                  <a:cubicBezTo>
                    <a:pt x="97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4837375" y="3089925"/>
              <a:ext cx="85650" cy="49650"/>
            </a:xfrm>
            <a:custGeom>
              <a:rect b="b" l="l" r="r" t="t"/>
              <a:pathLst>
                <a:path extrusionOk="0" h="1986" w="3426">
                  <a:moveTo>
                    <a:pt x="737" y="1"/>
                  </a:moveTo>
                  <a:lnTo>
                    <a:pt x="513" y="161"/>
                  </a:lnTo>
                  <a:lnTo>
                    <a:pt x="897" y="385"/>
                  </a:lnTo>
                  <a:cubicBezTo>
                    <a:pt x="833" y="417"/>
                    <a:pt x="801" y="417"/>
                    <a:pt x="737" y="449"/>
                  </a:cubicBezTo>
                  <a:cubicBezTo>
                    <a:pt x="705" y="481"/>
                    <a:pt x="673" y="513"/>
                    <a:pt x="641" y="513"/>
                  </a:cubicBezTo>
                  <a:lnTo>
                    <a:pt x="257" y="289"/>
                  </a:lnTo>
                  <a:lnTo>
                    <a:pt x="1" y="449"/>
                  </a:lnTo>
                  <a:lnTo>
                    <a:pt x="449" y="705"/>
                  </a:lnTo>
                  <a:cubicBezTo>
                    <a:pt x="161" y="1025"/>
                    <a:pt x="289" y="1441"/>
                    <a:pt x="769" y="1729"/>
                  </a:cubicBezTo>
                  <a:cubicBezTo>
                    <a:pt x="1057" y="1889"/>
                    <a:pt x="1409" y="1985"/>
                    <a:pt x="1793" y="1985"/>
                  </a:cubicBezTo>
                  <a:lnTo>
                    <a:pt x="1793" y="1761"/>
                  </a:lnTo>
                  <a:cubicBezTo>
                    <a:pt x="1537" y="1729"/>
                    <a:pt x="1281" y="1665"/>
                    <a:pt x="1057" y="1569"/>
                  </a:cubicBezTo>
                  <a:cubicBezTo>
                    <a:pt x="769" y="1377"/>
                    <a:pt x="673" y="1121"/>
                    <a:pt x="769" y="897"/>
                  </a:cubicBezTo>
                  <a:lnTo>
                    <a:pt x="769" y="897"/>
                  </a:lnTo>
                  <a:lnTo>
                    <a:pt x="1505" y="1313"/>
                  </a:lnTo>
                  <a:lnTo>
                    <a:pt x="1729" y="1153"/>
                  </a:lnTo>
                  <a:lnTo>
                    <a:pt x="961" y="705"/>
                  </a:lnTo>
                  <a:cubicBezTo>
                    <a:pt x="993" y="673"/>
                    <a:pt x="1025" y="673"/>
                    <a:pt x="1057" y="641"/>
                  </a:cubicBezTo>
                  <a:cubicBezTo>
                    <a:pt x="1089" y="609"/>
                    <a:pt x="1153" y="577"/>
                    <a:pt x="1185" y="577"/>
                  </a:cubicBezTo>
                  <a:lnTo>
                    <a:pt x="1985" y="1025"/>
                  </a:lnTo>
                  <a:lnTo>
                    <a:pt x="2241" y="865"/>
                  </a:lnTo>
                  <a:lnTo>
                    <a:pt x="1505" y="481"/>
                  </a:lnTo>
                  <a:cubicBezTo>
                    <a:pt x="1634" y="451"/>
                    <a:pt x="1763" y="437"/>
                    <a:pt x="1889" y="437"/>
                  </a:cubicBezTo>
                  <a:cubicBezTo>
                    <a:pt x="2170" y="437"/>
                    <a:pt x="2436" y="508"/>
                    <a:pt x="2657" y="641"/>
                  </a:cubicBezTo>
                  <a:cubicBezTo>
                    <a:pt x="2849" y="737"/>
                    <a:pt x="2977" y="897"/>
                    <a:pt x="2977" y="1025"/>
                  </a:cubicBezTo>
                  <a:lnTo>
                    <a:pt x="3425" y="1025"/>
                  </a:lnTo>
                  <a:cubicBezTo>
                    <a:pt x="3393" y="833"/>
                    <a:pt x="3265" y="609"/>
                    <a:pt x="2977" y="449"/>
                  </a:cubicBezTo>
                  <a:cubicBezTo>
                    <a:pt x="2669" y="264"/>
                    <a:pt x="2254" y="171"/>
                    <a:pt x="1845" y="171"/>
                  </a:cubicBezTo>
                  <a:cubicBezTo>
                    <a:pt x="1617" y="171"/>
                    <a:pt x="1391" y="200"/>
                    <a:pt x="1185" y="257"/>
                  </a:cubicBezTo>
                  <a:lnTo>
                    <a:pt x="73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4836575" y="3089125"/>
              <a:ext cx="87250" cy="52050"/>
            </a:xfrm>
            <a:custGeom>
              <a:rect b="b" l="l" r="r" t="t"/>
              <a:pathLst>
                <a:path extrusionOk="0" h="2082" w="3490">
                  <a:moveTo>
                    <a:pt x="769" y="97"/>
                  </a:moveTo>
                  <a:lnTo>
                    <a:pt x="1185" y="321"/>
                  </a:lnTo>
                  <a:lnTo>
                    <a:pt x="1217" y="353"/>
                  </a:lnTo>
                  <a:cubicBezTo>
                    <a:pt x="1437" y="283"/>
                    <a:pt x="1671" y="251"/>
                    <a:pt x="1899" y="251"/>
                  </a:cubicBezTo>
                  <a:cubicBezTo>
                    <a:pt x="2302" y="251"/>
                    <a:pt x="2692" y="350"/>
                    <a:pt x="2977" y="513"/>
                  </a:cubicBezTo>
                  <a:cubicBezTo>
                    <a:pt x="3233" y="641"/>
                    <a:pt x="3393" y="833"/>
                    <a:pt x="3425" y="1025"/>
                  </a:cubicBezTo>
                  <a:lnTo>
                    <a:pt x="3041" y="1025"/>
                  </a:lnTo>
                  <a:cubicBezTo>
                    <a:pt x="3009" y="897"/>
                    <a:pt x="2881" y="737"/>
                    <a:pt x="2721" y="641"/>
                  </a:cubicBezTo>
                  <a:cubicBezTo>
                    <a:pt x="2500" y="508"/>
                    <a:pt x="2218" y="437"/>
                    <a:pt x="1928" y="437"/>
                  </a:cubicBezTo>
                  <a:cubicBezTo>
                    <a:pt x="1798" y="437"/>
                    <a:pt x="1666" y="451"/>
                    <a:pt x="1537" y="481"/>
                  </a:cubicBezTo>
                  <a:lnTo>
                    <a:pt x="1505" y="481"/>
                  </a:lnTo>
                  <a:cubicBezTo>
                    <a:pt x="1505" y="513"/>
                    <a:pt x="1505" y="513"/>
                    <a:pt x="1537" y="545"/>
                  </a:cubicBezTo>
                  <a:lnTo>
                    <a:pt x="2177" y="897"/>
                  </a:lnTo>
                  <a:lnTo>
                    <a:pt x="2017" y="1025"/>
                  </a:lnTo>
                  <a:lnTo>
                    <a:pt x="1249" y="577"/>
                  </a:lnTo>
                  <a:cubicBezTo>
                    <a:pt x="1233" y="561"/>
                    <a:pt x="1225" y="553"/>
                    <a:pt x="1221" y="553"/>
                  </a:cubicBezTo>
                  <a:cubicBezTo>
                    <a:pt x="1217" y="553"/>
                    <a:pt x="1217" y="561"/>
                    <a:pt x="1217" y="577"/>
                  </a:cubicBezTo>
                  <a:cubicBezTo>
                    <a:pt x="1153" y="577"/>
                    <a:pt x="1121" y="609"/>
                    <a:pt x="1057" y="641"/>
                  </a:cubicBezTo>
                  <a:cubicBezTo>
                    <a:pt x="1025" y="641"/>
                    <a:pt x="993" y="673"/>
                    <a:pt x="961" y="705"/>
                  </a:cubicBezTo>
                  <a:cubicBezTo>
                    <a:pt x="929" y="705"/>
                    <a:pt x="929" y="737"/>
                    <a:pt x="929" y="737"/>
                  </a:cubicBezTo>
                  <a:cubicBezTo>
                    <a:pt x="929" y="769"/>
                    <a:pt x="961" y="769"/>
                    <a:pt x="961" y="769"/>
                  </a:cubicBezTo>
                  <a:lnTo>
                    <a:pt x="1697" y="1185"/>
                  </a:lnTo>
                  <a:lnTo>
                    <a:pt x="1537" y="1281"/>
                  </a:lnTo>
                  <a:lnTo>
                    <a:pt x="833" y="897"/>
                  </a:lnTo>
                  <a:lnTo>
                    <a:pt x="769" y="897"/>
                  </a:lnTo>
                  <a:cubicBezTo>
                    <a:pt x="641" y="1153"/>
                    <a:pt x="769" y="1441"/>
                    <a:pt x="1089" y="1633"/>
                  </a:cubicBezTo>
                  <a:cubicBezTo>
                    <a:pt x="1249" y="1729"/>
                    <a:pt x="1505" y="1793"/>
                    <a:pt x="1761" y="1793"/>
                  </a:cubicBezTo>
                  <a:lnTo>
                    <a:pt x="1761" y="1985"/>
                  </a:lnTo>
                  <a:cubicBezTo>
                    <a:pt x="1409" y="1985"/>
                    <a:pt x="1057" y="1889"/>
                    <a:pt x="801" y="1729"/>
                  </a:cubicBezTo>
                  <a:cubicBezTo>
                    <a:pt x="545" y="1601"/>
                    <a:pt x="417" y="1409"/>
                    <a:pt x="353" y="1217"/>
                  </a:cubicBezTo>
                  <a:cubicBezTo>
                    <a:pt x="353" y="1057"/>
                    <a:pt x="385" y="897"/>
                    <a:pt x="513" y="769"/>
                  </a:cubicBezTo>
                  <a:lnTo>
                    <a:pt x="513" y="737"/>
                  </a:lnTo>
                  <a:cubicBezTo>
                    <a:pt x="513" y="705"/>
                    <a:pt x="513" y="705"/>
                    <a:pt x="481" y="705"/>
                  </a:cubicBezTo>
                  <a:lnTo>
                    <a:pt x="97" y="481"/>
                  </a:lnTo>
                  <a:lnTo>
                    <a:pt x="289" y="385"/>
                  </a:lnTo>
                  <a:lnTo>
                    <a:pt x="641" y="577"/>
                  </a:lnTo>
                  <a:lnTo>
                    <a:pt x="673" y="577"/>
                  </a:lnTo>
                  <a:cubicBezTo>
                    <a:pt x="705" y="545"/>
                    <a:pt x="769" y="545"/>
                    <a:pt x="801" y="513"/>
                  </a:cubicBezTo>
                  <a:cubicBezTo>
                    <a:pt x="833" y="481"/>
                    <a:pt x="865" y="481"/>
                    <a:pt x="929" y="449"/>
                  </a:cubicBezTo>
                  <a:lnTo>
                    <a:pt x="929" y="417"/>
                  </a:lnTo>
                  <a:cubicBezTo>
                    <a:pt x="961" y="417"/>
                    <a:pt x="929" y="385"/>
                    <a:pt x="929" y="385"/>
                  </a:cubicBezTo>
                  <a:lnTo>
                    <a:pt x="609" y="193"/>
                  </a:lnTo>
                  <a:lnTo>
                    <a:pt x="769" y="97"/>
                  </a:lnTo>
                  <a:close/>
                  <a:moveTo>
                    <a:pt x="737" y="1"/>
                  </a:moveTo>
                  <a:lnTo>
                    <a:pt x="513" y="161"/>
                  </a:lnTo>
                  <a:lnTo>
                    <a:pt x="481" y="193"/>
                  </a:lnTo>
                  <a:cubicBezTo>
                    <a:pt x="481" y="193"/>
                    <a:pt x="481" y="225"/>
                    <a:pt x="513" y="225"/>
                  </a:cubicBezTo>
                  <a:lnTo>
                    <a:pt x="833" y="417"/>
                  </a:lnTo>
                  <a:cubicBezTo>
                    <a:pt x="801" y="417"/>
                    <a:pt x="769" y="449"/>
                    <a:pt x="769" y="449"/>
                  </a:cubicBezTo>
                  <a:cubicBezTo>
                    <a:pt x="705" y="481"/>
                    <a:pt x="673" y="481"/>
                    <a:pt x="641" y="513"/>
                  </a:cubicBezTo>
                  <a:lnTo>
                    <a:pt x="289" y="289"/>
                  </a:lnTo>
                  <a:lnTo>
                    <a:pt x="257" y="289"/>
                  </a:lnTo>
                  <a:lnTo>
                    <a:pt x="1" y="449"/>
                  </a:lnTo>
                  <a:lnTo>
                    <a:pt x="1" y="481"/>
                  </a:lnTo>
                  <a:lnTo>
                    <a:pt x="1" y="513"/>
                  </a:lnTo>
                  <a:lnTo>
                    <a:pt x="417" y="737"/>
                  </a:lnTo>
                  <a:cubicBezTo>
                    <a:pt x="289" y="897"/>
                    <a:pt x="257" y="1057"/>
                    <a:pt x="289" y="1217"/>
                  </a:cubicBezTo>
                  <a:cubicBezTo>
                    <a:pt x="321" y="1441"/>
                    <a:pt x="513" y="1633"/>
                    <a:pt x="769" y="1793"/>
                  </a:cubicBezTo>
                  <a:cubicBezTo>
                    <a:pt x="1057" y="1953"/>
                    <a:pt x="1409" y="2049"/>
                    <a:pt x="1825" y="2081"/>
                  </a:cubicBezTo>
                  <a:lnTo>
                    <a:pt x="1825" y="2049"/>
                  </a:lnTo>
                  <a:lnTo>
                    <a:pt x="1857" y="2049"/>
                  </a:lnTo>
                  <a:lnTo>
                    <a:pt x="1857" y="1793"/>
                  </a:lnTo>
                  <a:cubicBezTo>
                    <a:pt x="1857" y="1761"/>
                    <a:pt x="1825" y="1761"/>
                    <a:pt x="1825" y="1761"/>
                  </a:cubicBezTo>
                  <a:cubicBezTo>
                    <a:pt x="1537" y="1729"/>
                    <a:pt x="1313" y="1665"/>
                    <a:pt x="1121" y="1569"/>
                  </a:cubicBezTo>
                  <a:cubicBezTo>
                    <a:pt x="833" y="1409"/>
                    <a:pt x="737" y="1185"/>
                    <a:pt x="833" y="993"/>
                  </a:cubicBezTo>
                  <a:lnTo>
                    <a:pt x="833" y="993"/>
                  </a:lnTo>
                  <a:lnTo>
                    <a:pt x="1505" y="1377"/>
                  </a:lnTo>
                  <a:lnTo>
                    <a:pt x="1537" y="1377"/>
                  </a:lnTo>
                  <a:lnTo>
                    <a:pt x="1793" y="1217"/>
                  </a:lnTo>
                  <a:lnTo>
                    <a:pt x="1793" y="1185"/>
                  </a:lnTo>
                  <a:lnTo>
                    <a:pt x="1793" y="1153"/>
                  </a:lnTo>
                  <a:lnTo>
                    <a:pt x="1025" y="737"/>
                  </a:lnTo>
                  <a:cubicBezTo>
                    <a:pt x="1057" y="705"/>
                    <a:pt x="1089" y="705"/>
                    <a:pt x="1121" y="673"/>
                  </a:cubicBezTo>
                  <a:cubicBezTo>
                    <a:pt x="1153" y="673"/>
                    <a:pt x="1185" y="641"/>
                    <a:pt x="1217" y="641"/>
                  </a:cubicBezTo>
                  <a:lnTo>
                    <a:pt x="1985" y="1089"/>
                  </a:lnTo>
                  <a:lnTo>
                    <a:pt x="2017" y="1089"/>
                  </a:lnTo>
                  <a:lnTo>
                    <a:pt x="2273" y="929"/>
                  </a:lnTo>
                  <a:cubicBezTo>
                    <a:pt x="2273" y="929"/>
                    <a:pt x="2305" y="929"/>
                    <a:pt x="2305" y="897"/>
                  </a:cubicBezTo>
                  <a:lnTo>
                    <a:pt x="2273" y="865"/>
                  </a:lnTo>
                  <a:lnTo>
                    <a:pt x="1665" y="513"/>
                  </a:lnTo>
                  <a:cubicBezTo>
                    <a:pt x="1756" y="496"/>
                    <a:pt x="1849" y="488"/>
                    <a:pt x="1942" y="488"/>
                  </a:cubicBezTo>
                  <a:cubicBezTo>
                    <a:pt x="2207" y="488"/>
                    <a:pt x="2467" y="554"/>
                    <a:pt x="2657" y="673"/>
                  </a:cubicBezTo>
                  <a:cubicBezTo>
                    <a:pt x="2849" y="801"/>
                    <a:pt x="2977" y="929"/>
                    <a:pt x="2977" y="1057"/>
                  </a:cubicBezTo>
                  <a:cubicBezTo>
                    <a:pt x="2977" y="1089"/>
                    <a:pt x="3009" y="1089"/>
                    <a:pt x="3009" y="1089"/>
                  </a:cubicBezTo>
                  <a:lnTo>
                    <a:pt x="3489" y="1089"/>
                  </a:lnTo>
                  <a:lnTo>
                    <a:pt x="3489" y="1057"/>
                  </a:lnTo>
                  <a:cubicBezTo>
                    <a:pt x="3457" y="833"/>
                    <a:pt x="3297" y="609"/>
                    <a:pt x="3009" y="449"/>
                  </a:cubicBezTo>
                  <a:cubicBezTo>
                    <a:pt x="2701" y="264"/>
                    <a:pt x="2299" y="171"/>
                    <a:pt x="1891" y="171"/>
                  </a:cubicBezTo>
                  <a:cubicBezTo>
                    <a:pt x="1664" y="171"/>
                    <a:pt x="1434" y="200"/>
                    <a:pt x="1217" y="257"/>
                  </a:cubicBezTo>
                  <a:lnTo>
                    <a:pt x="80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4825375" y="3081125"/>
              <a:ext cx="168050" cy="73650"/>
            </a:xfrm>
            <a:custGeom>
              <a:rect b="b" l="l" r="r" t="t"/>
              <a:pathLst>
                <a:path extrusionOk="0" h="2946" w="6722">
                  <a:moveTo>
                    <a:pt x="1" y="1"/>
                  </a:moveTo>
                  <a:lnTo>
                    <a:pt x="1" y="993"/>
                  </a:lnTo>
                  <a:cubicBezTo>
                    <a:pt x="1" y="1505"/>
                    <a:pt x="321" y="1985"/>
                    <a:pt x="993" y="2369"/>
                  </a:cubicBezTo>
                  <a:cubicBezTo>
                    <a:pt x="1153" y="2465"/>
                    <a:pt x="1313" y="2529"/>
                    <a:pt x="1473" y="2625"/>
                  </a:cubicBezTo>
                  <a:cubicBezTo>
                    <a:pt x="1601" y="2657"/>
                    <a:pt x="1761" y="2721"/>
                    <a:pt x="1889" y="2753"/>
                  </a:cubicBezTo>
                  <a:cubicBezTo>
                    <a:pt x="2017" y="2785"/>
                    <a:pt x="2113" y="2817"/>
                    <a:pt x="2241" y="2849"/>
                  </a:cubicBezTo>
                  <a:cubicBezTo>
                    <a:pt x="2337" y="2849"/>
                    <a:pt x="2465" y="2881"/>
                    <a:pt x="2561" y="2881"/>
                  </a:cubicBezTo>
                  <a:cubicBezTo>
                    <a:pt x="2689" y="2913"/>
                    <a:pt x="2785" y="2913"/>
                    <a:pt x="2881" y="2913"/>
                  </a:cubicBezTo>
                  <a:cubicBezTo>
                    <a:pt x="3009" y="2945"/>
                    <a:pt x="3105" y="2945"/>
                    <a:pt x="3233" y="2945"/>
                  </a:cubicBezTo>
                  <a:lnTo>
                    <a:pt x="3585" y="2945"/>
                  </a:lnTo>
                  <a:cubicBezTo>
                    <a:pt x="3681" y="2945"/>
                    <a:pt x="3809" y="2913"/>
                    <a:pt x="3937" y="2913"/>
                  </a:cubicBezTo>
                  <a:cubicBezTo>
                    <a:pt x="4097" y="2913"/>
                    <a:pt x="4225" y="2881"/>
                    <a:pt x="4386" y="2849"/>
                  </a:cubicBezTo>
                  <a:cubicBezTo>
                    <a:pt x="4578" y="2817"/>
                    <a:pt x="4802" y="2753"/>
                    <a:pt x="4994" y="2689"/>
                  </a:cubicBezTo>
                  <a:cubicBezTo>
                    <a:pt x="5282" y="2625"/>
                    <a:pt x="5506" y="2497"/>
                    <a:pt x="5730" y="2369"/>
                  </a:cubicBezTo>
                  <a:cubicBezTo>
                    <a:pt x="5762" y="2369"/>
                    <a:pt x="5762" y="2369"/>
                    <a:pt x="5794" y="2337"/>
                  </a:cubicBezTo>
                  <a:cubicBezTo>
                    <a:pt x="5954" y="2241"/>
                    <a:pt x="6082" y="2145"/>
                    <a:pt x="6210" y="2017"/>
                  </a:cubicBezTo>
                  <a:cubicBezTo>
                    <a:pt x="6274" y="1953"/>
                    <a:pt x="6370" y="1889"/>
                    <a:pt x="6402" y="1793"/>
                  </a:cubicBezTo>
                  <a:cubicBezTo>
                    <a:pt x="6466" y="1729"/>
                    <a:pt x="6498" y="1665"/>
                    <a:pt x="6562" y="1601"/>
                  </a:cubicBezTo>
                  <a:cubicBezTo>
                    <a:pt x="6594" y="1537"/>
                    <a:pt x="6626" y="1473"/>
                    <a:pt x="6626" y="1409"/>
                  </a:cubicBezTo>
                  <a:cubicBezTo>
                    <a:pt x="6658" y="1345"/>
                    <a:pt x="6690" y="1281"/>
                    <a:pt x="6690" y="1217"/>
                  </a:cubicBezTo>
                  <a:cubicBezTo>
                    <a:pt x="6722" y="1153"/>
                    <a:pt x="6722" y="1089"/>
                    <a:pt x="6722" y="1025"/>
                  </a:cubicBezTo>
                  <a:lnTo>
                    <a:pt x="6722" y="33"/>
                  </a:lnTo>
                  <a:cubicBezTo>
                    <a:pt x="6722" y="97"/>
                    <a:pt x="6722" y="161"/>
                    <a:pt x="6690" y="225"/>
                  </a:cubicBezTo>
                  <a:cubicBezTo>
                    <a:pt x="6690" y="289"/>
                    <a:pt x="6658" y="353"/>
                    <a:pt x="6626" y="417"/>
                  </a:cubicBezTo>
                  <a:cubicBezTo>
                    <a:pt x="6626" y="481"/>
                    <a:pt x="6594" y="545"/>
                    <a:pt x="6562" y="609"/>
                  </a:cubicBezTo>
                  <a:cubicBezTo>
                    <a:pt x="6498" y="673"/>
                    <a:pt x="6466" y="737"/>
                    <a:pt x="6402" y="801"/>
                  </a:cubicBezTo>
                  <a:cubicBezTo>
                    <a:pt x="6370" y="865"/>
                    <a:pt x="6274" y="961"/>
                    <a:pt x="6210" y="1025"/>
                  </a:cubicBezTo>
                  <a:cubicBezTo>
                    <a:pt x="6082" y="1153"/>
                    <a:pt x="5954" y="1249"/>
                    <a:pt x="5794" y="1345"/>
                  </a:cubicBezTo>
                  <a:cubicBezTo>
                    <a:pt x="5762" y="1345"/>
                    <a:pt x="5762" y="1345"/>
                    <a:pt x="5730" y="1377"/>
                  </a:cubicBezTo>
                  <a:cubicBezTo>
                    <a:pt x="5506" y="1505"/>
                    <a:pt x="5282" y="1601"/>
                    <a:pt x="4994" y="1697"/>
                  </a:cubicBezTo>
                  <a:cubicBezTo>
                    <a:pt x="4802" y="1761"/>
                    <a:pt x="4578" y="1825"/>
                    <a:pt x="4386" y="1857"/>
                  </a:cubicBezTo>
                  <a:cubicBezTo>
                    <a:pt x="4225" y="1889"/>
                    <a:pt x="4097" y="1889"/>
                    <a:pt x="3937" y="1921"/>
                  </a:cubicBezTo>
                  <a:cubicBezTo>
                    <a:pt x="3809" y="1921"/>
                    <a:pt x="3681" y="1921"/>
                    <a:pt x="3585" y="1953"/>
                  </a:cubicBezTo>
                  <a:lnTo>
                    <a:pt x="3233" y="1953"/>
                  </a:lnTo>
                  <a:cubicBezTo>
                    <a:pt x="3105" y="1921"/>
                    <a:pt x="3009" y="1921"/>
                    <a:pt x="2881" y="1921"/>
                  </a:cubicBezTo>
                  <a:cubicBezTo>
                    <a:pt x="2785" y="1921"/>
                    <a:pt x="2689" y="1889"/>
                    <a:pt x="2561" y="1889"/>
                  </a:cubicBezTo>
                  <a:cubicBezTo>
                    <a:pt x="2465" y="1857"/>
                    <a:pt x="2337" y="1857"/>
                    <a:pt x="2241" y="1825"/>
                  </a:cubicBezTo>
                  <a:cubicBezTo>
                    <a:pt x="2113" y="1793"/>
                    <a:pt x="2017" y="1793"/>
                    <a:pt x="1889" y="1761"/>
                  </a:cubicBezTo>
                  <a:cubicBezTo>
                    <a:pt x="1761" y="1697"/>
                    <a:pt x="1601" y="1665"/>
                    <a:pt x="1473" y="1601"/>
                  </a:cubicBezTo>
                  <a:cubicBezTo>
                    <a:pt x="1313" y="1537"/>
                    <a:pt x="1153" y="1473"/>
                    <a:pt x="993" y="1377"/>
                  </a:cubicBezTo>
                  <a:cubicBezTo>
                    <a:pt x="353" y="993"/>
                    <a:pt x="1" y="481"/>
                    <a:pt x="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4824575" y="3079525"/>
              <a:ext cx="169650" cy="76050"/>
            </a:xfrm>
            <a:custGeom>
              <a:rect b="b" l="l" r="r" t="t"/>
              <a:pathLst>
                <a:path extrusionOk="0" h="3042" w="6786">
                  <a:moveTo>
                    <a:pt x="6722" y="449"/>
                  </a:moveTo>
                  <a:lnTo>
                    <a:pt x="6722" y="1057"/>
                  </a:lnTo>
                  <a:lnTo>
                    <a:pt x="6722" y="1089"/>
                  </a:lnTo>
                  <a:cubicBezTo>
                    <a:pt x="6722" y="1153"/>
                    <a:pt x="6690" y="1217"/>
                    <a:pt x="6690" y="1281"/>
                  </a:cubicBezTo>
                  <a:cubicBezTo>
                    <a:pt x="6690" y="1345"/>
                    <a:pt x="6658" y="1409"/>
                    <a:pt x="6626" y="1473"/>
                  </a:cubicBezTo>
                  <a:cubicBezTo>
                    <a:pt x="6626" y="1537"/>
                    <a:pt x="6594" y="1601"/>
                    <a:pt x="6562" y="1633"/>
                  </a:cubicBezTo>
                  <a:cubicBezTo>
                    <a:pt x="6530" y="1729"/>
                    <a:pt x="6466" y="1793"/>
                    <a:pt x="6434" y="1857"/>
                  </a:cubicBezTo>
                  <a:cubicBezTo>
                    <a:pt x="6370" y="1921"/>
                    <a:pt x="6306" y="1985"/>
                    <a:pt x="6210" y="2081"/>
                  </a:cubicBezTo>
                  <a:cubicBezTo>
                    <a:pt x="6082" y="2177"/>
                    <a:pt x="5954" y="2273"/>
                    <a:pt x="5794" y="2369"/>
                  </a:cubicBezTo>
                  <a:cubicBezTo>
                    <a:pt x="5794" y="2401"/>
                    <a:pt x="5762" y="2401"/>
                    <a:pt x="5762" y="2401"/>
                  </a:cubicBezTo>
                  <a:cubicBezTo>
                    <a:pt x="5538" y="2529"/>
                    <a:pt x="5282" y="2625"/>
                    <a:pt x="5026" y="2721"/>
                  </a:cubicBezTo>
                  <a:cubicBezTo>
                    <a:pt x="4834" y="2785"/>
                    <a:pt x="4610" y="2849"/>
                    <a:pt x="4386" y="2881"/>
                  </a:cubicBezTo>
                  <a:cubicBezTo>
                    <a:pt x="4257" y="2913"/>
                    <a:pt x="4129" y="2913"/>
                    <a:pt x="3969" y="2945"/>
                  </a:cubicBezTo>
                  <a:cubicBezTo>
                    <a:pt x="3841" y="2945"/>
                    <a:pt x="3713" y="2945"/>
                    <a:pt x="3617" y="2977"/>
                  </a:cubicBezTo>
                  <a:lnTo>
                    <a:pt x="3265" y="2977"/>
                  </a:lnTo>
                  <a:cubicBezTo>
                    <a:pt x="3169" y="2977"/>
                    <a:pt x="3041" y="2945"/>
                    <a:pt x="2945" y="2945"/>
                  </a:cubicBezTo>
                  <a:cubicBezTo>
                    <a:pt x="2817" y="2945"/>
                    <a:pt x="2721" y="2913"/>
                    <a:pt x="2625" y="2913"/>
                  </a:cubicBezTo>
                  <a:cubicBezTo>
                    <a:pt x="2497" y="2881"/>
                    <a:pt x="2401" y="2881"/>
                    <a:pt x="2273" y="2849"/>
                  </a:cubicBezTo>
                  <a:cubicBezTo>
                    <a:pt x="2145" y="2817"/>
                    <a:pt x="2049" y="2817"/>
                    <a:pt x="1921" y="2785"/>
                  </a:cubicBezTo>
                  <a:cubicBezTo>
                    <a:pt x="1793" y="2721"/>
                    <a:pt x="1665" y="2689"/>
                    <a:pt x="1537" y="2625"/>
                  </a:cubicBezTo>
                  <a:cubicBezTo>
                    <a:pt x="1345" y="2561"/>
                    <a:pt x="1185" y="2497"/>
                    <a:pt x="1057" y="2401"/>
                  </a:cubicBezTo>
                  <a:cubicBezTo>
                    <a:pt x="417" y="2049"/>
                    <a:pt x="65" y="1569"/>
                    <a:pt x="65" y="1057"/>
                  </a:cubicBezTo>
                  <a:lnTo>
                    <a:pt x="65" y="449"/>
                  </a:lnTo>
                  <a:cubicBezTo>
                    <a:pt x="193" y="833"/>
                    <a:pt x="513" y="1185"/>
                    <a:pt x="993" y="1441"/>
                  </a:cubicBezTo>
                  <a:cubicBezTo>
                    <a:pt x="1153" y="1537"/>
                    <a:pt x="1313" y="1633"/>
                    <a:pt x="1505" y="1697"/>
                  </a:cubicBezTo>
                  <a:cubicBezTo>
                    <a:pt x="1633" y="1729"/>
                    <a:pt x="1761" y="1793"/>
                    <a:pt x="1889" y="1825"/>
                  </a:cubicBezTo>
                  <a:cubicBezTo>
                    <a:pt x="2017" y="1857"/>
                    <a:pt x="2145" y="1889"/>
                    <a:pt x="2241" y="1921"/>
                  </a:cubicBezTo>
                  <a:cubicBezTo>
                    <a:pt x="2369" y="1921"/>
                    <a:pt x="2465" y="1953"/>
                    <a:pt x="2593" y="1985"/>
                  </a:cubicBezTo>
                  <a:cubicBezTo>
                    <a:pt x="2689" y="1985"/>
                    <a:pt x="2817" y="1985"/>
                    <a:pt x="2913" y="2017"/>
                  </a:cubicBezTo>
                  <a:lnTo>
                    <a:pt x="3585" y="2017"/>
                  </a:lnTo>
                  <a:cubicBezTo>
                    <a:pt x="3713" y="2017"/>
                    <a:pt x="3841" y="2017"/>
                    <a:pt x="3969" y="1985"/>
                  </a:cubicBezTo>
                  <a:cubicBezTo>
                    <a:pt x="4129" y="1985"/>
                    <a:pt x="4257" y="1953"/>
                    <a:pt x="4418" y="1953"/>
                  </a:cubicBezTo>
                  <a:cubicBezTo>
                    <a:pt x="4642" y="1889"/>
                    <a:pt x="4834" y="1857"/>
                    <a:pt x="5058" y="1793"/>
                  </a:cubicBezTo>
                  <a:cubicBezTo>
                    <a:pt x="5314" y="1697"/>
                    <a:pt x="5570" y="1569"/>
                    <a:pt x="5794" y="1441"/>
                  </a:cubicBezTo>
                  <a:lnTo>
                    <a:pt x="5826" y="1441"/>
                  </a:lnTo>
                  <a:cubicBezTo>
                    <a:pt x="5986" y="1313"/>
                    <a:pt x="6146" y="1217"/>
                    <a:pt x="6274" y="1121"/>
                  </a:cubicBezTo>
                  <a:cubicBezTo>
                    <a:pt x="6338" y="1025"/>
                    <a:pt x="6402" y="961"/>
                    <a:pt x="6466" y="865"/>
                  </a:cubicBezTo>
                  <a:cubicBezTo>
                    <a:pt x="6530" y="801"/>
                    <a:pt x="6562" y="737"/>
                    <a:pt x="6626" y="673"/>
                  </a:cubicBezTo>
                  <a:cubicBezTo>
                    <a:pt x="6658" y="609"/>
                    <a:pt x="6690" y="545"/>
                    <a:pt x="6722" y="449"/>
                  </a:cubicBezTo>
                  <a:close/>
                  <a:moveTo>
                    <a:pt x="33" y="1"/>
                  </a:moveTo>
                  <a:cubicBezTo>
                    <a:pt x="33" y="1"/>
                    <a:pt x="1" y="33"/>
                    <a:pt x="1" y="65"/>
                  </a:cubicBezTo>
                  <a:lnTo>
                    <a:pt x="1" y="1057"/>
                  </a:lnTo>
                  <a:cubicBezTo>
                    <a:pt x="1" y="1601"/>
                    <a:pt x="353" y="2081"/>
                    <a:pt x="993" y="2465"/>
                  </a:cubicBezTo>
                  <a:cubicBezTo>
                    <a:pt x="1153" y="2561"/>
                    <a:pt x="1313" y="2625"/>
                    <a:pt x="1505" y="2689"/>
                  </a:cubicBezTo>
                  <a:cubicBezTo>
                    <a:pt x="1633" y="2753"/>
                    <a:pt x="1761" y="2817"/>
                    <a:pt x="1921" y="2849"/>
                  </a:cubicBezTo>
                  <a:cubicBezTo>
                    <a:pt x="2017" y="2881"/>
                    <a:pt x="2145" y="2913"/>
                    <a:pt x="2273" y="2945"/>
                  </a:cubicBezTo>
                  <a:cubicBezTo>
                    <a:pt x="2369" y="2945"/>
                    <a:pt x="2497" y="2977"/>
                    <a:pt x="2593" y="2977"/>
                  </a:cubicBezTo>
                  <a:cubicBezTo>
                    <a:pt x="2689" y="3009"/>
                    <a:pt x="2817" y="3009"/>
                    <a:pt x="2913" y="3041"/>
                  </a:cubicBezTo>
                  <a:lnTo>
                    <a:pt x="3585" y="3041"/>
                  </a:lnTo>
                  <a:cubicBezTo>
                    <a:pt x="3713" y="3041"/>
                    <a:pt x="3841" y="3041"/>
                    <a:pt x="3969" y="3009"/>
                  </a:cubicBezTo>
                  <a:cubicBezTo>
                    <a:pt x="4129" y="3009"/>
                    <a:pt x="4257" y="2977"/>
                    <a:pt x="4386" y="2945"/>
                  </a:cubicBezTo>
                  <a:cubicBezTo>
                    <a:pt x="4610" y="2913"/>
                    <a:pt x="4834" y="2849"/>
                    <a:pt x="5026" y="2785"/>
                  </a:cubicBezTo>
                  <a:cubicBezTo>
                    <a:pt x="5314" y="2689"/>
                    <a:pt x="5570" y="2593"/>
                    <a:pt x="5794" y="2465"/>
                  </a:cubicBezTo>
                  <a:cubicBezTo>
                    <a:pt x="5794" y="2465"/>
                    <a:pt x="5826" y="2465"/>
                    <a:pt x="5826" y="2433"/>
                  </a:cubicBezTo>
                  <a:cubicBezTo>
                    <a:pt x="5986" y="2337"/>
                    <a:pt x="6146" y="2241"/>
                    <a:pt x="6242" y="2113"/>
                  </a:cubicBezTo>
                  <a:cubicBezTo>
                    <a:pt x="6338" y="2049"/>
                    <a:pt x="6402" y="1985"/>
                    <a:pt x="6466" y="1889"/>
                  </a:cubicBezTo>
                  <a:cubicBezTo>
                    <a:pt x="6530" y="1825"/>
                    <a:pt x="6562" y="1761"/>
                    <a:pt x="6594" y="1697"/>
                  </a:cubicBezTo>
                  <a:cubicBezTo>
                    <a:pt x="6658" y="1633"/>
                    <a:pt x="6690" y="1569"/>
                    <a:pt x="6690" y="1505"/>
                  </a:cubicBezTo>
                  <a:cubicBezTo>
                    <a:pt x="6722" y="1441"/>
                    <a:pt x="6754" y="1345"/>
                    <a:pt x="6754" y="1281"/>
                  </a:cubicBezTo>
                  <a:cubicBezTo>
                    <a:pt x="6786" y="1217"/>
                    <a:pt x="6786" y="1153"/>
                    <a:pt x="6786" y="1089"/>
                  </a:cubicBezTo>
                  <a:lnTo>
                    <a:pt x="6786" y="1057"/>
                  </a:lnTo>
                  <a:lnTo>
                    <a:pt x="6786" y="65"/>
                  </a:lnTo>
                  <a:cubicBezTo>
                    <a:pt x="6786" y="33"/>
                    <a:pt x="6754" y="33"/>
                    <a:pt x="6754" y="33"/>
                  </a:cubicBezTo>
                  <a:cubicBezTo>
                    <a:pt x="6722" y="33"/>
                    <a:pt x="6722" y="33"/>
                    <a:pt x="6722" y="65"/>
                  </a:cubicBezTo>
                  <a:lnTo>
                    <a:pt x="6722" y="97"/>
                  </a:lnTo>
                  <a:cubicBezTo>
                    <a:pt x="6722" y="161"/>
                    <a:pt x="6690" y="225"/>
                    <a:pt x="6690" y="289"/>
                  </a:cubicBezTo>
                  <a:cubicBezTo>
                    <a:pt x="6690" y="353"/>
                    <a:pt x="6658" y="385"/>
                    <a:pt x="6626" y="449"/>
                  </a:cubicBezTo>
                  <a:cubicBezTo>
                    <a:pt x="6626" y="513"/>
                    <a:pt x="6594" y="577"/>
                    <a:pt x="6562" y="641"/>
                  </a:cubicBezTo>
                  <a:cubicBezTo>
                    <a:pt x="6530" y="705"/>
                    <a:pt x="6466" y="769"/>
                    <a:pt x="6434" y="833"/>
                  </a:cubicBezTo>
                  <a:cubicBezTo>
                    <a:pt x="6370" y="929"/>
                    <a:pt x="6306" y="993"/>
                    <a:pt x="6210" y="1057"/>
                  </a:cubicBezTo>
                  <a:cubicBezTo>
                    <a:pt x="6082" y="1185"/>
                    <a:pt x="5954" y="1281"/>
                    <a:pt x="5794" y="1377"/>
                  </a:cubicBezTo>
                  <a:cubicBezTo>
                    <a:pt x="5794" y="1377"/>
                    <a:pt x="5762" y="1377"/>
                    <a:pt x="5762" y="1409"/>
                  </a:cubicBezTo>
                  <a:cubicBezTo>
                    <a:pt x="5538" y="1537"/>
                    <a:pt x="5282" y="1633"/>
                    <a:pt x="5026" y="1729"/>
                  </a:cubicBezTo>
                  <a:cubicBezTo>
                    <a:pt x="4834" y="1793"/>
                    <a:pt x="4610" y="1825"/>
                    <a:pt x="4386" y="1889"/>
                  </a:cubicBezTo>
                  <a:cubicBezTo>
                    <a:pt x="4257" y="1889"/>
                    <a:pt x="4129" y="1921"/>
                    <a:pt x="3969" y="1921"/>
                  </a:cubicBezTo>
                  <a:cubicBezTo>
                    <a:pt x="3841" y="1953"/>
                    <a:pt x="3713" y="1953"/>
                    <a:pt x="3617" y="1953"/>
                  </a:cubicBezTo>
                  <a:lnTo>
                    <a:pt x="2945" y="1953"/>
                  </a:lnTo>
                  <a:cubicBezTo>
                    <a:pt x="2817" y="1921"/>
                    <a:pt x="2721" y="1921"/>
                    <a:pt x="2625" y="1921"/>
                  </a:cubicBezTo>
                  <a:cubicBezTo>
                    <a:pt x="2497" y="1889"/>
                    <a:pt x="2401" y="1889"/>
                    <a:pt x="2273" y="1857"/>
                  </a:cubicBezTo>
                  <a:cubicBezTo>
                    <a:pt x="2145" y="1825"/>
                    <a:pt x="2049" y="1793"/>
                    <a:pt x="1921" y="1761"/>
                  </a:cubicBezTo>
                  <a:cubicBezTo>
                    <a:pt x="1793" y="1729"/>
                    <a:pt x="1665" y="1697"/>
                    <a:pt x="1537" y="1633"/>
                  </a:cubicBezTo>
                  <a:cubicBezTo>
                    <a:pt x="1345" y="1569"/>
                    <a:pt x="1185" y="1473"/>
                    <a:pt x="1057" y="1409"/>
                  </a:cubicBezTo>
                  <a:cubicBezTo>
                    <a:pt x="417" y="1025"/>
                    <a:pt x="65" y="545"/>
                    <a:pt x="65" y="65"/>
                  </a:cubicBez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4817375" y="3032325"/>
              <a:ext cx="184050" cy="97650"/>
            </a:xfrm>
            <a:custGeom>
              <a:rect b="b" l="l" r="r" t="t"/>
              <a:pathLst>
                <a:path extrusionOk="0" h="3906" w="7362">
                  <a:moveTo>
                    <a:pt x="3669" y="0"/>
                  </a:moveTo>
                  <a:cubicBezTo>
                    <a:pt x="2809" y="0"/>
                    <a:pt x="1953" y="192"/>
                    <a:pt x="1313" y="576"/>
                  </a:cubicBezTo>
                  <a:cubicBezTo>
                    <a:pt x="1" y="1345"/>
                    <a:pt x="1" y="2561"/>
                    <a:pt x="1313" y="3329"/>
                  </a:cubicBezTo>
                  <a:cubicBezTo>
                    <a:pt x="1969" y="3713"/>
                    <a:pt x="2825" y="3905"/>
                    <a:pt x="3681" y="3905"/>
                  </a:cubicBezTo>
                  <a:cubicBezTo>
                    <a:pt x="4537" y="3905"/>
                    <a:pt x="5394" y="3713"/>
                    <a:pt x="6050" y="3329"/>
                  </a:cubicBezTo>
                  <a:cubicBezTo>
                    <a:pt x="7362" y="2561"/>
                    <a:pt x="7362" y="1345"/>
                    <a:pt x="6050" y="576"/>
                  </a:cubicBezTo>
                  <a:cubicBezTo>
                    <a:pt x="5394" y="192"/>
                    <a:pt x="4529" y="0"/>
                    <a:pt x="3669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4824575" y="3031525"/>
              <a:ext cx="169650" cy="99250"/>
            </a:xfrm>
            <a:custGeom>
              <a:rect b="b" l="l" r="r" t="t"/>
              <a:pathLst>
                <a:path extrusionOk="0" h="3970" w="6786">
                  <a:moveTo>
                    <a:pt x="3393" y="64"/>
                  </a:moveTo>
                  <a:cubicBezTo>
                    <a:pt x="4225" y="64"/>
                    <a:pt x="5090" y="256"/>
                    <a:pt x="5730" y="640"/>
                  </a:cubicBezTo>
                  <a:cubicBezTo>
                    <a:pt x="6370" y="992"/>
                    <a:pt x="6722" y="1473"/>
                    <a:pt x="6722" y="1985"/>
                  </a:cubicBezTo>
                  <a:cubicBezTo>
                    <a:pt x="6722" y="2497"/>
                    <a:pt x="6370" y="2977"/>
                    <a:pt x="5762" y="3329"/>
                  </a:cubicBezTo>
                  <a:cubicBezTo>
                    <a:pt x="5106" y="3697"/>
                    <a:pt x="4249" y="3881"/>
                    <a:pt x="3397" y="3881"/>
                  </a:cubicBezTo>
                  <a:cubicBezTo>
                    <a:pt x="2545" y="3881"/>
                    <a:pt x="1697" y="3697"/>
                    <a:pt x="1057" y="3329"/>
                  </a:cubicBezTo>
                  <a:cubicBezTo>
                    <a:pt x="417" y="2945"/>
                    <a:pt x="65" y="2497"/>
                    <a:pt x="65" y="1985"/>
                  </a:cubicBezTo>
                  <a:cubicBezTo>
                    <a:pt x="65" y="1473"/>
                    <a:pt x="417" y="992"/>
                    <a:pt x="1025" y="640"/>
                  </a:cubicBezTo>
                  <a:cubicBezTo>
                    <a:pt x="1665" y="256"/>
                    <a:pt x="2529" y="64"/>
                    <a:pt x="3393" y="64"/>
                  </a:cubicBezTo>
                  <a:close/>
                  <a:moveTo>
                    <a:pt x="3377" y="0"/>
                  </a:moveTo>
                  <a:cubicBezTo>
                    <a:pt x="2513" y="0"/>
                    <a:pt x="1649" y="192"/>
                    <a:pt x="993" y="576"/>
                  </a:cubicBezTo>
                  <a:cubicBezTo>
                    <a:pt x="353" y="960"/>
                    <a:pt x="1" y="1441"/>
                    <a:pt x="1" y="1985"/>
                  </a:cubicBezTo>
                  <a:cubicBezTo>
                    <a:pt x="1" y="2497"/>
                    <a:pt x="353" y="3009"/>
                    <a:pt x="1025" y="3393"/>
                  </a:cubicBezTo>
                  <a:cubicBezTo>
                    <a:pt x="1665" y="3777"/>
                    <a:pt x="2529" y="3969"/>
                    <a:pt x="3393" y="3969"/>
                  </a:cubicBezTo>
                  <a:cubicBezTo>
                    <a:pt x="4257" y="3969"/>
                    <a:pt x="5122" y="3777"/>
                    <a:pt x="5794" y="3393"/>
                  </a:cubicBezTo>
                  <a:cubicBezTo>
                    <a:pt x="6434" y="3009"/>
                    <a:pt x="6786" y="2529"/>
                    <a:pt x="6786" y="1985"/>
                  </a:cubicBezTo>
                  <a:cubicBezTo>
                    <a:pt x="6786" y="1441"/>
                    <a:pt x="6434" y="960"/>
                    <a:pt x="5762" y="576"/>
                  </a:cubicBezTo>
                  <a:cubicBezTo>
                    <a:pt x="5106" y="192"/>
                    <a:pt x="4241" y="0"/>
                    <a:pt x="33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4837375" y="3043125"/>
              <a:ext cx="144050" cy="75825"/>
            </a:xfrm>
            <a:custGeom>
              <a:rect b="b" l="l" r="r" t="t"/>
              <a:pathLst>
                <a:path extrusionOk="0" h="3033" w="5762">
                  <a:moveTo>
                    <a:pt x="2881" y="0"/>
                  </a:moveTo>
                  <a:cubicBezTo>
                    <a:pt x="2209" y="0"/>
                    <a:pt x="1537" y="144"/>
                    <a:pt x="1025" y="432"/>
                  </a:cubicBezTo>
                  <a:cubicBezTo>
                    <a:pt x="1" y="1041"/>
                    <a:pt x="1" y="2001"/>
                    <a:pt x="1025" y="2577"/>
                  </a:cubicBezTo>
                  <a:cubicBezTo>
                    <a:pt x="1537" y="2881"/>
                    <a:pt x="2209" y="3033"/>
                    <a:pt x="2881" y="3033"/>
                  </a:cubicBezTo>
                  <a:cubicBezTo>
                    <a:pt x="3553" y="3033"/>
                    <a:pt x="4226" y="2881"/>
                    <a:pt x="4738" y="2577"/>
                  </a:cubicBezTo>
                  <a:cubicBezTo>
                    <a:pt x="5762" y="2001"/>
                    <a:pt x="5762" y="1041"/>
                    <a:pt x="4738" y="432"/>
                  </a:cubicBezTo>
                  <a:cubicBezTo>
                    <a:pt x="4226" y="144"/>
                    <a:pt x="3553" y="0"/>
                    <a:pt x="288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4842975" y="3042325"/>
              <a:ext cx="132850" cy="77225"/>
            </a:xfrm>
            <a:custGeom>
              <a:rect b="b" l="l" r="r" t="t"/>
              <a:pathLst>
                <a:path extrusionOk="0" h="3089" w="5314">
                  <a:moveTo>
                    <a:pt x="2657" y="48"/>
                  </a:moveTo>
                  <a:cubicBezTo>
                    <a:pt x="3329" y="48"/>
                    <a:pt x="3970" y="208"/>
                    <a:pt x="4482" y="496"/>
                  </a:cubicBezTo>
                  <a:cubicBezTo>
                    <a:pt x="4962" y="785"/>
                    <a:pt x="5250" y="1169"/>
                    <a:pt x="5250" y="1553"/>
                  </a:cubicBezTo>
                  <a:cubicBezTo>
                    <a:pt x="5250" y="1937"/>
                    <a:pt x="4994" y="2321"/>
                    <a:pt x="4514" y="2577"/>
                  </a:cubicBezTo>
                  <a:cubicBezTo>
                    <a:pt x="4002" y="2881"/>
                    <a:pt x="3329" y="3033"/>
                    <a:pt x="2661" y="3033"/>
                  </a:cubicBezTo>
                  <a:cubicBezTo>
                    <a:pt x="1993" y="3033"/>
                    <a:pt x="1329" y="2881"/>
                    <a:pt x="833" y="2577"/>
                  </a:cubicBezTo>
                  <a:cubicBezTo>
                    <a:pt x="321" y="2321"/>
                    <a:pt x="65" y="1937"/>
                    <a:pt x="65" y="1553"/>
                  </a:cubicBezTo>
                  <a:cubicBezTo>
                    <a:pt x="65" y="1137"/>
                    <a:pt x="321" y="785"/>
                    <a:pt x="801" y="496"/>
                  </a:cubicBezTo>
                  <a:cubicBezTo>
                    <a:pt x="1313" y="208"/>
                    <a:pt x="1985" y="48"/>
                    <a:pt x="2657" y="48"/>
                  </a:cubicBezTo>
                  <a:close/>
                  <a:moveTo>
                    <a:pt x="2641" y="0"/>
                  </a:moveTo>
                  <a:cubicBezTo>
                    <a:pt x="1961" y="0"/>
                    <a:pt x="1281" y="144"/>
                    <a:pt x="769" y="432"/>
                  </a:cubicBezTo>
                  <a:cubicBezTo>
                    <a:pt x="289" y="721"/>
                    <a:pt x="1" y="1137"/>
                    <a:pt x="1" y="1553"/>
                  </a:cubicBezTo>
                  <a:cubicBezTo>
                    <a:pt x="1" y="1969"/>
                    <a:pt x="289" y="2353"/>
                    <a:pt x="801" y="2641"/>
                  </a:cubicBezTo>
                  <a:cubicBezTo>
                    <a:pt x="1313" y="2961"/>
                    <a:pt x="1985" y="3089"/>
                    <a:pt x="2657" y="3089"/>
                  </a:cubicBezTo>
                  <a:cubicBezTo>
                    <a:pt x="3329" y="3089"/>
                    <a:pt x="4034" y="2961"/>
                    <a:pt x="4546" y="2641"/>
                  </a:cubicBezTo>
                  <a:cubicBezTo>
                    <a:pt x="5058" y="2353"/>
                    <a:pt x="5314" y="1969"/>
                    <a:pt x="5314" y="1553"/>
                  </a:cubicBezTo>
                  <a:cubicBezTo>
                    <a:pt x="5314" y="1137"/>
                    <a:pt x="5026" y="753"/>
                    <a:pt x="4514" y="432"/>
                  </a:cubicBezTo>
                  <a:cubicBezTo>
                    <a:pt x="4002" y="144"/>
                    <a:pt x="3321" y="0"/>
                    <a:pt x="264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4984600" y="310592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1"/>
                  </a:moveTo>
                  <a:lnTo>
                    <a:pt x="1" y="33"/>
                  </a:lnTo>
                  <a:lnTo>
                    <a:pt x="1" y="417"/>
                  </a:lnTo>
                  <a:lnTo>
                    <a:pt x="33" y="449"/>
                  </a:lnTo>
                  <a:cubicBezTo>
                    <a:pt x="65" y="449"/>
                    <a:pt x="65" y="417"/>
                    <a:pt x="65" y="417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4908600" y="3137150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64" y="0"/>
                  </a:moveTo>
                  <a:cubicBezTo>
                    <a:pt x="32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48"/>
                    <a:pt x="32" y="448"/>
                    <a:pt x="64" y="448"/>
                  </a:cubicBezTo>
                  <a:cubicBezTo>
                    <a:pt x="64" y="448"/>
                    <a:pt x="96" y="448"/>
                    <a:pt x="96" y="416"/>
                  </a:cubicBezTo>
                  <a:lnTo>
                    <a:pt x="96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4923800" y="31363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0" y="448"/>
                    <a:pt x="32" y="448"/>
                  </a:cubicBezTo>
                  <a:lnTo>
                    <a:pt x="64" y="416"/>
                  </a:ln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4939000" y="31339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1" y="416"/>
                  </a:lnTo>
                  <a:cubicBezTo>
                    <a:pt x="1" y="448"/>
                    <a:pt x="1" y="448"/>
                    <a:pt x="33" y="448"/>
                  </a:cubicBezTo>
                  <a:cubicBezTo>
                    <a:pt x="33" y="448"/>
                    <a:pt x="65" y="448"/>
                    <a:pt x="65" y="416"/>
                  </a:cubicBezTo>
                  <a:lnTo>
                    <a:pt x="65" y="64"/>
                  </a:lnTo>
                  <a:cubicBezTo>
                    <a:pt x="65" y="32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4952600" y="31291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416"/>
                  </a:lnTo>
                  <a:cubicBezTo>
                    <a:pt x="1" y="448"/>
                    <a:pt x="1" y="448"/>
                    <a:pt x="33" y="448"/>
                  </a:cubicBezTo>
                  <a:cubicBezTo>
                    <a:pt x="65" y="448"/>
                    <a:pt x="65" y="448"/>
                    <a:pt x="65" y="416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4963800" y="3122725"/>
              <a:ext cx="2425" cy="11250"/>
            </a:xfrm>
            <a:custGeom>
              <a:rect b="b" l="l" r="r" t="t"/>
              <a:pathLst>
                <a:path extrusionOk="0" h="450" w="97">
                  <a:moveTo>
                    <a:pt x="65" y="1"/>
                  </a:moveTo>
                  <a:cubicBezTo>
                    <a:pt x="33" y="1"/>
                    <a:pt x="1" y="33"/>
                    <a:pt x="1" y="65"/>
                  </a:cubicBezTo>
                  <a:lnTo>
                    <a:pt x="1" y="417"/>
                  </a:lnTo>
                  <a:cubicBezTo>
                    <a:pt x="1" y="449"/>
                    <a:pt x="33" y="449"/>
                    <a:pt x="65" y="449"/>
                  </a:cubicBezTo>
                  <a:cubicBezTo>
                    <a:pt x="65" y="449"/>
                    <a:pt x="97" y="449"/>
                    <a:pt x="97" y="417"/>
                  </a:cubicBezTo>
                  <a:lnTo>
                    <a:pt x="97" y="65"/>
                  </a:lnTo>
                  <a:cubicBezTo>
                    <a:pt x="97" y="33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4975000" y="3115525"/>
              <a:ext cx="1625" cy="11250"/>
            </a:xfrm>
            <a:custGeom>
              <a:rect b="b" l="l" r="r" t="t"/>
              <a:pathLst>
                <a:path extrusionOk="0" h="450" w="65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417"/>
                  </a:lnTo>
                  <a:cubicBezTo>
                    <a:pt x="1" y="449"/>
                    <a:pt x="1" y="449"/>
                    <a:pt x="33" y="449"/>
                  </a:cubicBezTo>
                  <a:cubicBezTo>
                    <a:pt x="65" y="449"/>
                    <a:pt x="65" y="449"/>
                    <a:pt x="65" y="417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4832575" y="3105925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65" y="1"/>
                  </a:moveTo>
                  <a:cubicBezTo>
                    <a:pt x="33" y="1"/>
                    <a:pt x="1" y="33"/>
                    <a:pt x="1" y="33"/>
                  </a:cubicBezTo>
                  <a:lnTo>
                    <a:pt x="1" y="417"/>
                  </a:lnTo>
                  <a:cubicBezTo>
                    <a:pt x="1" y="417"/>
                    <a:pt x="33" y="449"/>
                    <a:pt x="65" y="449"/>
                  </a:cubicBezTo>
                  <a:lnTo>
                    <a:pt x="97" y="417"/>
                  </a:lnTo>
                  <a:lnTo>
                    <a:pt x="97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4894200" y="31363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0" y="448"/>
                    <a:pt x="32" y="448"/>
                  </a:cubicBezTo>
                  <a:cubicBezTo>
                    <a:pt x="64" y="448"/>
                    <a:pt x="64" y="416"/>
                    <a:pt x="64" y="416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4879000" y="31339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0" y="416"/>
                  </a:lnTo>
                  <a:cubicBezTo>
                    <a:pt x="0" y="448"/>
                    <a:pt x="0" y="448"/>
                    <a:pt x="32" y="448"/>
                  </a:cubicBezTo>
                  <a:cubicBezTo>
                    <a:pt x="64" y="448"/>
                    <a:pt x="64" y="448"/>
                    <a:pt x="64" y="416"/>
                  </a:cubicBezTo>
                  <a:lnTo>
                    <a:pt x="64" y="64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4865375" y="31291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416"/>
                  </a:lnTo>
                  <a:cubicBezTo>
                    <a:pt x="1" y="448"/>
                    <a:pt x="1" y="448"/>
                    <a:pt x="33" y="448"/>
                  </a:cubicBezTo>
                  <a:cubicBezTo>
                    <a:pt x="33" y="448"/>
                    <a:pt x="65" y="448"/>
                    <a:pt x="65" y="416"/>
                  </a:cubicBez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4853375" y="3122725"/>
              <a:ext cx="1625" cy="11250"/>
            </a:xfrm>
            <a:custGeom>
              <a:rect b="b" l="l" r="r" t="t"/>
              <a:pathLst>
                <a:path extrusionOk="0" h="450" w="65">
                  <a:moveTo>
                    <a:pt x="33" y="1"/>
                  </a:moveTo>
                  <a:cubicBezTo>
                    <a:pt x="33" y="1"/>
                    <a:pt x="1" y="33"/>
                    <a:pt x="1" y="65"/>
                  </a:cubicBezTo>
                  <a:lnTo>
                    <a:pt x="1" y="417"/>
                  </a:lnTo>
                  <a:cubicBezTo>
                    <a:pt x="1" y="449"/>
                    <a:pt x="33" y="449"/>
                    <a:pt x="33" y="449"/>
                  </a:cubicBezTo>
                  <a:cubicBezTo>
                    <a:pt x="65" y="449"/>
                    <a:pt x="65" y="449"/>
                    <a:pt x="65" y="417"/>
                  </a:cubicBezTo>
                  <a:lnTo>
                    <a:pt x="65" y="65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4842975" y="3115525"/>
              <a:ext cx="1625" cy="11250"/>
            </a:xfrm>
            <a:custGeom>
              <a:rect b="b" l="l" r="r" t="t"/>
              <a:pathLst>
                <a:path extrusionOk="0" h="450" w="65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417"/>
                  </a:lnTo>
                  <a:cubicBezTo>
                    <a:pt x="1" y="449"/>
                    <a:pt x="1" y="449"/>
                    <a:pt x="33" y="449"/>
                  </a:cubicBezTo>
                  <a:cubicBezTo>
                    <a:pt x="33" y="449"/>
                    <a:pt x="65" y="449"/>
                    <a:pt x="65" y="417"/>
                  </a:cubicBezTo>
                  <a:lnTo>
                    <a:pt x="65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4867800" y="3056325"/>
              <a:ext cx="84825" cy="49625"/>
            </a:xfrm>
            <a:custGeom>
              <a:rect b="b" l="l" r="r" t="t"/>
              <a:pathLst>
                <a:path extrusionOk="0" h="1985" w="3393">
                  <a:moveTo>
                    <a:pt x="736" y="0"/>
                  </a:moveTo>
                  <a:lnTo>
                    <a:pt x="480" y="129"/>
                  </a:lnTo>
                  <a:lnTo>
                    <a:pt x="864" y="353"/>
                  </a:lnTo>
                  <a:cubicBezTo>
                    <a:pt x="800" y="385"/>
                    <a:pt x="768" y="417"/>
                    <a:pt x="736" y="417"/>
                  </a:cubicBezTo>
                  <a:cubicBezTo>
                    <a:pt x="672" y="449"/>
                    <a:pt x="640" y="481"/>
                    <a:pt x="608" y="513"/>
                  </a:cubicBezTo>
                  <a:lnTo>
                    <a:pt x="224" y="289"/>
                  </a:lnTo>
                  <a:lnTo>
                    <a:pt x="0" y="417"/>
                  </a:lnTo>
                  <a:lnTo>
                    <a:pt x="416" y="673"/>
                  </a:lnTo>
                  <a:cubicBezTo>
                    <a:pt x="160" y="1025"/>
                    <a:pt x="256" y="1441"/>
                    <a:pt x="736" y="1729"/>
                  </a:cubicBezTo>
                  <a:cubicBezTo>
                    <a:pt x="1024" y="1889"/>
                    <a:pt x="1376" y="1953"/>
                    <a:pt x="1760" y="1985"/>
                  </a:cubicBezTo>
                  <a:lnTo>
                    <a:pt x="1760" y="1729"/>
                  </a:lnTo>
                  <a:cubicBezTo>
                    <a:pt x="1504" y="1729"/>
                    <a:pt x="1248" y="1665"/>
                    <a:pt x="1056" y="1537"/>
                  </a:cubicBezTo>
                  <a:cubicBezTo>
                    <a:pt x="736" y="1377"/>
                    <a:pt x="640" y="1089"/>
                    <a:pt x="768" y="865"/>
                  </a:cubicBezTo>
                  <a:lnTo>
                    <a:pt x="768" y="865"/>
                  </a:lnTo>
                  <a:lnTo>
                    <a:pt x="1472" y="1281"/>
                  </a:lnTo>
                  <a:lnTo>
                    <a:pt x="1728" y="1153"/>
                  </a:lnTo>
                  <a:lnTo>
                    <a:pt x="928" y="705"/>
                  </a:lnTo>
                  <a:lnTo>
                    <a:pt x="1024" y="609"/>
                  </a:lnTo>
                  <a:cubicBezTo>
                    <a:pt x="1088" y="577"/>
                    <a:pt x="1120" y="577"/>
                    <a:pt x="1152" y="545"/>
                  </a:cubicBezTo>
                  <a:lnTo>
                    <a:pt x="1952" y="993"/>
                  </a:lnTo>
                  <a:lnTo>
                    <a:pt x="2208" y="865"/>
                  </a:lnTo>
                  <a:lnTo>
                    <a:pt x="1504" y="449"/>
                  </a:lnTo>
                  <a:cubicBezTo>
                    <a:pt x="1621" y="429"/>
                    <a:pt x="1743" y="419"/>
                    <a:pt x="1865" y="419"/>
                  </a:cubicBezTo>
                  <a:cubicBezTo>
                    <a:pt x="2145" y="419"/>
                    <a:pt x="2424" y="475"/>
                    <a:pt x="2624" y="609"/>
                  </a:cubicBezTo>
                  <a:cubicBezTo>
                    <a:pt x="2849" y="705"/>
                    <a:pt x="2945" y="865"/>
                    <a:pt x="2977" y="1025"/>
                  </a:cubicBezTo>
                  <a:lnTo>
                    <a:pt x="3393" y="1025"/>
                  </a:lnTo>
                  <a:cubicBezTo>
                    <a:pt x="3393" y="801"/>
                    <a:pt x="3233" y="609"/>
                    <a:pt x="2945" y="417"/>
                  </a:cubicBezTo>
                  <a:cubicBezTo>
                    <a:pt x="2641" y="254"/>
                    <a:pt x="2234" y="169"/>
                    <a:pt x="1830" y="169"/>
                  </a:cubicBezTo>
                  <a:cubicBezTo>
                    <a:pt x="1596" y="169"/>
                    <a:pt x="1364" y="198"/>
                    <a:pt x="1152" y="257"/>
                  </a:cubicBezTo>
                  <a:lnTo>
                    <a:pt x="73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4866175" y="3055525"/>
              <a:ext cx="87250" cy="51225"/>
            </a:xfrm>
            <a:custGeom>
              <a:rect b="b" l="l" r="r" t="t"/>
              <a:pathLst>
                <a:path extrusionOk="0" h="2049" w="3490">
                  <a:moveTo>
                    <a:pt x="801" y="64"/>
                  </a:moveTo>
                  <a:lnTo>
                    <a:pt x="1217" y="321"/>
                  </a:lnTo>
                  <a:lnTo>
                    <a:pt x="1249" y="321"/>
                  </a:lnTo>
                  <a:cubicBezTo>
                    <a:pt x="1461" y="262"/>
                    <a:pt x="1689" y="233"/>
                    <a:pt x="1917" y="233"/>
                  </a:cubicBezTo>
                  <a:cubicBezTo>
                    <a:pt x="2312" y="233"/>
                    <a:pt x="2706" y="318"/>
                    <a:pt x="3010" y="481"/>
                  </a:cubicBezTo>
                  <a:cubicBezTo>
                    <a:pt x="3234" y="641"/>
                    <a:pt x="3394" y="833"/>
                    <a:pt x="3426" y="1025"/>
                  </a:cubicBezTo>
                  <a:lnTo>
                    <a:pt x="3074" y="1025"/>
                  </a:lnTo>
                  <a:cubicBezTo>
                    <a:pt x="3042" y="865"/>
                    <a:pt x="2914" y="737"/>
                    <a:pt x="2722" y="609"/>
                  </a:cubicBezTo>
                  <a:cubicBezTo>
                    <a:pt x="2484" y="490"/>
                    <a:pt x="2176" y="424"/>
                    <a:pt x="1863" y="424"/>
                  </a:cubicBezTo>
                  <a:cubicBezTo>
                    <a:pt x="1754" y="424"/>
                    <a:pt x="1645" y="432"/>
                    <a:pt x="1537" y="449"/>
                  </a:cubicBezTo>
                  <a:lnTo>
                    <a:pt x="1537" y="481"/>
                  </a:lnTo>
                  <a:cubicBezTo>
                    <a:pt x="1505" y="481"/>
                    <a:pt x="1537" y="513"/>
                    <a:pt x="1537" y="513"/>
                  </a:cubicBezTo>
                  <a:lnTo>
                    <a:pt x="2209" y="897"/>
                  </a:lnTo>
                  <a:lnTo>
                    <a:pt x="2017" y="993"/>
                  </a:lnTo>
                  <a:lnTo>
                    <a:pt x="1249" y="545"/>
                  </a:lnTo>
                  <a:lnTo>
                    <a:pt x="1217" y="545"/>
                  </a:lnTo>
                  <a:cubicBezTo>
                    <a:pt x="1153" y="577"/>
                    <a:pt x="1121" y="577"/>
                    <a:pt x="1089" y="609"/>
                  </a:cubicBezTo>
                  <a:cubicBezTo>
                    <a:pt x="1025" y="641"/>
                    <a:pt x="993" y="641"/>
                    <a:pt x="961" y="705"/>
                  </a:cubicBezTo>
                  <a:lnTo>
                    <a:pt x="961" y="737"/>
                  </a:lnTo>
                  <a:lnTo>
                    <a:pt x="1697" y="1185"/>
                  </a:lnTo>
                  <a:lnTo>
                    <a:pt x="1537" y="1281"/>
                  </a:lnTo>
                  <a:lnTo>
                    <a:pt x="833" y="865"/>
                  </a:lnTo>
                  <a:lnTo>
                    <a:pt x="801" y="865"/>
                  </a:lnTo>
                  <a:lnTo>
                    <a:pt x="801" y="897"/>
                  </a:lnTo>
                  <a:cubicBezTo>
                    <a:pt x="641" y="1153"/>
                    <a:pt x="769" y="1409"/>
                    <a:pt x="1089" y="1601"/>
                  </a:cubicBezTo>
                  <a:cubicBezTo>
                    <a:pt x="1281" y="1697"/>
                    <a:pt x="1537" y="1761"/>
                    <a:pt x="1793" y="1793"/>
                  </a:cubicBezTo>
                  <a:lnTo>
                    <a:pt x="1793" y="1985"/>
                  </a:lnTo>
                  <a:cubicBezTo>
                    <a:pt x="1409" y="1953"/>
                    <a:pt x="1089" y="1857"/>
                    <a:pt x="801" y="1729"/>
                  </a:cubicBezTo>
                  <a:cubicBezTo>
                    <a:pt x="577" y="1569"/>
                    <a:pt x="417" y="1377"/>
                    <a:pt x="385" y="1185"/>
                  </a:cubicBezTo>
                  <a:cubicBezTo>
                    <a:pt x="353" y="1025"/>
                    <a:pt x="385" y="865"/>
                    <a:pt x="513" y="737"/>
                  </a:cubicBezTo>
                  <a:lnTo>
                    <a:pt x="513" y="705"/>
                  </a:lnTo>
                  <a:lnTo>
                    <a:pt x="513" y="673"/>
                  </a:lnTo>
                  <a:lnTo>
                    <a:pt x="129" y="449"/>
                  </a:lnTo>
                  <a:lnTo>
                    <a:pt x="289" y="353"/>
                  </a:lnTo>
                  <a:lnTo>
                    <a:pt x="641" y="577"/>
                  </a:lnTo>
                  <a:lnTo>
                    <a:pt x="705" y="577"/>
                  </a:lnTo>
                  <a:lnTo>
                    <a:pt x="801" y="481"/>
                  </a:lnTo>
                  <a:cubicBezTo>
                    <a:pt x="833" y="481"/>
                    <a:pt x="897" y="449"/>
                    <a:pt x="929" y="417"/>
                  </a:cubicBezTo>
                  <a:cubicBezTo>
                    <a:pt x="961" y="417"/>
                    <a:pt x="961" y="417"/>
                    <a:pt x="961" y="385"/>
                  </a:cubicBezTo>
                  <a:lnTo>
                    <a:pt x="929" y="353"/>
                  </a:lnTo>
                  <a:lnTo>
                    <a:pt x="609" y="193"/>
                  </a:lnTo>
                  <a:lnTo>
                    <a:pt x="801" y="64"/>
                  </a:lnTo>
                  <a:close/>
                  <a:moveTo>
                    <a:pt x="769" y="0"/>
                  </a:moveTo>
                  <a:lnTo>
                    <a:pt x="513" y="129"/>
                  </a:lnTo>
                  <a:lnTo>
                    <a:pt x="513" y="161"/>
                  </a:lnTo>
                  <a:lnTo>
                    <a:pt x="513" y="193"/>
                  </a:lnTo>
                  <a:lnTo>
                    <a:pt x="833" y="385"/>
                  </a:lnTo>
                  <a:cubicBezTo>
                    <a:pt x="801" y="417"/>
                    <a:pt x="801" y="417"/>
                    <a:pt x="769" y="417"/>
                  </a:cubicBezTo>
                  <a:cubicBezTo>
                    <a:pt x="737" y="449"/>
                    <a:pt x="705" y="481"/>
                    <a:pt x="673" y="481"/>
                  </a:cubicBezTo>
                  <a:lnTo>
                    <a:pt x="321" y="289"/>
                  </a:lnTo>
                  <a:lnTo>
                    <a:pt x="289" y="289"/>
                  </a:lnTo>
                  <a:lnTo>
                    <a:pt x="33" y="417"/>
                  </a:lnTo>
                  <a:cubicBezTo>
                    <a:pt x="33" y="449"/>
                    <a:pt x="1" y="449"/>
                    <a:pt x="1" y="449"/>
                  </a:cubicBezTo>
                  <a:cubicBezTo>
                    <a:pt x="1" y="481"/>
                    <a:pt x="33" y="481"/>
                    <a:pt x="33" y="481"/>
                  </a:cubicBezTo>
                  <a:lnTo>
                    <a:pt x="417" y="737"/>
                  </a:lnTo>
                  <a:cubicBezTo>
                    <a:pt x="321" y="865"/>
                    <a:pt x="289" y="1057"/>
                    <a:pt x="289" y="1217"/>
                  </a:cubicBezTo>
                  <a:cubicBezTo>
                    <a:pt x="353" y="1409"/>
                    <a:pt x="513" y="1633"/>
                    <a:pt x="769" y="1793"/>
                  </a:cubicBezTo>
                  <a:cubicBezTo>
                    <a:pt x="1057" y="1953"/>
                    <a:pt x="1441" y="2049"/>
                    <a:pt x="1825" y="2049"/>
                  </a:cubicBezTo>
                  <a:lnTo>
                    <a:pt x="1857" y="2049"/>
                  </a:lnTo>
                  <a:lnTo>
                    <a:pt x="1857" y="2017"/>
                  </a:lnTo>
                  <a:lnTo>
                    <a:pt x="1857" y="1761"/>
                  </a:lnTo>
                  <a:cubicBezTo>
                    <a:pt x="1857" y="1729"/>
                    <a:pt x="1857" y="1729"/>
                    <a:pt x="1825" y="1729"/>
                  </a:cubicBezTo>
                  <a:cubicBezTo>
                    <a:pt x="1569" y="1729"/>
                    <a:pt x="1313" y="1665"/>
                    <a:pt x="1121" y="1537"/>
                  </a:cubicBezTo>
                  <a:cubicBezTo>
                    <a:pt x="865" y="1377"/>
                    <a:pt x="737" y="1185"/>
                    <a:pt x="833" y="961"/>
                  </a:cubicBezTo>
                  <a:lnTo>
                    <a:pt x="833" y="961"/>
                  </a:lnTo>
                  <a:lnTo>
                    <a:pt x="1505" y="1345"/>
                  </a:lnTo>
                  <a:cubicBezTo>
                    <a:pt x="1521" y="1361"/>
                    <a:pt x="1529" y="1369"/>
                    <a:pt x="1537" y="1369"/>
                  </a:cubicBezTo>
                  <a:cubicBezTo>
                    <a:pt x="1545" y="1369"/>
                    <a:pt x="1553" y="1361"/>
                    <a:pt x="1569" y="1345"/>
                  </a:cubicBezTo>
                  <a:lnTo>
                    <a:pt x="1793" y="1217"/>
                  </a:lnTo>
                  <a:lnTo>
                    <a:pt x="1825" y="1185"/>
                  </a:lnTo>
                  <a:cubicBezTo>
                    <a:pt x="1825" y="1153"/>
                    <a:pt x="1825" y="1153"/>
                    <a:pt x="1793" y="1153"/>
                  </a:cubicBezTo>
                  <a:lnTo>
                    <a:pt x="1057" y="705"/>
                  </a:lnTo>
                  <a:cubicBezTo>
                    <a:pt x="1089" y="705"/>
                    <a:pt x="1089" y="673"/>
                    <a:pt x="1121" y="673"/>
                  </a:cubicBezTo>
                  <a:cubicBezTo>
                    <a:pt x="1153" y="641"/>
                    <a:pt x="1185" y="641"/>
                    <a:pt x="1217" y="609"/>
                  </a:cubicBezTo>
                  <a:lnTo>
                    <a:pt x="2017" y="1057"/>
                  </a:lnTo>
                  <a:lnTo>
                    <a:pt x="2049" y="1057"/>
                  </a:lnTo>
                  <a:lnTo>
                    <a:pt x="2273" y="929"/>
                  </a:lnTo>
                  <a:lnTo>
                    <a:pt x="2305" y="897"/>
                  </a:lnTo>
                  <a:cubicBezTo>
                    <a:pt x="2305" y="865"/>
                    <a:pt x="2305" y="865"/>
                    <a:pt x="2273" y="865"/>
                  </a:cubicBezTo>
                  <a:lnTo>
                    <a:pt x="1665" y="481"/>
                  </a:lnTo>
                  <a:cubicBezTo>
                    <a:pt x="1724" y="475"/>
                    <a:pt x="1784" y="473"/>
                    <a:pt x="1843" y="473"/>
                  </a:cubicBezTo>
                  <a:cubicBezTo>
                    <a:pt x="2143" y="473"/>
                    <a:pt x="2449" y="539"/>
                    <a:pt x="2689" y="673"/>
                  </a:cubicBezTo>
                  <a:cubicBezTo>
                    <a:pt x="2850" y="769"/>
                    <a:pt x="2978" y="897"/>
                    <a:pt x="3010" y="1057"/>
                  </a:cubicBezTo>
                  <a:cubicBezTo>
                    <a:pt x="3010" y="1057"/>
                    <a:pt x="3010" y="1089"/>
                    <a:pt x="3042" y="1089"/>
                  </a:cubicBezTo>
                  <a:lnTo>
                    <a:pt x="3458" y="1089"/>
                  </a:lnTo>
                  <a:cubicBezTo>
                    <a:pt x="3490" y="1089"/>
                    <a:pt x="3490" y="1089"/>
                    <a:pt x="3490" y="1057"/>
                  </a:cubicBezTo>
                  <a:cubicBezTo>
                    <a:pt x="3490" y="801"/>
                    <a:pt x="3298" y="577"/>
                    <a:pt x="3010" y="417"/>
                  </a:cubicBezTo>
                  <a:cubicBezTo>
                    <a:pt x="2711" y="246"/>
                    <a:pt x="2284" y="146"/>
                    <a:pt x="1853" y="146"/>
                  </a:cubicBezTo>
                  <a:cubicBezTo>
                    <a:pt x="1637" y="146"/>
                    <a:pt x="1420" y="171"/>
                    <a:pt x="1217" y="225"/>
                  </a:cubicBezTo>
                  <a:lnTo>
                    <a:pt x="80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4772575" y="3049125"/>
              <a:ext cx="167250" cy="73625"/>
            </a:xfrm>
            <a:custGeom>
              <a:rect b="b" l="l" r="r" t="t"/>
              <a:pathLst>
                <a:path extrusionOk="0" h="2945" w="6690">
                  <a:moveTo>
                    <a:pt x="0" y="0"/>
                  </a:moveTo>
                  <a:lnTo>
                    <a:pt x="0" y="993"/>
                  </a:lnTo>
                  <a:cubicBezTo>
                    <a:pt x="0" y="1505"/>
                    <a:pt x="320" y="1985"/>
                    <a:pt x="992" y="2369"/>
                  </a:cubicBezTo>
                  <a:cubicBezTo>
                    <a:pt x="1120" y="2465"/>
                    <a:pt x="1281" y="2529"/>
                    <a:pt x="1473" y="2593"/>
                  </a:cubicBezTo>
                  <a:cubicBezTo>
                    <a:pt x="1601" y="2657"/>
                    <a:pt x="1729" y="2721"/>
                    <a:pt x="1857" y="2753"/>
                  </a:cubicBezTo>
                  <a:cubicBezTo>
                    <a:pt x="1985" y="2785"/>
                    <a:pt x="2113" y="2817"/>
                    <a:pt x="2209" y="2817"/>
                  </a:cubicBezTo>
                  <a:cubicBezTo>
                    <a:pt x="2337" y="2849"/>
                    <a:pt x="2433" y="2881"/>
                    <a:pt x="2561" y="2881"/>
                  </a:cubicBezTo>
                  <a:cubicBezTo>
                    <a:pt x="2657" y="2913"/>
                    <a:pt x="2753" y="2913"/>
                    <a:pt x="2881" y="2913"/>
                  </a:cubicBezTo>
                  <a:cubicBezTo>
                    <a:pt x="2977" y="2945"/>
                    <a:pt x="3105" y="2945"/>
                    <a:pt x="3201" y="2945"/>
                  </a:cubicBezTo>
                  <a:lnTo>
                    <a:pt x="3553" y="2945"/>
                  </a:lnTo>
                  <a:cubicBezTo>
                    <a:pt x="3681" y="2945"/>
                    <a:pt x="3809" y="2913"/>
                    <a:pt x="3937" y="2913"/>
                  </a:cubicBezTo>
                  <a:cubicBezTo>
                    <a:pt x="4065" y="2881"/>
                    <a:pt x="4225" y="2881"/>
                    <a:pt x="4353" y="2849"/>
                  </a:cubicBezTo>
                  <a:cubicBezTo>
                    <a:pt x="4577" y="2817"/>
                    <a:pt x="4769" y="2753"/>
                    <a:pt x="4993" y="2689"/>
                  </a:cubicBezTo>
                  <a:cubicBezTo>
                    <a:pt x="5249" y="2593"/>
                    <a:pt x="5505" y="2497"/>
                    <a:pt x="5729" y="2369"/>
                  </a:cubicBezTo>
                  <a:lnTo>
                    <a:pt x="5761" y="2337"/>
                  </a:lnTo>
                  <a:cubicBezTo>
                    <a:pt x="5921" y="2241"/>
                    <a:pt x="6081" y="2145"/>
                    <a:pt x="6177" y="2017"/>
                  </a:cubicBezTo>
                  <a:cubicBezTo>
                    <a:pt x="6273" y="1953"/>
                    <a:pt x="6337" y="1889"/>
                    <a:pt x="6401" y="1793"/>
                  </a:cubicBezTo>
                  <a:cubicBezTo>
                    <a:pt x="6433" y="1729"/>
                    <a:pt x="6498" y="1665"/>
                    <a:pt x="6530" y="1601"/>
                  </a:cubicBezTo>
                  <a:cubicBezTo>
                    <a:pt x="6562" y="1537"/>
                    <a:pt x="6594" y="1473"/>
                    <a:pt x="6626" y="1409"/>
                  </a:cubicBezTo>
                  <a:cubicBezTo>
                    <a:pt x="6658" y="1345"/>
                    <a:pt x="6658" y="1281"/>
                    <a:pt x="6690" y="1217"/>
                  </a:cubicBezTo>
                  <a:lnTo>
                    <a:pt x="6690" y="1025"/>
                  </a:lnTo>
                  <a:lnTo>
                    <a:pt x="6690" y="993"/>
                  </a:lnTo>
                  <a:lnTo>
                    <a:pt x="6690" y="224"/>
                  </a:lnTo>
                  <a:cubicBezTo>
                    <a:pt x="6658" y="288"/>
                    <a:pt x="6658" y="353"/>
                    <a:pt x="6626" y="417"/>
                  </a:cubicBezTo>
                  <a:cubicBezTo>
                    <a:pt x="6594" y="481"/>
                    <a:pt x="6562" y="545"/>
                    <a:pt x="6530" y="609"/>
                  </a:cubicBezTo>
                  <a:cubicBezTo>
                    <a:pt x="6498" y="673"/>
                    <a:pt x="6466" y="737"/>
                    <a:pt x="6401" y="801"/>
                  </a:cubicBezTo>
                  <a:cubicBezTo>
                    <a:pt x="6337" y="865"/>
                    <a:pt x="6273" y="961"/>
                    <a:pt x="6177" y="1025"/>
                  </a:cubicBezTo>
                  <a:cubicBezTo>
                    <a:pt x="6081" y="1121"/>
                    <a:pt x="5921" y="1249"/>
                    <a:pt x="5761" y="1345"/>
                  </a:cubicBezTo>
                  <a:cubicBezTo>
                    <a:pt x="5761" y="1345"/>
                    <a:pt x="5729" y="1345"/>
                    <a:pt x="5729" y="1377"/>
                  </a:cubicBezTo>
                  <a:cubicBezTo>
                    <a:pt x="5505" y="1505"/>
                    <a:pt x="5249" y="1601"/>
                    <a:pt x="4993" y="1697"/>
                  </a:cubicBezTo>
                  <a:cubicBezTo>
                    <a:pt x="4801" y="1761"/>
                    <a:pt x="4577" y="1793"/>
                    <a:pt x="4353" y="1857"/>
                  </a:cubicBezTo>
                  <a:cubicBezTo>
                    <a:pt x="4225" y="1857"/>
                    <a:pt x="4065" y="1889"/>
                    <a:pt x="3937" y="1921"/>
                  </a:cubicBezTo>
                  <a:lnTo>
                    <a:pt x="2881" y="1921"/>
                  </a:lnTo>
                  <a:cubicBezTo>
                    <a:pt x="2785" y="1921"/>
                    <a:pt x="2657" y="1889"/>
                    <a:pt x="2561" y="1889"/>
                  </a:cubicBezTo>
                  <a:cubicBezTo>
                    <a:pt x="2433" y="1857"/>
                    <a:pt x="2337" y="1857"/>
                    <a:pt x="2209" y="1825"/>
                  </a:cubicBezTo>
                  <a:cubicBezTo>
                    <a:pt x="2113" y="1793"/>
                    <a:pt x="1985" y="1761"/>
                    <a:pt x="1889" y="1729"/>
                  </a:cubicBezTo>
                  <a:cubicBezTo>
                    <a:pt x="1729" y="1697"/>
                    <a:pt x="1601" y="1665"/>
                    <a:pt x="1473" y="1601"/>
                  </a:cubicBezTo>
                  <a:cubicBezTo>
                    <a:pt x="1281" y="1537"/>
                    <a:pt x="1120" y="1473"/>
                    <a:pt x="992" y="1377"/>
                  </a:cubicBezTo>
                  <a:cubicBezTo>
                    <a:pt x="320" y="993"/>
                    <a:pt x="0" y="481"/>
                    <a:pt x="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4770975" y="3047525"/>
              <a:ext cx="169650" cy="76025"/>
            </a:xfrm>
            <a:custGeom>
              <a:rect b="b" l="l" r="r" t="t"/>
              <a:pathLst>
                <a:path extrusionOk="0" h="3041" w="6786">
                  <a:moveTo>
                    <a:pt x="6722" y="449"/>
                  </a:moveTo>
                  <a:lnTo>
                    <a:pt x="6722" y="1057"/>
                  </a:lnTo>
                  <a:lnTo>
                    <a:pt x="6722" y="1089"/>
                  </a:lnTo>
                  <a:lnTo>
                    <a:pt x="6722" y="1281"/>
                  </a:lnTo>
                  <a:cubicBezTo>
                    <a:pt x="6690" y="1345"/>
                    <a:pt x="6690" y="1409"/>
                    <a:pt x="6658" y="1473"/>
                  </a:cubicBezTo>
                  <a:cubicBezTo>
                    <a:pt x="6626" y="1505"/>
                    <a:pt x="6594" y="1569"/>
                    <a:pt x="6562" y="1633"/>
                  </a:cubicBezTo>
                  <a:cubicBezTo>
                    <a:pt x="6530" y="1697"/>
                    <a:pt x="6497" y="1761"/>
                    <a:pt x="6433" y="1825"/>
                  </a:cubicBezTo>
                  <a:cubicBezTo>
                    <a:pt x="6369" y="1921"/>
                    <a:pt x="6305" y="1985"/>
                    <a:pt x="6241" y="2049"/>
                  </a:cubicBezTo>
                  <a:cubicBezTo>
                    <a:pt x="6113" y="2177"/>
                    <a:pt x="5985" y="2273"/>
                    <a:pt x="5825" y="2369"/>
                  </a:cubicBezTo>
                  <a:lnTo>
                    <a:pt x="5761" y="2401"/>
                  </a:lnTo>
                  <a:cubicBezTo>
                    <a:pt x="5569" y="2529"/>
                    <a:pt x="5313" y="2625"/>
                    <a:pt x="5057" y="2721"/>
                  </a:cubicBezTo>
                  <a:cubicBezTo>
                    <a:pt x="4833" y="2785"/>
                    <a:pt x="4641" y="2849"/>
                    <a:pt x="4417" y="2881"/>
                  </a:cubicBezTo>
                  <a:cubicBezTo>
                    <a:pt x="4289" y="2913"/>
                    <a:pt x="4129" y="2913"/>
                    <a:pt x="4001" y="2945"/>
                  </a:cubicBezTo>
                  <a:lnTo>
                    <a:pt x="2945" y="2945"/>
                  </a:lnTo>
                  <a:cubicBezTo>
                    <a:pt x="2849" y="2945"/>
                    <a:pt x="2721" y="2913"/>
                    <a:pt x="2625" y="2913"/>
                  </a:cubicBezTo>
                  <a:cubicBezTo>
                    <a:pt x="2529" y="2881"/>
                    <a:pt x="2401" y="2881"/>
                    <a:pt x="2305" y="2849"/>
                  </a:cubicBezTo>
                  <a:cubicBezTo>
                    <a:pt x="2177" y="2817"/>
                    <a:pt x="2049" y="2785"/>
                    <a:pt x="1953" y="2753"/>
                  </a:cubicBezTo>
                  <a:cubicBezTo>
                    <a:pt x="1793" y="2721"/>
                    <a:pt x="1665" y="2689"/>
                    <a:pt x="1537" y="2625"/>
                  </a:cubicBezTo>
                  <a:cubicBezTo>
                    <a:pt x="1377" y="2561"/>
                    <a:pt x="1217" y="2497"/>
                    <a:pt x="1056" y="2401"/>
                  </a:cubicBezTo>
                  <a:cubicBezTo>
                    <a:pt x="448" y="2049"/>
                    <a:pt x="96" y="1569"/>
                    <a:pt x="96" y="1057"/>
                  </a:cubicBezTo>
                  <a:lnTo>
                    <a:pt x="96" y="449"/>
                  </a:lnTo>
                  <a:cubicBezTo>
                    <a:pt x="224" y="833"/>
                    <a:pt x="544" y="1185"/>
                    <a:pt x="1024" y="1441"/>
                  </a:cubicBezTo>
                  <a:cubicBezTo>
                    <a:pt x="1184" y="1537"/>
                    <a:pt x="1345" y="1601"/>
                    <a:pt x="1505" y="1665"/>
                  </a:cubicBezTo>
                  <a:cubicBezTo>
                    <a:pt x="1633" y="1729"/>
                    <a:pt x="1793" y="1793"/>
                    <a:pt x="1921" y="1825"/>
                  </a:cubicBezTo>
                  <a:cubicBezTo>
                    <a:pt x="2049" y="1857"/>
                    <a:pt x="2145" y="1889"/>
                    <a:pt x="2273" y="1921"/>
                  </a:cubicBezTo>
                  <a:cubicBezTo>
                    <a:pt x="2401" y="1921"/>
                    <a:pt x="2497" y="1953"/>
                    <a:pt x="2625" y="1953"/>
                  </a:cubicBezTo>
                  <a:cubicBezTo>
                    <a:pt x="2721" y="1985"/>
                    <a:pt x="2817" y="1985"/>
                    <a:pt x="2945" y="2017"/>
                  </a:cubicBezTo>
                  <a:lnTo>
                    <a:pt x="3617" y="2017"/>
                  </a:lnTo>
                  <a:cubicBezTo>
                    <a:pt x="3745" y="2017"/>
                    <a:pt x="3873" y="2017"/>
                    <a:pt x="4001" y="1985"/>
                  </a:cubicBezTo>
                  <a:cubicBezTo>
                    <a:pt x="4129" y="1985"/>
                    <a:pt x="4289" y="1953"/>
                    <a:pt x="4417" y="1921"/>
                  </a:cubicBezTo>
                  <a:cubicBezTo>
                    <a:pt x="4641" y="1889"/>
                    <a:pt x="4865" y="1825"/>
                    <a:pt x="5057" y="1761"/>
                  </a:cubicBezTo>
                  <a:cubicBezTo>
                    <a:pt x="5345" y="1697"/>
                    <a:pt x="5601" y="1569"/>
                    <a:pt x="5793" y="1441"/>
                  </a:cubicBezTo>
                  <a:cubicBezTo>
                    <a:pt x="5825" y="1441"/>
                    <a:pt x="5825" y="1441"/>
                    <a:pt x="5857" y="1409"/>
                  </a:cubicBezTo>
                  <a:cubicBezTo>
                    <a:pt x="6017" y="1313"/>
                    <a:pt x="6145" y="1217"/>
                    <a:pt x="6273" y="1089"/>
                  </a:cubicBezTo>
                  <a:cubicBezTo>
                    <a:pt x="6369" y="1025"/>
                    <a:pt x="6433" y="961"/>
                    <a:pt x="6497" y="865"/>
                  </a:cubicBezTo>
                  <a:cubicBezTo>
                    <a:pt x="6530" y="801"/>
                    <a:pt x="6594" y="737"/>
                    <a:pt x="6626" y="673"/>
                  </a:cubicBezTo>
                  <a:cubicBezTo>
                    <a:pt x="6658" y="609"/>
                    <a:pt x="6690" y="545"/>
                    <a:pt x="6722" y="449"/>
                  </a:cubicBezTo>
                  <a:close/>
                  <a:moveTo>
                    <a:pt x="64" y="0"/>
                  </a:moveTo>
                  <a:cubicBezTo>
                    <a:pt x="32" y="0"/>
                    <a:pt x="32" y="32"/>
                    <a:pt x="32" y="32"/>
                  </a:cubicBezTo>
                  <a:lnTo>
                    <a:pt x="0" y="1057"/>
                  </a:lnTo>
                  <a:cubicBezTo>
                    <a:pt x="0" y="1569"/>
                    <a:pt x="384" y="2081"/>
                    <a:pt x="1024" y="2465"/>
                  </a:cubicBezTo>
                  <a:cubicBezTo>
                    <a:pt x="1184" y="2561"/>
                    <a:pt x="1345" y="2625"/>
                    <a:pt x="1505" y="2689"/>
                  </a:cubicBezTo>
                  <a:cubicBezTo>
                    <a:pt x="1633" y="2753"/>
                    <a:pt x="1793" y="2785"/>
                    <a:pt x="1921" y="2849"/>
                  </a:cubicBezTo>
                  <a:cubicBezTo>
                    <a:pt x="2049" y="2881"/>
                    <a:pt x="2145" y="2913"/>
                    <a:pt x="2273" y="2913"/>
                  </a:cubicBezTo>
                  <a:cubicBezTo>
                    <a:pt x="2369" y="2945"/>
                    <a:pt x="2497" y="2977"/>
                    <a:pt x="2625" y="2977"/>
                  </a:cubicBezTo>
                  <a:cubicBezTo>
                    <a:pt x="2721" y="3009"/>
                    <a:pt x="2817" y="3009"/>
                    <a:pt x="2945" y="3009"/>
                  </a:cubicBezTo>
                  <a:cubicBezTo>
                    <a:pt x="3041" y="3041"/>
                    <a:pt x="3169" y="3041"/>
                    <a:pt x="3265" y="3041"/>
                  </a:cubicBezTo>
                  <a:lnTo>
                    <a:pt x="3617" y="3041"/>
                  </a:lnTo>
                  <a:cubicBezTo>
                    <a:pt x="3745" y="3041"/>
                    <a:pt x="3873" y="3009"/>
                    <a:pt x="4001" y="3009"/>
                  </a:cubicBezTo>
                  <a:cubicBezTo>
                    <a:pt x="4129" y="2977"/>
                    <a:pt x="4289" y="2977"/>
                    <a:pt x="4417" y="2945"/>
                  </a:cubicBezTo>
                  <a:cubicBezTo>
                    <a:pt x="4641" y="2913"/>
                    <a:pt x="4865" y="2849"/>
                    <a:pt x="5057" y="2785"/>
                  </a:cubicBezTo>
                  <a:cubicBezTo>
                    <a:pt x="5345" y="2689"/>
                    <a:pt x="5569" y="2593"/>
                    <a:pt x="5793" y="2465"/>
                  </a:cubicBezTo>
                  <a:lnTo>
                    <a:pt x="5857" y="2433"/>
                  </a:lnTo>
                  <a:cubicBezTo>
                    <a:pt x="6017" y="2337"/>
                    <a:pt x="6145" y="2241"/>
                    <a:pt x="6273" y="2113"/>
                  </a:cubicBezTo>
                  <a:cubicBezTo>
                    <a:pt x="6369" y="2049"/>
                    <a:pt x="6433" y="1953"/>
                    <a:pt x="6497" y="1889"/>
                  </a:cubicBezTo>
                  <a:cubicBezTo>
                    <a:pt x="6530" y="1825"/>
                    <a:pt x="6594" y="1761"/>
                    <a:pt x="6626" y="1697"/>
                  </a:cubicBezTo>
                  <a:cubicBezTo>
                    <a:pt x="6658" y="1633"/>
                    <a:pt x="6690" y="1537"/>
                    <a:pt x="6722" y="1473"/>
                  </a:cubicBezTo>
                  <a:cubicBezTo>
                    <a:pt x="6754" y="1409"/>
                    <a:pt x="6754" y="1345"/>
                    <a:pt x="6786" y="1281"/>
                  </a:cubicBezTo>
                  <a:lnTo>
                    <a:pt x="6786" y="1089"/>
                  </a:lnTo>
                  <a:lnTo>
                    <a:pt x="6786" y="64"/>
                  </a:lnTo>
                  <a:cubicBezTo>
                    <a:pt x="6786" y="32"/>
                    <a:pt x="6786" y="32"/>
                    <a:pt x="6754" y="32"/>
                  </a:cubicBezTo>
                  <a:cubicBezTo>
                    <a:pt x="6754" y="32"/>
                    <a:pt x="6722" y="32"/>
                    <a:pt x="6722" y="64"/>
                  </a:cubicBezTo>
                  <a:lnTo>
                    <a:pt x="6722" y="96"/>
                  </a:lnTo>
                  <a:lnTo>
                    <a:pt x="6722" y="256"/>
                  </a:lnTo>
                  <a:cubicBezTo>
                    <a:pt x="6690" y="320"/>
                    <a:pt x="6690" y="384"/>
                    <a:pt x="6658" y="449"/>
                  </a:cubicBezTo>
                  <a:cubicBezTo>
                    <a:pt x="6626" y="513"/>
                    <a:pt x="6594" y="577"/>
                    <a:pt x="6562" y="641"/>
                  </a:cubicBezTo>
                  <a:cubicBezTo>
                    <a:pt x="6530" y="705"/>
                    <a:pt x="6497" y="769"/>
                    <a:pt x="6433" y="833"/>
                  </a:cubicBezTo>
                  <a:cubicBezTo>
                    <a:pt x="6369" y="897"/>
                    <a:pt x="6305" y="993"/>
                    <a:pt x="6241" y="1057"/>
                  </a:cubicBezTo>
                  <a:cubicBezTo>
                    <a:pt x="6113" y="1185"/>
                    <a:pt x="5985" y="1281"/>
                    <a:pt x="5825" y="1377"/>
                  </a:cubicBezTo>
                  <a:lnTo>
                    <a:pt x="5761" y="1409"/>
                  </a:lnTo>
                  <a:cubicBezTo>
                    <a:pt x="5569" y="1505"/>
                    <a:pt x="5313" y="1633"/>
                    <a:pt x="5057" y="1729"/>
                  </a:cubicBezTo>
                  <a:cubicBezTo>
                    <a:pt x="4833" y="1793"/>
                    <a:pt x="4641" y="1825"/>
                    <a:pt x="4417" y="1857"/>
                  </a:cubicBezTo>
                  <a:cubicBezTo>
                    <a:pt x="4289" y="1889"/>
                    <a:pt x="4129" y="1921"/>
                    <a:pt x="4001" y="1921"/>
                  </a:cubicBezTo>
                  <a:cubicBezTo>
                    <a:pt x="3873" y="1953"/>
                    <a:pt x="3745" y="1953"/>
                    <a:pt x="3617" y="1953"/>
                  </a:cubicBezTo>
                  <a:lnTo>
                    <a:pt x="2945" y="1953"/>
                  </a:lnTo>
                  <a:cubicBezTo>
                    <a:pt x="2849" y="1921"/>
                    <a:pt x="2721" y="1921"/>
                    <a:pt x="2625" y="1889"/>
                  </a:cubicBezTo>
                  <a:cubicBezTo>
                    <a:pt x="2529" y="1889"/>
                    <a:pt x="2401" y="1857"/>
                    <a:pt x="2305" y="1857"/>
                  </a:cubicBezTo>
                  <a:cubicBezTo>
                    <a:pt x="2177" y="1825"/>
                    <a:pt x="2049" y="1793"/>
                    <a:pt x="1953" y="1761"/>
                  </a:cubicBezTo>
                  <a:cubicBezTo>
                    <a:pt x="1793" y="1729"/>
                    <a:pt x="1665" y="1665"/>
                    <a:pt x="1537" y="1633"/>
                  </a:cubicBezTo>
                  <a:cubicBezTo>
                    <a:pt x="1377" y="1569"/>
                    <a:pt x="1217" y="1473"/>
                    <a:pt x="1056" y="1409"/>
                  </a:cubicBezTo>
                  <a:cubicBezTo>
                    <a:pt x="448" y="1025"/>
                    <a:pt x="96" y="545"/>
                    <a:pt x="96" y="32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4763775" y="3000325"/>
              <a:ext cx="184850" cy="97025"/>
            </a:xfrm>
            <a:custGeom>
              <a:rect b="b" l="l" r="r" t="t"/>
              <a:pathLst>
                <a:path extrusionOk="0" h="3881" w="7394">
                  <a:moveTo>
                    <a:pt x="3681" y="0"/>
                  </a:moveTo>
                  <a:cubicBezTo>
                    <a:pt x="2825" y="0"/>
                    <a:pt x="1969" y="192"/>
                    <a:pt x="1312" y="576"/>
                  </a:cubicBezTo>
                  <a:cubicBezTo>
                    <a:pt x="0" y="1344"/>
                    <a:pt x="0" y="2561"/>
                    <a:pt x="1344" y="3329"/>
                  </a:cubicBezTo>
                  <a:cubicBezTo>
                    <a:pt x="2001" y="3697"/>
                    <a:pt x="2857" y="3881"/>
                    <a:pt x="3713" y="3881"/>
                  </a:cubicBezTo>
                  <a:cubicBezTo>
                    <a:pt x="4569" y="3881"/>
                    <a:pt x="5425" y="3697"/>
                    <a:pt x="6081" y="3329"/>
                  </a:cubicBezTo>
                  <a:cubicBezTo>
                    <a:pt x="7394" y="2561"/>
                    <a:pt x="7362" y="1344"/>
                    <a:pt x="6049" y="576"/>
                  </a:cubicBezTo>
                  <a:cubicBezTo>
                    <a:pt x="5393" y="192"/>
                    <a:pt x="4537" y="0"/>
                    <a:pt x="368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4771775" y="2999525"/>
              <a:ext cx="168850" cy="99225"/>
            </a:xfrm>
            <a:custGeom>
              <a:rect b="b" l="l" r="r" t="t"/>
              <a:pathLst>
                <a:path extrusionOk="0" h="3969" w="6754">
                  <a:moveTo>
                    <a:pt x="3361" y="64"/>
                  </a:moveTo>
                  <a:cubicBezTo>
                    <a:pt x="4225" y="64"/>
                    <a:pt x="5057" y="256"/>
                    <a:pt x="5729" y="640"/>
                  </a:cubicBezTo>
                  <a:cubicBezTo>
                    <a:pt x="6337" y="992"/>
                    <a:pt x="6690" y="1472"/>
                    <a:pt x="6690" y="1984"/>
                  </a:cubicBezTo>
                  <a:cubicBezTo>
                    <a:pt x="6690" y="2497"/>
                    <a:pt x="6369" y="2977"/>
                    <a:pt x="5729" y="3329"/>
                  </a:cubicBezTo>
                  <a:cubicBezTo>
                    <a:pt x="5089" y="3697"/>
                    <a:pt x="4241" y="3881"/>
                    <a:pt x="3389" y="3881"/>
                  </a:cubicBezTo>
                  <a:cubicBezTo>
                    <a:pt x="2537" y="3881"/>
                    <a:pt x="1681" y="3697"/>
                    <a:pt x="1024" y="3329"/>
                  </a:cubicBezTo>
                  <a:cubicBezTo>
                    <a:pt x="416" y="2945"/>
                    <a:pt x="64" y="2497"/>
                    <a:pt x="64" y="1984"/>
                  </a:cubicBezTo>
                  <a:cubicBezTo>
                    <a:pt x="64" y="1472"/>
                    <a:pt x="384" y="992"/>
                    <a:pt x="1024" y="640"/>
                  </a:cubicBezTo>
                  <a:cubicBezTo>
                    <a:pt x="1665" y="256"/>
                    <a:pt x="2529" y="64"/>
                    <a:pt x="3361" y="64"/>
                  </a:cubicBezTo>
                  <a:close/>
                  <a:moveTo>
                    <a:pt x="3377" y="0"/>
                  </a:moveTo>
                  <a:cubicBezTo>
                    <a:pt x="2513" y="0"/>
                    <a:pt x="1649" y="192"/>
                    <a:pt x="992" y="576"/>
                  </a:cubicBezTo>
                  <a:cubicBezTo>
                    <a:pt x="352" y="960"/>
                    <a:pt x="0" y="1440"/>
                    <a:pt x="0" y="1984"/>
                  </a:cubicBezTo>
                  <a:cubicBezTo>
                    <a:pt x="0" y="2497"/>
                    <a:pt x="352" y="3009"/>
                    <a:pt x="992" y="3393"/>
                  </a:cubicBezTo>
                  <a:cubicBezTo>
                    <a:pt x="1665" y="3777"/>
                    <a:pt x="2529" y="3969"/>
                    <a:pt x="3393" y="3969"/>
                  </a:cubicBezTo>
                  <a:cubicBezTo>
                    <a:pt x="4257" y="3969"/>
                    <a:pt x="5121" y="3777"/>
                    <a:pt x="5761" y="3393"/>
                  </a:cubicBezTo>
                  <a:cubicBezTo>
                    <a:pt x="6401" y="3009"/>
                    <a:pt x="6754" y="2529"/>
                    <a:pt x="6754" y="1984"/>
                  </a:cubicBezTo>
                  <a:cubicBezTo>
                    <a:pt x="6754" y="1440"/>
                    <a:pt x="6401" y="960"/>
                    <a:pt x="5761" y="576"/>
                  </a:cubicBezTo>
                  <a:cubicBezTo>
                    <a:pt x="5105" y="192"/>
                    <a:pt x="4241" y="0"/>
                    <a:pt x="33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4783775" y="3011125"/>
              <a:ext cx="144850" cy="75825"/>
            </a:xfrm>
            <a:custGeom>
              <a:rect b="b" l="l" r="r" t="t"/>
              <a:pathLst>
                <a:path extrusionOk="0" h="3033" w="5794">
                  <a:moveTo>
                    <a:pt x="2881" y="0"/>
                  </a:moveTo>
                  <a:cubicBezTo>
                    <a:pt x="2209" y="0"/>
                    <a:pt x="1537" y="144"/>
                    <a:pt x="1025" y="432"/>
                  </a:cubicBezTo>
                  <a:cubicBezTo>
                    <a:pt x="0" y="1040"/>
                    <a:pt x="32" y="2001"/>
                    <a:pt x="1057" y="2577"/>
                  </a:cubicBezTo>
                  <a:cubicBezTo>
                    <a:pt x="1569" y="2881"/>
                    <a:pt x="2241" y="3033"/>
                    <a:pt x="2913" y="3033"/>
                  </a:cubicBezTo>
                  <a:cubicBezTo>
                    <a:pt x="3585" y="3033"/>
                    <a:pt x="4257" y="2881"/>
                    <a:pt x="4769" y="2577"/>
                  </a:cubicBezTo>
                  <a:cubicBezTo>
                    <a:pt x="5793" y="2001"/>
                    <a:pt x="5761" y="1040"/>
                    <a:pt x="4737" y="432"/>
                  </a:cubicBezTo>
                  <a:cubicBezTo>
                    <a:pt x="4225" y="144"/>
                    <a:pt x="3553" y="0"/>
                    <a:pt x="288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4789375" y="3009725"/>
              <a:ext cx="133650" cy="77825"/>
            </a:xfrm>
            <a:custGeom>
              <a:rect b="b" l="l" r="r" t="t"/>
              <a:pathLst>
                <a:path extrusionOk="0" h="3113" w="5346">
                  <a:moveTo>
                    <a:pt x="2657" y="72"/>
                  </a:moveTo>
                  <a:cubicBezTo>
                    <a:pt x="3329" y="72"/>
                    <a:pt x="4001" y="232"/>
                    <a:pt x="4513" y="520"/>
                  </a:cubicBezTo>
                  <a:cubicBezTo>
                    <a:pt x="4993" y="808"/>
                    <a:pt x="5249" y="1160"/>
                    <a:pt x="5249" y="1576"/>
                  </a:cubicBezTo>
                  <a:cubicBezTo>
                    <a:pt x="5249" y="1961"/>
                    <a:pt x="4993" y="2345"/>
                    <a:pt x="4513" y="2601"/>
                  </a:cubicBezTo>
                  <a:cubicBezTo>
                    <a:pt x="4001" y="2905"/>
                    <a:pt x="3337" y="3057"/>
                    <a:pt x="2673" y="3057"/>
                  </a:cubicBezTo>
                  <a:cubicBezTo>
                    <a:pt x="2009" y="3057"/>
                    <a:pt x="1345" y="2905"/>
                    <a:pt x="833" y="2601"/>
                  </a:cubicBezTo>
                  <a:cubicBezTo>
                    <a:pt x="352" y="2313"/>
                    <a:pt x="96" y="1961"/>
                    <a:pt x="96" y="1544"/>
                  </a:cubicBezTo>
                  <a:cubicBezTo>
                    <a:pt x="96" y="1160"/>
                    <a:pt x="352" y="808"/>
                    <a:pt x="833" y="520"/>
                  </a:cubicBezTo>
                  <a:cubicBezTo>
                    <a:pt x="1345" y="232"/>
                    <a:pt x="1985" y="72"/>
                    <a:pt x="2657" y="72"/>
                  </a:cubicBezTo>
                  <a:close/>
                  <a:moveTo>
                    <a:pt x="2661" y="0"/>
                  </a:moveTo>
                  <a:cubicBezTo>
                    <a:pt x="1985" y="0"/>
                    <a:pt x="1313" y="152"/>
                    <a:pt x="801" y="456"/>
                  </a:cubicBezTo>
                  <a:cubicBezTo>
                    <a:pt x="288" y="744"/>
                    <a:pt x="0" y="1160"/>
                    <a:pt x="0" y="1576"/>
                  </a:cubicBezTo>
                  <a:cubicBezTo>
                    <a:pt x="0" y="1993"/>
                    <a:pt x="288" y="2377"/>
                    <a:pt x="801" y="2665"/>
                  </a:cubicBezTo>
                  <a:cubicBezTo>
                    <a:pt x="1313" y="2985"/>
                    <a:pt x="2017" y="3113"/>
                    <a:pt x="2689" y="3113"/>
                  </a:cubicBezTo>
                  <a:cubicBezTo>
                    <a:pt x="3361" y="3113"/>
                    <a:pt x="4033" y="2985"/>
                    <a:pt x="4545" y="2665"/>
                  </a:cubicBezTo>
                  <a:cubicBezTo>
                    <a:pt x="5057" y="2377"/>
                    <a:pt x="5345" y="1993"/>
                    <a:pt x="5345" y="1576"/>
                  </a:cubicBezTo>
                  <a:cubicBezTo>
                    <a:pt x="5345" y="1160"/>
                    <a:pt x="5057" y="744"/>
                    <a:pt x="4545" y="456"/>
                  </a:cubicBezTo>
                  <a:cubicBezTo>
                    <a:pt x="4017" y="152"/>
                    <a:pt x="3337" y="0"/>
                    <a:pt x="266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4931800" y="307392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417"/>
                  </a:lnTo>
                  <a:cubicBezTo>
                    <a:pt x="0" y="417"/>
                    <a:pt x="0" y="449"/>
                    <a:pt x="32" y="449"/>
                  </a:cubicBezTo>
                  <a:lnTo>
                    <a:pt x="64" y="417"/>
                  </a:lnTo>
                  <a:lnTo>
                    <a:pt x="64" y="33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4855775" y="310512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417"/>
                  </a:lnTo>
                  <a:cubicBezTo>
                    <a:pt x="1" y="417"/>
                    <a:pt x="1" y="449"/>
                    <a:pt x="33" y="449"/>
                  </a:cubicBezTo>
                  <a:cubicBezTo>
                    <a:pt x="65" y="449"/>
                    <a:pt x="65" y="417"/>
                    <a:pt x="65" y="417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4870200" y="310432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32" y="449"/>
                    <a:pt x="32" y="449"/>
                  </a:cubicBezTo>
                  <a:cubicBezTo>
                    <a:pt x="64" y="449"/>
                    <a:pt x="64" y="417"/>
                    <a:pt x="64" y="385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4885400" y="310192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1"/>
                  </a:moveTo>
                  <a:lnTo>
                    <a:pt x="0" y="33"/>
                  </a:lnTo>
                  <a:lnTo>
                    <a:pt x="0" y="417"/>
                  </a:lnTo>
                  <a:cubicBezTo>
                    <a:pt x="0" y="449"/>
                    <a:pt x="32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4899000" y="3097125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32" y="1"/>
                  </a:moveTo>
                  <a:lnTo>
                    <a:pt x="0" y="33"/>
                  </a:lnTo>
                  <a:lnTo>
                    <a:pt x="0" y="417"/>
                  </a:lnTo>
                  <a:cubicBezTo>
                    <a:pt x="0" y="449"/>
                    <a:pt x="32" y="449"/>
                    <a:pt x="32" y="449"/>
                  </a:cubicBezTo>
                  <a:cubicBezTo>
                    <a:pt x="64" y="449"/>
                    <a:pt x="96" y="449"/>
                    <a:pt x="96" y="417"/>
                  </a:cubicBezTo>
                  <a:lnTo>
                    <a:pt x="96" y="33"/>
                  </a:lnTo>
                  <a:cubicBezTo>
                    <a:pt x="96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4911000" y="309072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4921400" y="3083525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32" y="1"/>
                  </a:moveTo>
                  <a:lnTo>
                    <a:pt x="0" y="33"/>
                  </a:lnTo>
                  <a:lnTo>
                    <a:pt x="0" y="417"/>
                  </a:lnTo>
                  <a:lnTo>
                    <a:pt x="32" y="449"/>
                  </a:lnTo>
                  <a:cubicBezTo>
                    <a:pt x="64" y="449"/>
                    <a:pt x="96" y="417"/>
                    <a:pt x="96" y="417"/>
                  </a:cubicBezTo>
                  <a:lnTo>
                    <a:pt x="96" y="33"/>
                  </a:lnTo>
                  <a:cubicBezTo>
                    <a:pt x="96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4779775" y="307392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417"/>
                  </a:lnTo>
                  <a:cubicBezTo>
                    <a:pt x="0" y="417"/>
                    <a:pt x="0" y="449"/>
                    <a:pt x="32" y="449"/>
                  </a:cubicBezTo>
                  <a:cubicBezTo>
                    <a:pt x="64" y="449"/>
                    <a:pt x="64" y="417"/>
                    <a:pt x="64" y="417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4840575" y="3104325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33" y="449"/>
                    <a:pt x="33" y="449"/>
                  </a:cubicBezTo>
                  <a:cubicBezTo>
                    <a:pt x="65" y="449"/>
                    <a:pt x="97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4825375" y="3101925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65" y="1"/>
                  </a:moveTo>
                  <a:cubicBezTo>
                    <a:pt x="33" y="1"/>
                    <a:pt x="1" y="33"/>
                    <a:pt x="1" y="33"/>
                  </a:cubicBezTo>
                  <a:lnTo>
                    <a:pt x="1" y="417"/>
                  </a:lnTo>
                  <a:cubicBezTo>
                    <a:pt x="1" y="449"/>
                    <a:pt x="33" y="449"/>
                    <a:pt x="65" y="449"/>
                  </a:cubicBezTo>
                  <a:cubicBezTo>
                    <a:pt x="65" y="449"/>
                    <a:pt x="97" y="449"/>
                    <a:pt x="97" y="417"/>
                  </a:cubicBezTo>
                  <a:lnTo>
                    <a:pt x="97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4811775" y="309712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1"/>
                  </a:moveTo>
                  <a:lnTo>
                    <a:pt x="1" y="33"/>
                  </a:lnTo>
                  <a:lnTo>
                    <a:pt x="1" y="417"/>
                  </a:lnTo>
                  <a:cubicBezTo>
                    <a:pt x="1" y="449"/>
                    <a:pt x="33" y="449"/>
                    <a:pt x="33" y="449"/>
                  </a:cubicBezTo>
                  <a:cubicBezTo>
                    <a:pt x="65" y="449"/>
                    <a:pt x="65" y="449"/>
                    <a:pt x="65" y="417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4800575" y="309072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3" y="449"/>
                  </a:cubicBezTo>
                  <a:cubicBezTo>
                    <a:pt x="33" y="449"/>
                    <a:pt x="65" y="449"/>
                    <a:pt x="65" y="417"/>
                  </a:cubicBezTo>
                  <a:lnTo>
                    <a:pt x="65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4789375" y="308352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1"/>
                  </a:moveTo>
                  <a:lnTo>
                    <a:pt x="0" y="33"/>
                  </a:lnTo>
                  <a:lnTo>
                    <a:pt x="0" y="417"/>
                  </a:lnTo>
                  <a:lnTo>
                    <a:pt x="32" y="449"/>
                  </a:lnTo>
                  <a:cubicBezTo>
                    <a:pt x="64" y="449"/>
                    <a:pt x="64" y="417"/>
                    <a:pt x="64" y="417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4814175" y="3024325"/>
              <a:ext cx="85650" cy="49625"/>
            </a:xfrm>
            <a:custGeom>
              <a:rect b="b" l="l" r="r" t="t"/>
              <a:pathLst>
                <a:path extrusionOk="0" h="1985" w="3426">
                  <a:moveTo>
                    <a:pt x="737" y="0"/>
                  </a:moveTo>
                  <a:lnTo>
                    <a:pt x="513" y="128"/>
                  </a:lnTo>
                  <a:lnTo>
                    <a:pt x="865" y="352"/>
                  </a:lnTo>
                  <a:cubicBezTo>
                    <a:pt x="833" y="384"/>
                    <a:pt x="801" y="416"/>
                    <a:pt x="737" y="416"/>
                  </a:cubicBezTo>
                  <a:cubicBezTo>
                    <a:pt x="705" y="448"/>
                    <a:pt x="673" y="480"/>
                    <a:pt x="641" y="512"/>
                  </a:cubicBezTo>
                  <a:lnTo>
                    <a:pt x="257" y="288"/>
                  </a:lnTo>
                  <a:lnTo>
                    <a:pt x="1" y="416"/>
                  </a:lnTo>
                  <a:lnTo>
                    <a:pt x="449" y="672"/>
                  </a:lnTo>
                  <a:cubicBezTo>
                    <a:pt x="161" y="1024"/>
                    <a:pt x="257" y="1441"/>
                    <a:pt x="769" y="1697"/>
                  </a:cubicBezTo>
                  <a:cubicBezTo>
                    <a:pt x="1025" y="1889"/>
                    <a:pt x="1409" y="1953"/>
                    <a:pt x="1793" y="1985"/>
                  </a:cubicBezTo>
                  <a:lnTo>
                    <a:pt x="1793" y="1729"/>
                  </a:lnTo>
                  <a:cubicBezTo>
                    <a:pt x="1505" y="1729"/>
                    <a:pt x="1249" y="1665"/>
                    <a:pt x="1057" y="1537"/>
                  </a:cubicBezTo>
                  <a:cubicBezTo>
                    <a:pt x="737" y="1345"/>
                    <a:pt x="673" y="1088"/>
                    <a:pt x="769" y="864"/>
                  </a:cubicBezTo>
                  <a:lnTo>
                    <a:pt x="769" y="864"/>
                  </a:lnTo>
                  <a:lnTo>
                    <a:pt x="1505" y="1280"/>
                  </a:lnTo>
                  <a:lnTo>
                    <a:pt x="1729" y="1152"/>
                  </a:lnTo>
                  <a:lnTo>
                    <a:pt x="929" y="672"/>
                  </a:lnTo>
                  <a:cubicBezTo>
                    <a:pt x="961" y="672"/>
                    <a:pt x="1025" y="640"/>
                    <a:pt x="1057" y="608"/>
                  </a:cubicBezTo>
                  <a:cubicBezTo>
                    <a:pt x="1089" y="576"/>
                    <a:pt x="1121" y="576"/>
                    <a:pt x="1185" y="544"/>
                  </a:cubicBezTo>
                  <a:lnTo>
                    <a:pt x="1985" y="992"/>
                  </a:lnTo>
                  <a:lnTo>
                    <a:pt x="2209" y="864"/>
                  </a:lnTo>
                  <a:lnTo>
                    <a:pt x="1505" y="448"/>
                  </a:lnTo>
                  <a:cubicBezTo>
                    <a:pt x="1621" y="429"/>
                    <a:pt x="1743" y="418"/>
                    <a:pt x="1866" y="418"/>
                  </a:cubicBezTo>
                  <a:cubicBezTo>
                    <a:pt x="2149" y="418"/>
                    <a:pt x="2434" y="474"/>
                    <a:pt x="2657" y="608"/>
                  </a:cubicBezTo>
                  <a:cubicBezTo>
                    <a:pt x="2849" y="704"/>
                    <a:pt x="2977" y="864"/>
                    <a:pt x="2977" y="1024"/>
                  </a:cubicBezTo>
                  <a:lnTo>
                    <a:pt x="3425" y="1024"/>
                  </a:lnTo>
                  <a:cubicBezTo>
                    <a:pt x="3393" y="800"/>
                    <a:pt x="3233" y="576"/>
                    <a:pt x="2977" y="416"/>
                  </a:cubicBezTo>
                  <a:cubicBezTo>
                    <a:pt x="2653" y="254"/>
                    <a:pt x="2252" y="169"/>
                    <a:pt x="1855" y="169"/>
                  </a:cubicBezTo>
                  <a:cubicBezTo>
                    <a:pt x="1625" y="169"/>
                    <a:pt x="1396" y="198"/>
                    <a:pt x="1185" y="256"/>
                  </a:cubicBezTo>
                  <a:lnTo>
                    <a:pt x="737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4813375" y="3022925"/>
              <a:ext cx="87250" cy="51825"/>
            </a:xfrm>
            <a:custGeom>
              <a:rect b="b" l="l" r="r" t="t"/>
              <a:pathLst>
                <a:path extrusionOk="0" h="2073" w="3490">
                  <a:moveTo>
                    <a:pt x="769" y="88"/>
                  </a:moveTo>
                  <a:lnTo>
                    <a:pt x="1185" y="344"/>
                  </a:lnTo>
                  <a:lnTo>
                    <a:pt x="1217" y="344"/>
                  </a:lnTo>
                  <a:cubicBezTo>
                    <a:pt x="1440" y="286"/>
                    <a:pt x="1676" y="257"/>
                    <a:pt x="1907" y="257"/>
                  </a:cubicBezTo>
                  <a:cubicBezTo>
                    <a:pt x="2307" y="257"/>
                    <a:pt x="2693" y="342"/>
                    <a:pt x="2977" y="504"/>
                  </a:cubicBezTo>
                  <a:cubicBezTo>
                    <a:pt x="3233" y="664"/>
                    <a:pt x="3393" y="856"/>
                    <a:pt x="3425" y="1048"/>
                  </a:cubicBezTo>
                  <a:lnTo>
                    <a:pt x="3041" y="1048"/>
                  </a:lnTo>
                  <a:cubicBezTo>
                    <a:pt x="3009" y="888"/>
                    <a:pt x="2881" y="728"/>
                    <a:pt x="2689" y="632"/>
                  </a:cubicBezTo>
                  <a:cubicBezTo>
                    <a:pt x="2490" y="500"/>
                    <a:pt x="2215" y="428"/>
                    <a:pt x="1927" y="428"/>
                  </a:cubicBezTo>
                  <a:cubicBezTo>
                    <a:pt x="1798" y="428"/>
                    <a:pt x="1666" y="443"/>
                    <a:pt x="1537" y="472"/>
                  </a:cubicBezTo>
                  <a:cubicBezTo>
                    <a:pt x="1505" y="472"/>
                    <a:pt x="1505" y="472"/>
                    <a:pt x="1505" y="504"/>
                  </a:cubicBezTo>
                  <a:cubicBezTo>
                    <a:pt x="1505" y="504"/>
                    <a:pt x="1505" y="536"/>
                    <a:pt x="1537" y="536"/>
                  </a:cubicBezTo>
                  <a:lnTo>
                    <a:pt x="2177" y="920"/>
                  </a:lnTo>
                  <a:lnTo>
                    <a:pt x="2017" y="1016"/>
                  </a:lnTo>
                  <a:lnTo>
                    <a:pt x="1217" y="568"/>
                  </a:lnTo>
                  <a:lnTo>
                    <a:pt x="1185" y="568"/>
                  </a:lnTo>
                  <a:cubicBezTo>
                    <a:pt x="1153" y="568"/>
                    <a:pt x="1121" y="600"/>
                    <a:pt x="1057" y="632"/>
                  </a:cubicBezTo>
                  <a:cubicBezTo>
                    <a:pt x="1025" y="664"/>
                    <a:pt x="993" y="664"/>
                    <a:pt x="961" y="696"/>
                  </a:cubicBezTo>
                  <a:lnTo>
                    <a:pt x="929" y="728"/>
                  </a:lnTo>
                  <a:cubicBezTo>
                    <a:pt x="929" y="760"/>
                    <a:pt x="929" y="760"/>
                    <a:pt x="961" y="760"/>
                  </a:cubicBezTo>
                  <a:lnTo>
                    <a:pt x="1697" y="1208"/>
                  </a:lnTo>
                  <a:lnTo>
                    <a:pt x="1505" y="1304"/>
                  </a:lnTo>
                  <a:lnTo>
                    <a:pt x="833" y="888"/>
                  </a:lnTo>
                  <a:lnTo>
                    <a:pt x="801" y="888"/>
                  </a:lnTo>
                  <a:cubicBezTo>
                    <a:pt x="801" y="888"/>
                    <a:pt x="769" y="888"/>
                    <a:pt x="769" y="920"/>
                  </a:cubicBezTo>
                  <a:cubicBezTo>
                    <a:pt x="641" y="1144"/>
                    <a:pt x="737" y="1433"/>
                    <a:pt x="1057" y="1625"/>
                  </a:cubicBezTo>
                  <a:cubicBezTo>
                    <a:pt x="1249" y="1721"/>
                    <a:pt x="1505" y="1785"/>
                    <a:pt x="1761" y="1817"/>
                  </a:cubicBezTo>
                  <a:lnTo>
                    <a:pt x="1761" y="1977"/>
                  </a:lnTo>
                  <a:cubicBezTo>
                    <a:pt x="1409" y="1977"/>
                    <a:pt x="1057" y="1881"/>
                    <a:pt x="801" y="1721"/>
                  </a:cubicBezTo>
                  <a:cubicBezTo>
                    <a:pt x="545" y="1593"/>
                    <a:pt x="385" y="1401"/>
                    <a:pt x="353" y="1208"/>
                  </a:cubicBezTo>
                  <a:cubicBezTo>
                    <a:pt x="321" y="1048"/>
                    <a:pt x="385" y="888"/>
                    <a:pt x="513" y="760"/>
                  </a:cubicBezTo>
                  <a:lnTo>
                    <a:pt x="513" y="728"/>
                  </a:lnTo>
                  <a:lnTo>
                    <a:pt x="481" y="696"/>
                  </a:lnTo>
                  <a:lnTo>
                    <a:pt x="97" y="472"/>
                  </a:lnTo>
                  <a:lnTo>
                    <a:pt x="289" y="376"/>
                  </a:lnTo>
                  <a:lnTo>
                    <a:pt x="641" y="600"/>
                  </a:lnTo>
                  <a:cubicBezTo>
                    <a:pt x="641" y="600"/>
                    <a:pt x="673" y="600"/>
                    <a:pt x="673" y="568"/>
                  </a:cubicBezTo>
                  <a:cubicBezTo>
                    <a:pt x="705" y="568"/>
                    <a:pt x="737" y="536"/>
                    <a:pt x="801" y="504"/>
                  </a:cubicBezTo>
                  <a:cubicBezTo>
                    <a:pt x="833" y="504"/>
                    <a:pt x="865" y="472"/>
                    <a:pt x="929" y="440"/>
                  </a:cubicBezTo>
                  <a:lnTo>
                    <a:pt x="929" y="408"/>
                  </a:lnTo>
                  <a:lnTo>
                    <a:pt x="929" y="376"/>
                  </a:lnTo>
                  <a:lnTo>
                    <a:pt x="609" y="184"/>
                  </a:lnTo>
                  <a:lnTo>
                    <a:pt x="769" y="88"/>
                  </a:lnTo>
                  <a:close/>
                  <a:moveTo>
                    <a:pt x="765" y="0"/>
                  </a:moveTo>
                  <a:cubicBezTo>
                    <a:pt x="761" y="0"/>
                    <a:pt x="753" y="8"/>
                    <a:pt x="737" y="24"/>
                  </a:cubicBezTo>
                  <a:lnTo>
                    <a:pt x="513" y="152"/>
                  </a:lnTo>
                  <a:cubicBezTo>
                    <a:pt x="481" y="152"/>
                    <a:pt x="481" y="184"/>
                    <a:pt x="481" y="184"/>
                  </a:cubicBezTo>
                  <a:cubicBezTo>
                    <a:pt x="481" y="216"/>
                    <a:pt x="481" y="216"/>
                    <a:pt x="513" y="216"/>
                  </a:cubicBezTo>
                  <a:lnTo>
                    <a:pt x="833" y="408"/>
                  </a:lnTo>
                  <a:cubicBezTo>
                    <a:pt x="801" y="408"/>
                    <a:pt x="769" y="440"/>
                    <a:pt x="737" y="440"/>
                  </a:cubicBezTo>
                  <a:cubicBezTo>
                    <a:pt x="705" y="472"/>
                    <a:pt x="673" y="472"/>
                    <a:pt x="641" y="504"/>
                  </a:cubicBezTo>
                  <a:lnTo>
                    <a:pt x="289" y="312"/>
                  </a:lnTo>
                  <a:cubicBezTo>
                    <a:pt x="289" y="296"/>
                    <a:pt x="281" y="288"/>
                    <a:pt x="273" y="288"/>
                  </a:cubicBezTo>
                  <a:cubicBezTo>
                    <a:pt x="265" y="288"/>
                    <a:pt x="257" y="296"/>
                    <a:pt x="257" y="312"/>
                  </a:cubicBezTo>
                  <a:lnTo>
                    <a:pt x="1" y="440"/>
                  </a:lnTo>
                  <a:lnTo>
                    <a:pt x="1" y="472"/>
                  </a:lnTo>
                  <a:lnTo>
                    <a:pt x="1" y="504"/>
                  </a:lnTo>
                  <a:lnTo>
                    <a:pt x="417" y="760"/>
                  </a:lnTo>
                  <a:cubicBezTo>
                    <a:pt x="289" y="888"/>
                    <a:pt x="257" y="1048"/>
                    <a:pt x="289" y="1240"/>
                  </a:cubicBezTo>
                  <a:cubicBezTo>
                    <a:pt x="321" y="1433"/>
                    <a:pt x="481" y="1657"/>
                    <a:pt x="769" y="1785"/>
                  </a:cubicBezTo>
                  <a:cubicBezTo>
                    <a:pt x="1057" y="1945"/>
                    <a:pt x="1409" y="2041"/>
                    <a:pt x="1793" y="2073"/>
                  </a:cubicBezTo>
                  <a:lnTo>
                    <a:pt x="1825" y="2073"/>
                  </a:lnTo>
                  <a:lnTo>
                    <a:pt x="1825" y="2041"/>
                  </a:lnTo>
                  <a:lnTo>
                    <a:pt x="1825" y="1785"/>
                  </a:lnTo>
                  <a:cubicBezTo>
                    <a:pt x="1825" y="1753"/>
                    <a:pt x="1825" y="1753"/>
                    <a:pt x="1793" y="1753"/>
                  </a:cubicBezTo>
                  <a:cubicBezTo>
                    <a:pt x="1537" y="1721"/>
                    <a:pt x="1281" y="1657"/>
                    <a:pt x="1121" y="1561"/>
                  </a:cubicBezTo>
                  <a:cubicBezTo>
                    <a:pt x="833" y="1401"/>
                    <a:pt x="737" y="1176"/>
                    <a:pt x="833" y="984"/>
                  </a:cubicBezTo>
                  <a:lnTo>
                    <a:pt x="833" y="984"/>
                  </a:lnTo>
                  <a:lnTo>
                    <a:pt x="1505" y="1368"/>
                  </a:lnTo>
                  <a:lnTo>
                    <a:pt x="1537" y="1368"/>
                  </a:lnTo>
                  <a:lnTo>
                    <a:pt x="1793" y="1240"/>
                  </a:lnTo>
                  <a:lnTo>
                    <a:pt x="1793" y="1208"/>
                  </a:lnTo>
                  <a:lnTo>
                    <a:pt x="1793" y="1176"/>
                  </a:lnTo>
                  <a:lnTo>
                    <a:pt x="1025" y="728"/>
                  </a:lnTo>
                  <a:cubicBezTo>
                    <a:pt x="1057" y="728"/>
                    <a:pt x="1089" y="696"/>
                    <a:pt x="1089" y="696"/>
                  </a:cubicBezTo>
                  <a:cubicBezTo>
                    <a:pt x="1121" y="664"/>
                    <a:pt x="1185" y="664"/>
                    <a:pt x="1217" y="632"/>
                  </a:cubicBezTo>
                  <a:lnTo>
                    <a:pt x="1985" y="1080"/>
                  </a:lnTo>
                  <a:lnTo>
                    <a:pt x="2017" y="1080"/>
                  </a:lnTo>
                  <a:lnTo>
                    <a:pt x="2273" y="920"/>
                  </a:lnTo>
                  <a:lnTo>
                    <a:pt x="2273" y="888"/>
                  </a:lnTo>
                  <a:lnTo>
                    <a:pt x="2273" y="856"/>
                  </a:lnTo>
                  <a:lnTo>
                    <a:pt x="1633" y="504"/>
                  </a:lnTo>
                  <a:cubicBezTo>
                    <a:pt x="1697" y="499"/>
                    <a:pt x="1761" y="496"/>
                    <a:pt x="1824" y="496"/>
                  </a:cubicBezTo>
                  <a:cubicBezTo>
                    <a:pt x="2141" y="496"/>
                    <a:pt x="2444" y="563"/>
                    <a:pt x="2657" y="696"/>
                  </a:cubicBezTo>
                  <a:cubicBezTo>
                    <a:pt x="2849" y="792"/>
                    <a:pt x="2945" y="920"/>
                    <a:pt x="2977" y="1080"/>
                  </a:cubicBezTo>
                  <a:lnTo>
                    <a:pt x="3009" y="1112"/>
                  </a:lnTo>
                  <a:lnTo>
                    <a:pt x="3457" y="1112"/>
                  </a:lnTo>
                  <a:lnTo>
                    <a:pt x="3489" y="1080"/>
                  </a:lnTo>
                  <a:lnTo>
                    <a:pt x="3489" y="1048"/>
                  </a:lnTo>
                  <a:cubicBezTo>
                    <a:pt x="3457" y="824"/>
                    <a:pt x="3297" y="600"/>
                    <a:pt x="3009" y="440"/>
                  </a:cubicBezTo>
                  <a:cubicBezTo>
                    <a:pt x="2689" y="270"/>
                    <a:pt x="2269" y="170"/>
                    <a:pt x="1845" y="170"/>
                  </a:cubicBezTo>
                  <a:cubicBezTo>
                    <a:pt x="1633" y="170"/>
                    <a:pt x="1420" y="195"/>
                    <a:pt x="1217" y="248"/>
                  </a:cubicBezTo>
                  <a:lnTo>
                    <a:pt x="769" y="24"/>
                  </a:lnTo>
                  <a:cubicBezTo>
                    <a:pt x="769" y="8"/>
                    <a:pt x="769" y="0"/>
                    <a:pt x="7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5013425" y="3226750"/>
              <a:ext cx="168050" cy="73650"/>
            </a:xfrm>
            <a:custGeom>
              <a:rect b="b" l="l" r="r" t="t"/>
              <a:pathLst>
                <a:path extrusionOk="0" h="2946" w="6722">
                  <a:moveTo>
                    <a:pt x="32" y="1"/>
                  </a:moveTo>
                  <a:lnTo>
                    <a:pt x="0" y="1025"/>
                  </a:lnTo>
                  <a:cubicBezTo>
                    <a:pt x="0" y="1505"/>
                    <a:pt x="352" y="2017"/>
                    <a:pt x="992" y="2401"/>
                  </a:cubicBezTo>
                  <a:cubicBezTo>
                    <a:pt x="1152" y="2497"/>
                    <a:pt x="1312" y="2561"/>
                    <a:pt x="1472" y="2625"/>
                  </a:cubicBezTo>
                  <a:cubicBezTo>
                    <a:pt x="1632" y="2689"/>
                    <a:pt x="1760" y="2721"/>
                    <a:pt x="1888" y="2753"/>
                  </a:cubicBezTo>
                  <a:cubicBezTo>
                    <a:pt x="2016" y="2785"/>
                    <a:pt x="2113" y="2817"/>
                    <a:pt x="2241" y="2849"/>
                  </a:cubicBezTo>
                  <a:cubicBezTo>
                    <a:pt x="2337" y="2881"/>
                    <a:pt x="2465" y="2881"/>
                    <a:pt x="2561" y="2913"/>
                  </a:cubicBezTo>
                  <a:cubicBezTo>
                    <a:pt x="2689" y="2913"/>
                    <a:pt x="2785" y="2945"/>
                    <a:pt x="2913" y="2945"/>
                  </a:cubicBezTo>
                  <a:lnTo>
                    <a:pt x="3937" y="2945"/>
                  </a:lnTo>
                  <a:cubicBezTo>
                    <a:pt x="4097" y="2913"/>
                    <a:pt x="4225" y="2881"/>
                    <a:pt x="4385" y="2881"/>
                  </a:cubicBezTo>
                  <a:cubicBezTo>
                    <a:pt x="4609" y="2817"/>
                    <a:pt x="4801" y="2785"/>
                    <a:pt x="5025" y="2721"/>
                  </a:cubicBezTo>
                  <a:cubicBezTo>
                    <a:pt x="5281" y="2625"/>
                    <a:pt x="5537" y="2529"/>
                    <a:pt x="5761" y="2401"/>
                  </a:cubicBezTo>
                  <a:cubicBezTo>
                    <a:pt x="5761" y="2369"/>
                    <a:pt x="5793" y="2369"/>
                    <a:pt x="5793" y="2369"/>
                  </a:cubicBezTo>
                  <a:cubicBezTo>
                    <a:pt x="5953" y="2273"/>
                    <a:pt x="6081" y="2145"/>
                    <a:pt x="6209" y="2049"/>
                  </a:cubicBezTo>
                  <a:cubicBezTo>
                    <a:pt x="6305" y="1985"/>
                    <a:pt x="6369" y="1889"/>
                    <a:pt x="6433" y="1825"/>
                  </a:cubicBezTo>
                  <a:cubicBezTo>
                    <a:pt x="6465" y="1761"/>
                    <a:pt x="6529" y="1697"/>
                    <a:pt x="6561" y="1633"/>
                  </a:cubicBezTo>
                  <a:cubicBezTo>
                    <a:pt x="6593" y="1569"/>
                    <a:pt x="6625" y="1505"/>
                    <a:pt x="6657" y="1441"/>
                  </a:cubicBezTo>
                  <a:cubicBezTo>
                    <a:pt x="6657" y="1377"/>
                    <a:pt x="6689" y="1313"/>
                    <a:pt x="6689" y="1249"/>
                  </a:cubicBezTo>
                  <a:cubicBezTo>
                    <a:pt x="6721" y="1185"/>
                    <a:pt x="6721" y="1121"/>
                    <a:pt x="6721" y="1057"/>
                  </a:cubicBezTo>
                  <a:lnTo>
                    <a:pt x="6721" y="1025"/>
                  </a:lnTo>
                  <a:lnTo>
                    <a:pt x="6721" y="257"/>
                  </a:lnTo>
                  <a:cubicBezTo>
                    <a:pt x="6689" y="289"/>
                    <a:pt x="6689" y="353"/>
                    <a:pt x="6657" y="417"/>
                  </a:cubicBezTo>
                  <a:cubicBezTo>
                    <a:pt x="6625" y="481"/>
                    <a:pt x="6593" y="545"/>
                    <a:pt x="6561" y="609"/>
                  </a:cubicBezTo>
                  <a:cubicBezTo>
                    <a:pt x="6529" y="673"/>
                    <a:pt x="6465" y="769"/>
                    <a:pt x="6433" y="833"/>
                  </a:cubicBezTo>
                  <a:cubicBezTo>
                    <a:pt x="6369" y="897"/>
                    <a:pt x="6305" y="961"/>
                    <a:pt x="6209" y="1057"/>
                  </a:cubicBezTo>
                  <a:cubicBezTo>
                    <a:pt x="6113" y="1153"/>
                    <a:pt x="5953" y="1249"/>
                    <a:pt x="5793" y="1345"/>
                  </a:cubicBezTo>
                  <a:cubicBezTo>
                    <a:pt x="5793" y="1377"/>
                    <a:pt x="5761" y="1377"/>
                    <a:pt x="5761" y="1377"/>
                  </a:cubicBezTo>
                  <a:cubicBezTo>
                    <a:pt x="5537" y="1505"/>
                    <a:pt x="5281" y="1633"/>
                    <a:pt x="5025" y="1697"/>
                  </a:cubicBezTo>
                  <a:cubicBezTo>
                    <a:pt x="4801" y="1761"/>
                    <a:pt x="4609" y="1825"/>
                    <a:pt x="4385" y="1857"/>
                  </a:cubicBezTo>
                  <a:cubicBezTo>
                    <a:pt x="4257" y="1889"/>
                    <a:pt x="4097" y="1921"/>
                    <a:pt x="3969" y="1921"/>
                  </a:cubicBezTo>
                  <a:cubicBezTo>
                    <a:pt x="3841" y="1953"/>
                    <a:pt x="3713" y="1953"/>
                    <a:pt x="3585" y="1953"/>
                  </a:cubicBezTo>
                  <a:lnTo>
                    <a:pt x="2913" y="1953"/>
                  </a:lnTo>
                  <a:cubicBezTo>
                    <a:pt x="2785" y="1921"/>
                    <a:pt x="2689" y="1921"/>
                    <a:pt x="2593" y="1889"/>
                  </a:cubicBezTo>
                  <a:cubicBezTo>
                    <a:pt x="2465" y="1889"/>
                    <a:pt x="2369" y="1857"/>
                    <a:pt x="2241" y="1857"/>
                  </a:cubicBezTo>
                  <a:cubicBezTo>
                    <a:pt x="2145" y="1825"/>
                    <a:pt x="2016" y="1793"/>
                    <a:pt x="1888" y="1761"/>
                  </a:cubicBezTo>
                  <a:cubicBezTo>
                    <a:pt x="1760" y="1729"/>
                    <a:pt x="1632" y="1665"/>
                    <a:pt x="1504" y="1633"/>
                  </a:cubicBezTo>
                  <a:cubicBezTo>
                    <a:pt x="1312" y="1569"/>
                    <a:pt x="1152" y="1473"/>
                    <a:pt x="1024" y="1377"/>
                  </a:cubicBezTo>
                  <a:cubicBezTo>
                    <a:pt x="352" y="1025"/>
                    <a:pt x="32" y="513"/>
                    <a:pt x="32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5012625" y="3225950"/>
              <a:ext cx="169650" cy="75250"/>
            </a:xfrm>
            <a:custGeom>
              <a:rect b="b" l="l" r="r" t="t"/>
              <a:pathLst>
                <a:path extrusionOk="0" h="3010" w="6786">
                  <a:moveTo>
                    <a:pt x="6721" y="449"/>
                  </a:moveTo>
                  <a:lnTo>
                    <a:pt x="6721" y="1057"/>
                  </a:lnTo>
                  <a:cubicBezTo>
                    <a:pt x="6721" y="1121"/>
                    <a:pt x="6721" y="1185"/>
                    <a:pt x="6689" y="1249"/>
                  </a:cubicBezTo>
                  <a:cubicBezTo>
                    <a:pt x="6689" y="1313"/>
                    <a:pt x="6657" y="1377"/>
                    <a:pt x="6657" y="1441"/>
                  </a:cubicBezTo>
                  <a:cubicBezTo>
                    <a:pt x="6625" y="1505"/>
                    <a:pt x="6593" y="1569"/>
                    <a:pt x="6561" y="1633"/>
                  </a:cubicBezTo>
                  <a:cubicBezTo>
                    <a:pt x="6529" y="1697"/>
                    <a:pt x="6465" y="1761"/>
                    <a:pt x="6433" y="1825"/>
                  </a:cubicBezTo>
                  <a:cubicBezTo>
                    <a:pt x="6369" y="1889"/>
                    <a:pt x="6305" y="1985"/>
                    <a:pt x="6209" y="2049"/>
                  </a:cubicBezTo>
                  <a:cubicBezTo>
                    <a:pt x="6113" y="2145"/>
                    <a:pt x="5953" y="2273"/>
                    <a:pt x="5793" y="2369"/>
                  </a:cubicBezTo>
                  <a:lnTo>
                    <a:pt x="5761" y="2369"/>
                  </a:lnTo>
                  <a:cubicBezTo>
                    <a:pt x="5537" y="2497"/>
                    <a:pt x="5313" y="2625"/>
                    <a:pt x="5025" y="2689"/>
                  </a:cubicBezTo>
                  <a:cubicBezTo>
                    <a:pt x="4833" y="2753"/>
                    <a:pt x="4609" y="2817"/>
                    <a:pt x="4417" y="2849"/>
                  </a:cubicBezTo>
                  <a:cubicBezTo>
                    <a:pt x="4257" y="2881"/>
                    <a:pt x="4129" y="2913"/>
                    <a:pt x="3969" y="2913"/>
                  </a:cubicBezTo>
                  <a:cubicBezTo>
                    <a:pt x="3873" y="2945"/>
                    <a:pt x="3745" y="2945"/>
                    <a:pt x="3617" y="2945"/>
                  </a:cubicBezTo>
                  <a:lnTo>
                    <a:pt x="3265" y="2945"/>
                  </a:lnTo>
                  <a:cubicBezTo>
                    <a:pt x="3169" y="2945"/>
                    <a:pt x="3041" y="2945"/>
                    <a:pt x="2945" y="2913"/>
                  </a:cubicBezTo>
                  <a:cubicBezTo>
                    <a:pt x="2849" y="2913"/>
                    <a:pt x="2721" y="2913"/>
                    <a:pt x="2625" y="2881"/>
                  </a:cubicBezTo>
                  <a:cubicBezTo>
                    <a:pt x="2497" y="2881"/>
                    <a:pt x="2401" y="2849"/>
                    <a:pt x="2273" y="2849"/>
                  </a:cubicBezTo>
                  <a:cubicBezTo>
                    <a:pt x="2177" y="2817"/>
                    <a:pt x="2048" y="2785"/>
                    <a:pt x="1952" y="2753"/>
                  </a:cubicBezTo>
                  <a:cubicBezTo>
                    <a:pt x="1792" y="2721"/>
                    <a:pt x="1664" y="2657"/>
                    <a:pt x="1536" y="2625"/>
                  </a:cubicBezTo>
                  <a:cubicBezTo>
                    <a:pt x="1376" y="2561"/>
                    <a:pt x="1216" y="2465"/>
                    <a:pt x="1056" y="2401"/>
                  </a:cubicBezTo>
                  <a:cubicBezTo>
                    <a:pt x="416" y="2017"/>
                    <a:pt x="96" y="1537"/>
                    <a:pt x="96" y="1025"/>
                  </a:cubicBezTo>
                  <a:lnTo>
                    <a:pt x="96" y="449"/>
                  </a:lnTo>
                  <a:cubicBezTo>
                    <a:pt x="224" y="833"/>
                    <a:pt x="544" y="1153"/>
                    <a:pt x="1024" y="1441"/>
                  </a:cubicBezTo>
                  <a:cubicBezTo>
                    <a:pt x="1152" y="1505"/>
                    <a:pt x="1312" y="1601"/>
                    <a:pt x="1504" y="1665"/>
                  </a:cubicBezTo>
                  <a:cubicBezTo>
                    <a:pt x="1632" y="1729"/>
                    <a:pt x="1760" y="1761"/>
                    <a:pt x="1920" y="1793"/>
                  </a:cubicBezTo>
                  <a:cubicBezTo>
                    <a:pt x="2016" y="1825"/>
                    <a:pt x="2145" y="1857"/>
                    <a:pt x="2273" y="1889"/>
                  </a:cubicBezTo>
                  <a:cubicBezTo>
                    <a:pt x="2369" y="1921"/>
                    <a:pt x="2497" y="1921"/>
                    <a:pt x="2593" y="1953"/>
                  </a:cubicBezTo>
                  <a:cubicBezTo>
                    <a:pt x="2721" y="1953"/>
                    <a:pt x="2817" y="1985"/>
                    <a:pt x="2913" y="1985"/>
                  </a:cubicBezTo>
                  <a:cubicBezTo>
                    <a:pt x="3041" y="1985"/>
                    <a:pt x="3137" y="1985"/>
                    <a:pt x="3265" y="2017"/>
                  </a:cubicBezTo>
                  <a:lnTo>
                    <a:pt x="3617" y="2017"/>
                  </a:lnTo>
                  <a:cubicBezTo>
                    <a:pt x="3745" y="1985"/>
                    <a:pt x="3841" y="1985"/>
                    <a:pt x="3969" y="1985"/>
                  </a:cubicBezTo>
                  <a:cubicBezTo>
                    <a:pt x="4129" y="1953"/>
                    <a:pt x="4257" y="1953"/>
                    <a:pt x="4417" y="1921"/>
                  </a:cubicBezTo>
                  <a:cubicBezTo>
                    <a:pt x="4641" y="1889"/>
                    <a:pt x="4833" y="1825"/>
                    <a:pt x="5057" y="1761"/>
                  </a:cubicBezTo>
                  <a:cubicBezTo>
                    <a:pt x="5313" y="1665"/>
                    <a:pt x="5569" y="1569"/>
                    <a:pt x="5793" y="1441"/>
                  </a:cubicBezTo>
                  <a:cubicBezTo>
                    <a:pt x="5793" y="1409"/>
                    <a:pt x="5825" y="1409"/>
                    <a:pt x="5825" y="1409"/>
                  </a:cubicBezTo>
                  <a:cubicBezTo>
                    <a:pt x="5985" y="1313"/>
                    <a:pt x="6145" y="1217"/>
                    <a:pt x="6273" y="1089"/>
                  </a:cubicBezTo>
                  <a:cubicBezTo>
                    <a:pt x="6337" y="1025"/>
                    <a:pt x="6433" y="929"/>
                    <a:pt x="6465" y="865"/>
                  </a:cubicBezTo>
                  <a:cubicBezTo>
                    <a:pt x="6529" y="801"/>
                    <a:pt x="6593" y="737"/>
                    <a:pt x="6625" y="641"/>
                  </a:cubicBezTo>
                  <a:cubicBezTo>
                    <a:pt x="6657" y="577"/>
                    <a:pt x="6689" y="513"/>
                    <a:pt x="6721" y="449"/>
                  </a:cubicBezTo>
                  <a:close/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1025"/>
                  </a:lnTo>
                  <a:cubicBezTo>
                    <a:pt x="0" y="1569"/>
                    <a:pt x="352" y="2081"/>
                    <a:pt x="1024" y="2433"/>
                  </a:cubicBezTo>
                  <a:cubicBezTo>
                    <a:pt x="1152" y="2529"/>
                    <a:pt x="1312" y="2625"/>
                    <a:pt x="1504" y="2689"/>
                  </a:cubicBezTo>
                  <a:cubicBezTo>
                    <a:pt x="1632" y="2721"/>
                    <a:pt x="1760" y="2785"/>
                    <a:pt x="1920" y="2817"/>
                  </a:cubicBezTo>
                  <a:cubicBezTo>
                    <a:pt x="2016" y="2849"/>
                    <a:pt x="2145" y="2881"/>
                    <a:pt x="2273" y="2913"/>
                  </a:cubicBezTo>
                  <a:cubicBezTo>
                    <a:pt x="2369" y="2945"/>
                    <a:pt x="2497" y="2945"/>
                    <a:pt x="2593" y="2977"/>
                  </a:cubicBezTo>
                  <a:cubicBezTo>
                    <a:pt x="2721" y="2977"/>
                    <a:pt x="2817" y="3009"/>
                    <a:pt x="2945" y="3009"/>
                  </a:cubicBezTo>
                  <a:lnTo>
                    <a:pt x="3617" y="3009"/>
                  </a:lnTo>
                  <a:cubicBezTo>
                    <a:pt x="3745" y="3009"/>
                    <a:pt x="3841" y="3009"/>
                    <a:pt x="3969" y="2977"/>
                  </a:cubicBezTo>
                  <a:cubicBezTo>
                    <a:pt x="4129" y="2977"/>
                    <a:pt x="4257" y="2945"/>
                    <a:pt x="4417" y="2945"/>
                  </a:cubicBezTo>
                  <a:cubicBezTo>
                    <a:pt x="4641" y="2881"/>
                    <a:pt x="4833" y="2849"/>
                    <a:pt x="5057" y="2785"/>
                  </a:cubicBezTo>
                  <a:cubicBezTo>
                    <a:pt x="5313" y="2689"/>
                    <a:pt x="5569" y="2561"/>
                    <a:pt x="5793" y="2433"/>
                  </a:cubicBezTo>
                  <a:lnTo>
                    <a:pt x="5825" y="2433"/>
                  </a:lnTo>
                  <a:cubicBezTo>
                    <a:pt x="5985" y="2305"/>
                    <a:pt x="6145" y="2209"/>
                    <a:pt x="6273" y="2113"/>
                  </a:cubicBezTo>
                  <a:cubicBezTo>
                    <a:pt x="6337" y="2017"/>
                    <a:pt x="6433" y="1953"/>
                    <a:pt x="6465" y="1857"/>
                  </a:cubicBezTo>
                  <a:cubicBezTo>
                    <a:pt x="6529" y="1793"/>
                    <a:pt x="6561" y="1729"/>
                    <a:pt x="6625" y="1665"/>
                  </a:cubicBezTo>
                  <a:cubicBezTo>
                    <a:pt x="6657" y="1601"/>
                    <a:pt x="6689" y="1537"/>
                    <a:pt x="6721" y="1473"/>
                  </a:cubicBezTo>
                  <a:cubicBezTo>
                    <a:pt x="6721" y="1409"/>
                    <a:pt x="6753" y="1345"/>
                    <a:pt x="6753" y="1281"/>
                  </a:cubicBezTo>
                  <a:cubicBezTo>
                    <a:pt x="6785" y="1217"/>
                    <a:pt x="6785" y="1153"/>
                    <a:pt x="6785" y="1089"/>
                  </a:cubicBezTo>
                  <a:lnTo>
                    <a:pt x="6785" y="1057"/>
                  </a:lnTo>
                  <a:lnTo>
                    <a:pt x="6785" y="33"/>
                  </a:lnTo>
                  <a:cubicBezTo>
                    <a:pt x="6785" y="33"/>
                    <a:pt x="6785" y="1"/>
                    <a:pt x="6753" y="1"/>
                  </a:cubicBezTo>
                  <a:cubicBezTo>
                    <a:pt x="6721" y="1"/>
                    <a:pt x="6721" y="33"/>
                    <a:pt x="6721" y="33"/>
                  </a:cubicBezTo>
                  <a:lnTo>
                    <a:pt x="6721" y="65"/>
                  </a:lnTo>
                  <a:cubicBezTo>
                    <a:pt x="6721" y="129"/>
                    <a:pt x="6721" y="193"/>
                    <a:pt x="6689" y="257"/>
                  </a:cubicBezTo>
                  <a:cubicBezTo>
                    <a:pt x="6689" y="321"/>
                    <a:pt x="6657" y="385"/>
                    <a:pt x="6657" y="449"/>
                  </a:cubicBezTo>
                  <a:cubicBezTo>
                    <a:pt x="6625" y="513"/>
                    <a:pt x="6593" y="577"/>
                    <a:pt x="6561" y="609"/>
                  </a:cubicBezTo>
                  <a:cubicBezTo>
                    <a:pt x="6529" y="705"/>
                    <a:pt x="6465" y="769"/>
                    <a:pt x="6433" y="833"/>
                  </a:cubicBezTo>
                  <a:cubicBezTo>
                    <a:pt x="6369" y="897"/>
                    <a:pt x="6305" y="961"/>
                    <a:pt x="6209" y="1025"/>
                  </a:cubicBezTo>
                  <a:cubicBezTo>
                    <a:pt x="6113" y="1153"/>
                    <a:pt x="5953" y="1249"/>
                    <a:pt x="5793" y="1345"/>
                  </a:cubicBezTo>
                  <a:cubicBezTo>
                    <a:pt x="5793" y="1377"/>
                    <a:pt x="5761" y="1377"/>
                    <a:pt x="5761" y="1377"/>
                  </a:cubicBezTo>
                  <a:cubicBezTo>
                    <a:pt x="5537" y="1505"/>
                    <a:pt x="5313" y="1601"/>
                    <a:pt x="5025" y="1697"/>
                  </a:cubicBezTo>
                  <a:cubicBezTo>
                    <a:pt x="4833" y="1761"/>
                    <a:pt x="4609" y="1825"/>
                    <a:pt x="4417" y="1857"/>
                  </a:cubicBezTo>
                  <a:cubicBezTo>
                    <a:pt x="4257" y="1889"/>
                    <a:pt x="4129" y="1889"/>
                    <a:pt x="3969" y="1921"/>
                  </a:cubicBezTo>
                  <a:lnTo>
                    <a:pt x="3617" y="1921"/>
                  </a:lnTo>
                  <a:cubicBezTo>
                    <a:pt x="3553" y="1937"/>
                    <a:pt x="3497" y="1945"/>
                    <a:pt x="3441" y="1945"/>
                  </a:cubicBezTo>
                  <a:cubicBezTo>
                    <a:pt x="3385" y="1945"/>
                    <a:pt x="3329" y="1937"/>
                    <a:pt x="3265" y="1921"/>
                  </a:cubicBezTo>
                  <a:lnTo>
                    <a:pt x="2945" y="1921"/>
                  </a:lnTo>
                  <a:cubicBezTo>
                    <a:pt x="2849" y="1921"/>
                    <a:pt x="2721" y="1889"/>
                    <a:pt x="2625" y="1889"/>
                  </a:cubicBezTo>
                  <a:cubicBezTo>
                    <a:pt x="2497" y="1857"/>
                    <a:pt x="2401" y="1857"/>
                    <a:pt x="2273" y="1825"/>
                  </a:cubicBezTo>
                  <a:cubicBezTo>
                    <a:pt x="2177" y="1793"/>
                    <a:pt x="2048" y="1793"/>
                    <a:pt x="1952" y="1761"/>
                  </a:cubicBezTo>
                  <a:cubicBezTo>
                    <a:pt x="1792" y="1697"/>
                    <a:pt x="1664" y="1665"/>
                    <a:pt x="1536" y="1601"/>
                  </a:cubicBezTo>
                  <a:cubicBezTo>
                    <a:pt x="1376" y="1537"/>
                    <a:pt x="1216" y="1473"/>
                    <a:pt x="1056" y="1377"/>
                  </a:cubicBezTo>
                  <a:cubicBezTo>
                    <a:pt x="416" y="1025"/>
                    <a:pt x="96" y="545"/>
                    <a:pt x="96" y="33"/>
                  </a:cubicBezTo>
                  <a:cubicBezTo>
                    <a:pt x="96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5005425" y="3178550"/>
              <a:ext cx="184050" cy="97050"/>
            </a:xfrm>
            <a:custGeom>
              <a:rect b="b" l="l" r="r" t="t"/>
              <a:pathLst>
                <a:path extrusionOk="0" h="3882" w="7362">
                  <a:moveTo>
                    <a:pt x="3681" y="0"/>
                  </a:moveTo>
                  <a:cubicBezTo>
                    <a:pt x="2825" y="0"/>
                    <a:pt x="1968" y="184"/>
                    <a:pt x="1312" y="553"/>
                  </a:cubicBezTo>
                  <a:cubicBezTo>
                    <a:pt x="0" y="1321"/>
                    <a:pt x="0" y="2537"/>
                    <a:pt x="1312" y="3305"/>
                  </a:cubicBezTo>
                  <a:cubicBezTo>
                    <a:pt x="1984" y="3689"/>
                    <a:pt x="2849" y="3881"/>
                    <a:pt x="3709" y="3881"/>
                  </a:cubicBezTo>
                  <a:cubicBezTo>
                    <a:pt x="4569" y="3881"/>
                    <a:pt x="5425" y="3689"/>
                    <a:pt x="6081" y="3305"/>
                  </a:cubicBezTo>
                  <a:cubicBezTo>
                    <a:pt x="7361" y="2537"/>
                    <a:pt x="7361" y="1321"/>
                    <a:pt x="6049" y="553"/>
                  </a:cubicBezTo>
                  <a:cubicBezTo>
                    <a:pt x="5393" y="184"/>
                    <a:pt x="4537" y="0"/>
                    <a:pt x="368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5012625" y="3177750"/>
              <a:ext cx="169650" cy="98650"/>
            </a:xfrm>
            <a:custGeom>
              <a:rect b="b" l="l" r="r" t="t"/>
              <a:pathLst>
                <a:path extrusionOk="0" h="3946" w="6786">
                  <a:moveTo>
                    <a:pt x="3393" y="72"/>
                  </a:moveTo>
                  <a:cubicBezTo>
                    <a:pt x="4257" y="72"/>
                    <a:pt x="5089" y="264"/>
                    <a:pt x="5761" y="617"/>
                  </a:cubicBezTo>
                  <a:cubicBezTo>
                    <a:pt x="6369" y="1001"/>
                    <a:pt x="6721" y="1481"/>
                    <a:pt x="6721" y="1961"/>
                  </a:cubicBezTo>
                  <a:cubicBezTo>
                    <a:pt x="6721" y="2473"/>
                    <a:pt x="6369" y="2953"/>
                    <a:pt x="5761" y="3305"/>
                  </a:cubicBezTo>
                  <a:cubicBezTo>
                    <a:pt x="5121" y="3689"/>
                    <a:pt x="4273" y="3881"/>
                    <a:pt x="3421" y="3881"/>
                  </a:cubicBezTo>
                  <a:cubicBezTo>
                    <a:pt x="2569" y="3881"/>
                    <a:pt x="1712" y="3689"/>
                    <a:pt x="1056" y="3305"/>
                  </a:cubicBezTo>
                  <a:cubicBezTo>
                    <a:pt x="416" y="2953"/>
                    <a:pt x="96" y="2473"/>
                    <a:pt x="96" y="1961"/>
                  </a:cubicBezTo>
                  <a:cubicBezTo>
                    <a:pt x="64" y="1449"/>
                    <a:pt x="416" y="1001"/>
                    <a:pt x="1024" y="617"/>
                  </a:cubicBezTo>
                  <a:cubicBezTo>
                    <a:pt x="1696" y="264"/>
                    <a:pt x="2529" y="72"/>
                    <a:pt x="3393" y="72"/>
                  </a:cubicBezTo>
                  <a:close/>
                  <a:moveTo>
                    <a:pt x="3381" y="0"/>
                  </a:moveTo>
                  <a:cubicBezTo>
                    <a:pt x="2513" y="0"/>
                    <a:pt x="1648" y="184"/>
                    <a:pt x="992" y="553"/>
                  </a:cubicBezTo>
                  <a:cubicBezTo>
                    <a:pt x="352" y="937"/>
                    <a:pt x="0" y="1417"/>
                    <a:pt x="0" y="1961"/>
                  </a:cubicBezTo>
                  <a:cubicBezTo>
                    <a:pt x="0" y="2505"/>
                    <a:pt x="384" y="2985"/>
                    <a:pt x="1024" y="3369"/>
                  </a:cubicBezTo>
                  <a:cubicBezTo>
                    <a:pt x="1696" y="3753"/>
                    <a:pt x="2561" y="3945"/>
                    <a:pt x="3425" y="3945"/>
                  </a:cubicBezTo>
                  <a:cubicBezTo>
                    <a:pt x="4289" y="3945"/>
                    <a:pt x="5153" y="3753"/>
                    <a:pt x="5793" y="3369"/>
                  </a:cubicBezTo>
                  <a:cubicBezTo>
                    <a:pt x="6433" y="3017"/>
                    <a:pt x="6785" y="2505"/>
                    <a:pt x="6785" y="1961"/>
                  </a:cubicBezTo>
                  <a:cubicBezTo>
                    <a:pt x="6785" y="1449"/>
                    <a:pt x="6433" y="937"/>
                    <a:pt x="5793" y="553"/>
                  </a:cubicBezTo>
                  <a:cubicBezTo>
                    <a:pt x="5121" y="184"/>
                    <a:pt x="4249" y="0"/>
                    <a:pt x="338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5025425" y="3188950"/>
              <a:ext cx="144050" cy="75850"/>
            </a:xfrm>
            <a:custGeom>
              <a:rect b="b" l="l" r="r" t="t"/>
              <a:pathLst>
                <a:path extrusionOk="0" h="3034" w="5762">
                  <a:moveTo>
                    <a:pt x="2881" y="0"/>
                  </a:moveTo>
                  <a:cubicBezTo>
                    <a:pt x="2209" y="0"/>
                    <a:pt x="1536" y="153"/>
                    <a:pt x="1024" y="457"/>
                  </a:cubicBezTo>
                  <a:cubicBezTo>
                    <a:pt x="0" y="1033"/>
                    <a:pt x="0" y="1993"/>
                    <a:pt x="1024" y="2601"/>
                  </a:cubicBezTo>
                  <a:cubicBezTo>
                    <a:pt x="1552" y="2889"/>
                    <a:pt x="2225" y="3033"/>
                    <a:pt x="2893" y="3033"/>
                  </a:cubicBezTo>
                  <a:cubicBezTo>
                    <a:pt x="3561" y="3033"/>
                    <a:pt x="4225" y="2889"/>
                    <a:pt x="4737" y="2601"/>
                  </a:cubicBezTo>
                  <a:cubicBezTo>
                    <a:pt x="5761" y="1993"/>
                    <a:pt x="5761" y="1033"/>
                    <a:pt x="4737" y="457"/>
                  </a:cubicBezTo>
                  <a:cubicBezTo>
                    <a:pt x="4225" y="153"/>
                    <a:pt x="3553" y="0"/>
                    <a:pt x="288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5031025" y="3188150"/>
              <a:ext cx="132850" cy="77850"/>
            </a:xfrm>
            <a:custGeom>
              <a:rect b="b" l="l" r="r" t="t"/>
              <a:pathLst>
                <a:path extrusionOk="0" h="3114" w="5314">
                  <a:moveTo>
                    <a:pt x="2657" y="72"/>
                  </a:moveTo>
                  <a:cubicBezTo>
                    <a:pt x="3329" y="72"/>
                    <a:pt x="4001" y="201"/>
                    <a:pt x="4513" y="521"/>
                  </a:cubicBezTo>
                  <a:cubicBezTo>
                    <a:pt x="4993" y="777"/>
                    <a:pt x="5249" y="1161"/>
                    <a:pt x="5249" y="1545"/>
                  </a:cubicBezTo>
                  <a:cubicBezTo>
                    <a:pt x="5249" y="1961"/>
                    <a:pt x="4993" y="2313"/>
                    <a:pt x="4513" y="2601"/>
                  </a:cubicBezTo>
                  <a:cubicBezTo>
                    <a:pt x="4001" y="2889"/>
                    <a:pt x="3337" y="3033"/>
                    <a:pt x="2673" y="3033"/>
                  </a:cubicBezTo>
                  <a:cubicBezTo>
                    <a:pt x="2009" y="3033"/>
                    <a:pt x="1344" y="2889"/>
                    <a:pt x="832" y="2601"/>
                  </a:cubicBezTo>
                  <a:cubicBezTo>
                    <a:pt x="352" y="2313"/>
                    <a:pt x="64" y="1961"/>
                    <a:pt x="64" y="1545"/>
                  </a:cubicBezTo>
                  <a:cubicBezTo>
                    <a:pt x="64" y="1161"/>
                    <a:pt x="352" y="777"/>
                    <a:pt x="832" y="521"/>
                  </a:cubicBezTo>
                  <a:cubicBezTo>
                    <a:pt x="1344" y="233"/>
                    <a:pt x="1985" y="72"/>
                    <a:pt x="2657" y="72"/>
                  </a:cubicBezTo>
                  <a:close/>
                  <a:moveTo>
                    <a:pt x="2661" y="0"/>
                  </a:moveTo>
                  <a:cubicBezTo>
                    <a:pt x="1985" y="0"/>
                    <a:pt x="1312" y="153"/>
                    <a:pt x="800" y="457"/>
                  </a:cubicBezTo>
                  <a:cubicBezTo>
                    <a:pt x="288" y="745"/>
                    <a:pt x="0" y="1129"/>
                    <a:pt x="0" y="1545"/>
                  </a:cubicBezTo>
                  <a:cubicBezTo>
                    <a:pt x="0" y="1961"/>
                    <a:pt x="288" y="2345"/>
                    <a:pt x="800" y="2665"/>
                  </a:cubicBezTo>
                  <a:cubicBezTo>
                    <a:pt x="1312" y="2953"/>
                    <a:pt x="1985" y="3113"/>
                    <a:pt x="2689" y="3113"/>
                  </a:cubicBezTo>
                  <a:cubicBezTo>
                    <a:pt x="3361" y="3113"/>
                    <a:pt x="4033" y="2953"/>
                    <a:pt x="4545" y="2665"/>
                  </a:cubicBezTo>
                  <a:cubicBezTo>
                    <a:pt x="5057" y="2377"/>
                    <a:pt x="5313" y="1961"/>
                    <a:pt x="5313" y="1545"/>
                  </a:cubicBezTo>
                  <a:cubicBezTo>
                    <a:pt x="5313" y="1129"/>
                    <a:pt x="5025" y="745"/>
                    <a:pt x="4545" y="457"/>
                  </a:cubicBezTo>
                  <a:cubicBezTo>
                    <a:pt x="4017" y="153"/>
                    <a:pt x="3337" y="0"/>
                    <a:pt x="266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5172650" y="3252350"/>
              <a:ext cx="2425" cy="10450"/>
            </a:xfrm>
            <a:custGeom>
              <a:rect b="b" l="l" r="r" t="t"/>
              <a:pathLst>
                <a:path extrusionOk="0" h="418" w="97">
                  <a:moveTo>
                    <a:pt x="64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32" y="417"/>
                    <a:pt x="64" y="417"/>
                  </a:cubicBezTo>
                  <a:cubicBezTo>
                    <a:pt x="64" y="417"/>
                    <a:pt x="96" y="417"/>
                    <a:pt x="96" y="385"/>
                  </a:cubicBezTo>
                  <a:lnTo>
                    <a:pt x="96" y="33"/>
                  </a:lnTo>
                  <a:cubicBezTo>
                    <a:pt x="96" y="1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5097425" y="328357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384"/>
                  </a:lnTo>
                  <a:cubicBezTo>
                    <a:pt x="1" y="416"/>
                    <a:pt x="1" y="416"/>
                    <a:pt x="33" y="416"/>
                  </a:cubicBezTo>
                  <a:cubicBezTo>
                    <a:pt x="33" y="416"/>
                    <a:pt x="65" y="416"/>
                    <a:pt x="65" y="384"/>
                  </a:cubicBez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5111825" y="32819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lnTo>
                    <a:pt x="1" y="32"/>
                  </a:lnTo>
                  <a:lnTo>
                    <a:pt x="1" y="416"/>
                  </a:lnTo>
                  <a:cubicBezTo>
                    <a:pt x="1" y="448"/>
                    <a:pt x="33" y="448"/>
                    <a:pt x="33" y="448"/>
                  </a:cubicBezTo>
                  <a:cubicBezTo>
                    <a:pt x="65" y="448"/>
                    <a:pt x="65" y="448"/>
                    <a:pt x="65" y="416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5127025" y="32803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416"/>
                  </a:lnTo>
                  <a:cubicBezTo>
                    <a:pt x="1" y="416"/>
                    <a:pt x="1" y="448"/>
                    <a:pt x="33" y="448"/>
                  </a:cubicBezTo>
                  <a:cubicBezTo>
                    <a:pt x="65" y="448"/>
                    <a:pt x="65" y="416"/>
                    <a:pt x="65" y="416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5140650" y="32755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84"/>
                  </a:lnTo>
                  <a:cubicBezTo>
                    <a:pt x="0" y="416"/>
                    <a:pt x="32" y="448"/>
                    <a:pt x="32" y="448"/>
                  </a:cubicBezTo>
                  <a:cubicBezTo>
                    <a:pt x="64" y="448"/>
                    <a:pt x="64" y="416"/>
                    <a:pt x="64" y="384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5152650" y="32691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84"/>
                  </a:lnTo>
                  <a:cubicBezTo>
                    <a:pt x="0" y="416"/>
                    <a:pt x="0" y="448"/>
                    <a:pt x="32" y="448"/>
                  </a:cubicBezTo>
                  <a:cubicBezTo>
                    <a:pt x="32" y="448"/>
                    <a:pt x="64" y="416"/>
                    <a:pt x="64" y="384"/>
                  </a:cubicBez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5163050" y="32619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84"/>
                  </a:lnTo>
                  <a:cubicBezTo>
                    <a:pt x="0" y="416"/>
                    <a:pt x="32" y="448"/>
                    <a:pt x="32" y="448"/>
                  </a:cubicBezTo>
                  <a:cubicBezTo>
                    <a:pt x="64" y="448"/>
                    <a:pt x="64" y="416"/>
                    <a:pt x="64" y="384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5021425" y="3252350"/>
              <a:ext cx="1625" cy="10450"/>
            </a:xfrm>
            <a:custGeom>
              <a:rect b="b" l="l" r="r" t="t"/>
              <a:pathLst>
                <a:path extrusionOk="0" h="418" w="65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0" y="417"/>
                    <a:pt x="32" y="417"/>
                  </a:cubicBezTo>
                  <a:cubicBezTo>
                    <a:pt x="32" y="417"/>
                    <a:pt x="64" y="417"/>
                    <a:pt x="64" y="385"/>
                  </a:cubicBez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5082225" y="32819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lnTo>
                    <a:pt x="1" y="32"/>
                  </a:lnTo>
                  <a:lnTo>
                    <a:pt x="1" y="416"/>
                  </a:lnTo>
                  <a:cubicBezTo>
                    <a:pt x="1" y="448"/>
                    <a:pt x="33" y="448"/>
                    <a:pt x="33" y="448"/>
                  </a:cubicBezTo>
                  <a:cubicBezTo>
                    <a:pt x="65" y="448"/>
                    <a:pt x="65" y="448"/>
                    <a:pt x="65" y="416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5067025" y="32803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416"/>
                  </a:lnTo>
                  <a:lnTo>
                    <a:pt x="33" y="448"/>
                  </a:lnTo>
                  <a:cubicBezTo>
                    <a:pt x="65" y="448"/>
                    <a:pt x="65" y="416"/>
                    <a:pt x="65" y="416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5053425" y="32755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84"/>
                  </a:lnTo>
                  <a:cubicBezTo>
                    <a:pt x="0" y="416"/>
                    <a:pt x="0" y="448"/>
                    <a:pt x="32" y="448"/>
                  </a:cubicBezTo>
                  <a:cubicBezTo>
                    <a:pt x="64" y="448"/>
                    <a:pt x="64" y="416"/>
                    <a:pt x="64" y="384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5041425" y="3269175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84"/>
                  </a:lnTo>
                  <a:cubicBezTo>
                    <a:pt x="0" y="416"/>
                    <a:pt x="32" y="448"/>
                    <a:pt x="64" y="448"/>
                  </a:cubicBezTo>
                  <a:cubicBezTo>
                    <a:pt x="64" y="448"/>
                    <a:pt x="96" y="416"/>
                    <a:pt x="96" y="384"/>
                  </a:cubicBezTo>
                  <a:lnTo>
                    <a:pt x="96" y="32"/>
                  </a:lnTo>
                  <a:cubicBezTo>
                    <a:pt x="96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5031025" y="32619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84"/>
                  </a:lnTo>
                  <a:cubicBezTo>
                    <a:pt x="0" y="416"/>
                    <a:pt x="32" y="448"/>
                    <a:pt x="32" y="448"/>
                  </a:cubicBezTo>
                  <a:cubicBezTo>
                    <a:pt x="64" y="448"/>
                    <a:pt x="64" y="416"/>
                    <a:pt x="64" y="384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5055825" y="3201950"/>
              <a:ext cx="85650" cy="49625"/>
            </a:xfrm>
            <a:custGeom>
              <a:rect b="b" l="l" r="r" t="t"/>
              <a:pathLst>
                <a:path extrusionOk="0" h="1985" w="3426">
                  <a:moveTo>
                    <a:pt x="737" y="1"/>
                  </a:moveTo>
                  <a:lnTo>
                    <a:pt x="481" y="161"/>
                  </a:lnTo>
                  <a:lnTo>
                    <a:pt x="865" y="385"/>
                  </a:lnTo>
                  <a:cubicBezTo>
                    <a:pt x="833" y="385"/>
                    <a:pt x="769" y="417"/>
                    <a:pt x="737" y="449"/>
                  </a:cubicBezTo>
                  <a:cubicBezTo>
                    <a:pt x="705" y="481"/>
                    <a:pt x="673" y="481"/>
                    <a:pt x="641" y="513"/>
                  </a:cubicBezTo>
                  <a:lnTo>
                    <a:pt x="256" y="289"/>
                  </a:lnTo>
                  <a:lnTo>
                    <a:pt x="0" y="449"/>
                  </a:lnTo>
                  <a:lnTo>
                    <a:pt x="449" y="705"/>
                  </a:lnTo>
                  <a:cubicBezTo>
                    <a:pt x="160" y="1025"/>
                    <a:pt x="256" y="1441"/>
                    <a:pt x="737" y="1729"/>
                  </a:cubicBezTo>
                  <a:cubicBezTo>
                    <a:pt x="1025" y="1889"/>
                    <a:pt x="1409" y="1985"/>
                    <a:pt x="1761" y="1985"/>
                  </a:cubicBezTo>
                  <a:lnTo>
                    <a:pt x="1761" y="1729"/>
                  </a:lnTo>
                  <a:cubicBezTo>
                    <a:pt x="1505" y="1729"/>
                    <a:pt x="1249" y="1665"/>
                    <a:pt x="1057" y="1537"/>
                  </a:cubicBezTo>
                  <a:cubicBezTo>
                    <a:pt x="737" y="1377"/>
                    <a:pt x="641" y="1121"/>
                    <a:pt x="769" y="897"/>
                  </a:cubicBezTo>
                  <a:lnTo>
                    <a:pt x="769" y="897"/>
                  </a:lnTo>
                  <a:lnTo>
                    <a:pt x="1473" y="1313"/>
                  </a:lnTo>
                  <a:lnTo>
                    <a:pt x="1729" y="1153"/>
                  </a:lnTo>
                  <a:lnTo>
                    <a:pt x="929" y="705"/>
                  </a:lnTo>
                  <a:cubicBezTo>
                    <a:pt x="961" y="673"/>
                    <a:pt x="993" y="641"/>
                    <a:pt x="1057" y="641"/>
                  </a:cubicBezTo>
                  <a:cubicBezTo>
                    <a:pt x="1089" y="609"/>
                    <a:pt x="1121" y="577"/>
                    <a:pt x="1185" y="577"/>
                  </a:cubicBezTo>
                  <a:lnTo>
                    <a:pt x="1985" y="1025"/>
                  </a:lnTo>
                  <a:lnTo>
                    <a:pt x="2209" y="865"/>
                  </a:lnTo>
                  <a:lnTo>
                    <a:pt x="1505" y="449"/>
                  </a:lnTo>
                  <a:cubicBezTo>
                    <a:pt x="1604" y="432"/>
                    <a:pt x="1707" y="424"/>
                    <a:pt x="1812" y="424"/>
                  </a:cubicBezTo>
                  <a:cubicBezTo>
                    <a:pt x="2112" y="424"/>
                    <a:pt x="2420" y="490"/>
                    <a:pt x="2657" y="609"/>
                  </a:cubicBezTo>
                  <a:cubicBezTo>
                    <a:pt x="2849" y="737"/>
                    <a:pt x="2977" y="897"/>
                    <a:pt x="2977" y="1025"/>
                  </a:cubicBezTo>
                  <a:lnTo>
                    <a:pt x="3425" y="1025"/>
                  </a:lnTo>
                  <a:cubicBezTo>
                    <a:pt x="3393" y="833"/>
                    <a:pt x="3233" y="609"/>
                    <a:pt x="2945" y="449"/>
                  </a:cubicBezTo>
                  <a:cubicBezTo>
                    <a:pt x="2636" y="263"/>
                    <a:pt x="2235" y="171"/>
                    <a:pt x="1835" y="171"/>
                  </a:cubicBezTo>
                  <a:cubicBezTo>
                    <a:pt x="1612" y="171"/>
                    <a:pt x="1390" y="199"/>
                    <a:pt x="1185" y="257"/>
                  </a:cubicBezTo>
                  <a:lnTo>
                    <a:pt x="73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5055025" y="3201150"/>
              <a:ext cx="87250" cy="51225"/>
            </a:xfrm>
            <a:custGeom>
              <a:rect b="b" l="l" r="r" t="t"/>
              <a:pathLst>
                <a:path extrusionOk="0" h="2049" w="3490">
                  <a:moveTo>
                    <a:pt x="769" y="97"/>
                  </a:moveTo>
                  <a:lnTo>
                    <a:pt x="1185" y="321"/>
                  </a:lnTo>
                  <a:cubicBezTo>
                    <a:pt x="1185" y="321"/>
                    <a:pt x="1199" y="335"/>
                    <a:pt x="1208" y="335"/>
                  </a:cubicBezTo>
                  <a:cubicBezTo>
                    <a:pt x="1213" y="335"/>
                    <a:pt x="1217" y="331"/>
                    <a:pt x="1217" y="321"/>
                  </a:cubicBezTo>
                  <a:cubicBezTo>
                    <a:pt x="1422" y="263"/>
                    <a:pt x="1644" y="235"/>
                    <a:pt x="1867" y="235"/>
                  </a:cubicBezTo>
                  <a:cubicBezTo>
                    <a:pt x="2267" y="235"/>
                    <a:pt x="2668" y="327"/>
                    <a:pt x="2977" y="513"/>
                  </a:cubicBezTo>
                  <a:cubicBezTo>
                    <a:pt x="3233" y="641"/>
                    <a:pt x="3361" y="833"/>
                    <a:pt x="3425" y="1025"/>
                  </a:cubicBezTo>
                  <a:lnTo>
                    <a:pt x="3041" y="1025"/>
                  </a:lnTo>
                  <a:cubicBezTo>
                    <a:pt x="3009" y="865"/>
                    <a:pt x="2881" y="737"/>
                    <a:pt x="2689" y="641"/>
                  </a:cubicBezTo>
                  <a:cubicBezTo>
                    <a:pt x="2473" y="497"/>
                    <a:pt x="2167" y="425"/>
                    <a:pt x="1852" y="425"/>
                  </a:cubicBezTo>
                  <a:cubicBezTo>
                    <a:pt x="1747" y="425"/>
                    <a:pt x="1641" y="433"/>
                    <a:pt x="1537" y="449"/>
                  </a:cubicBezTo>
                  <a:cubicBezTo>
                    <a:pt x="1505" y="449"/>
                    <a:pt x="1505" y="481"/>
                    <a:pt x="1505" y="481"/>
                  </a:cubicBezTo>
                  <a:cubicBezTo>
                    <a:pt x="1505" y="513"/>
                    <a:pt x="1505" y="513"/>
                    <a:pt x="1537" y="513"/>
                  </a:cubicBezTo>
                  <a:lnTo>
                    <a:pt x="2177" y="897"/>
                  </a:lnTo>
                  <a:lnTo>
                    <a:pt x="2017" y="993"/>
                  </a:lnTo>
                  <a:lnTo>
                    <a:pt x="1217" y="545"/>
                  </a:lnTo>
                  <a:lnTo>
                    <a:pt x="1185" y="545"/>
                  </a:lnTo>
                  <a:cubicBezTo>
                    <a:pt x="1153" y="577"/>
                    <a:pt x="1089" y="609"/>
                    <a:pt x="1057" y="609"/>
                  </a:cubicBezTo>
                  <a:lnTo>
                    <a:pt x="961" y="705"/>
                  </a:lnTo>
                  <a:cubicBezTo>
                    <a:pt x="929" y="705"/>
                    <a:pt x="929" y="737"/>
                    <a:pt x="929" y="737"/>
                  </a:cubicBezTo>
                  <a:cubicBezTo>
                    <a:pt x="929" y="737"/>
                    <a:pt x="929" y="769"/>
                    <a:pt x="961" y="769"/>
                  </a:cubicBezTo>
                  <a:lnTo>
                    <a:pt x="1697" y="1185"/>
                  </a:lnTo>
                  <a:lnTo>
                    <a:pt x="1505" y="1281"/>
                  </a:lnTo>
                  <a:lnTo>
                    <a:pt x="833" y="897"/>
                  </a:lnTo>
                  <a:lnTo>
                    <a:pt x="769" y="897"/>
                  </a:lnTo>
                  <a:cubicBezTo>
                    <a:pt x="641" y="1153"/>
                    <a:pt x="737" y="1441"/>
                    <a:pt x="1057" y="1601"/>
                  </a:cubicBezTo>
                  <a:cubicBezTo>
                    <a:pt x="1249" y="1729"/>
                    <a:pt x="1505" y="1793"/>
                    <a:pt x="1761" y="1793"/>
                  </a:cubicBezTo>
                  <a:lnTo>
                    <a:pt x="1761" y="1985"/>
                  </a:lnTo>
                  <a:cubicBezTo>
                    <a:pt x="1409" y="1953"/>
                    <a:pt x="1057" y="1889"/>
                    <a:pt x="801" y="1729"/>
                  </a:cubicBezTo>
                  <a:cubicBezTo>
                    <a:pt x="545" y="1601"/>
                    <a:pt x="384" y="1409"/>
                    <a:pt x="352" y="1217"/>
                  </a:cubicBezTo>
                  <a:cubicBezTo>
                    <a:pt x="320" y="1057"/>
                    <a:pt x="384" y="897"/>
                    <a:pt x="481" y="737"/>
                  </a:cubicBezTo>
                  <a:cubicBezTo>
                    <a:pt x="513" y="737"/>
                    <a:pt x="513" y="737"/>
                    <a:pt x="513" y="705"/>
                  </a:cubicBezTo>
                  <a:lnTo>
                    <a:pt x="481" y="705"/>
                  </a:lnTo>
                  <a:lnTo>
                    <a:pt x="96" y="481"/>
                  </a:lnTo>
                  <a:lnTo>
                    <a:pt x="288" y="385"/>
                  </a:lnTo>
                  <a:lnTo>
                    <a:pt x="641" y="577"/>
                  </a:lnTo>
                  <a:lnTo>
                    <a:pt x="673" y="577"/>
                  </a:lnTo>
                  <a:cubicBezTo>
                    <a:pt x="705" y="545"/>
                    <a:pt x="737" y="545"/>
                    <a:pt x="801" y="513"/>
                  </a:cubicBezTo>
                  <a:cubicBezTo>
                    <a:pt x="833" y="481"/>
                    <a:pt x="865" y="449"/>
                    <a:pt x="929" y="449"/>
                  </a:cubicBezTo>
                  <a:lnTo>
                    <a:pt x="929" y="417"/>
                  </a:lnTo>
                  <a:lnTo>
                    <a:pt x="929" y="385"/>
                  </a:lnTo>
                  <a:lnTo>
                    <a:pt x="609" y="193"/>
                  </a:lnTo>
                  <a:lnTo>
                    <a:pt x="769" y="97"/>
                  </a:lnTo>
                  <a:close/>
                  <a:moveTo>
                    <a:pt x="737" y="1"/>
                  </a:moveTo>
                  <a:lnTo>
                    <a:pt x="513" y="161"/>
                  </a:lnTo>
                  <a:cubicBezTo>
                    <a:pt x="481" y="161"/>
                    <a:pt x="481" y="161"/>
                    <a:pt x="481" y="193"/>
                  </a:cubicBezTo>
                  <a:cubicBezTo>
                    <a:pt x="481" y="193"/>
                    <a:pt x="481" y="225"/>
                    <a:pt x="513" y="225"/>
                  </a:cubicBezTo>
                  <a:lnTo>
                    <a:pt x="833" y="417"/>
                  </a:lnTo>
                  <a:cubicBezTo>
                    <a:pt x="801" y="417"/>
                    <a:pt x="769" y="417"/>
                    <a:pt x="737" y="449"/>
                  </a:cubicBezTo>
                  <a:cubicBezTo>
                    <a:pt x="705" y="449"/>
                    <a:pt x="673" y="481"/>
                    <a:pt x="641" y="513"/>
                  </a:cubicBezTo>
                  <a:lnTo>
                    <a:pt x="288" y="289"/>
                  </a:lnTo>
                  <a:lnTo>
                    <a:pt x="256" y="289"/>
                  </a:lnTo>
                  <a:lnTo>
                    <a:pt x="0" y="449"/>
                  </a:lnTo>
                  <a:lnTo>
                    <a:pt x="0" y="481"/>
                  </a:lnTo>
                  <a:lnTo>
                    <a:pt x="0" y="513"/>
                  </a:lnTo>
                  <a:lnTo>
                    <a:pt x="416" y="737"/>
                  </a:lnTo>
                  <a:cubicBezTo>
                    <a:pt x="288" y="897"/>
                    <a:pt x="256" y="1057"/>
                    <a:pt x="288" y="1217"/>
                  </a:cubicBezTo>
                  <a:cubicBezTo>
                    <a:pt x="320" y="1441"/>
                    <a:pt x="481" y="1633"/>
                    <a:pt x="769" y="1793"/>
                  </a:cubicBezTo>
                  <a:cubicBezTo>
                    <a:pt x="1025" y="1953"/>
                    <a:pt x="1409" y="2049"/>
                    <a:pt x="1793" y="2049"/>
                  </a:cubicBezTo>
                  <a:lnTo>
                    <a:pt x="1825" y="2049"/>
                  </a:lnTo>
                  <a:cubicBezTo>
                    <a:pt x="1825" y="2049"/>
                    <a:pt x="1857" y="2049"/>
                    <a:pt x="1857" y="2017"/>
                  </a:cubicBezTo>
                  <a:lnTo>
                    <a:pt x="1825" y="1793"/>
                  </a:lnTo>
                  <a:cubicBezTo>
                    <a:pt x="1825" y="1761"/>
                    <a:pt x="1825" y="1729"/>
                    <a:pt x="1793" y="1729"/>
                  </a:cubicBezTo>
                  <a:cubicBezTo>
                    <a:pt x="1537" y="1729"/>
                    <a:pt x="1281" y="1665"/>
                    <a:pt x="1089" y="1569"/>
                  </a:cubicBezTo>
                  <a:cubicBezTo>
                    <a:pt x="833" y="1409"/>
                    <a:pt x="737" y="1185"/>
                    <a:pt x="833" y="993"/>
                  </a:cubicBezTo>
                  <a:lnTo>
                    <a:pt x="833" y="993"/>
                  </a:lnTo>
                  <a:lnTo>
                    <a:pt x="1505" y="1377"/>
                  </a:lnTo>
                  <a:lnTo>
                    <a:pt x="1537" y="1377"/>
                  </a:lnTo>
                  <a:lnTo>
                    <a:pt x="1793" y="1217"/>
                  </a:lnTo>
                  <a:lnTo>
                    <a:pt x="1793" y="1185"/>
                  </a:lnTo>
                  <a:lnTo>
                    <a:pt x="1793" y="1153"/>
                  </a:lnTo>
                  <a:lnTo>
                    <a:pt x="1025" y="737"/>
                  </a:lnTo>
                  <a:cubicBezTo>
                    <a:pt x="1057" y="705"/>
                    <a:pt x="1089" y="705"/>
                    <a:pt x="1089" y="673"/>
                  </a:cubicBezTo>
                  <a:cubicBezTo>
                    <a:pt x="1121" y="673"/>
                    <a:pt x="1153" y="641"/>
                    <a:pt x="1217" y="641"/>
                  </a:cubicBezTo>
                  <a:lnTo>
                    <a:pt x="1985" y="1089"/>
                  </a:lnTo>
                  <a:lnTo>
                    <a:pt x="2017" y="1089"/>
                  </a:lnTo>
                  <a:lnTo>
                    <a:pt x="2273" y="929"/>
                  </a:lnTo>
                  <a:lnTo>
                    <a:pt x="2273" y="897"/>
                  </a:lnTo>
                  <a:lnTo>
                    <a:pt x="2273" y="865"/>
                  </a:lnTo>
                  <a:lnTo>
                    <a:pt x="1633" y="513"/>
                  </a:lnTo>
                  <a:cubicBezTo>
                    <a:pt x="1732" y="496"/>
                    <a:pt x="1831" y="488"/>
                    <a:pt x="1928" y="488"/>
                  </a:cubicBezTo>
                  <a:cubicBezTo>
                    <a:pt x="2207" y="488"/>
                    <a:pt x="2467" y="554"/>
                    <a:pt x="2657" y="673"/>
                  </a:cubicBezTo>
                  <a:cubicBezTo>
                    <a:pt x="2849" y="769"/>
                    <a:pt x="2945" y="929"/>
                    <a:pt x="2977" y="1057"/>
                  </a:cubicBezTo>
                  <a:cubicBezTo>
                    <a:pt x="2977" y="1089"/>
                    <a:pt x="3009" y="1089"/>
                    <a:pt x="3009" y="1089"/>
                  </a:cubicBezTo>
                  <a:lnTo>
                    <a:pt x="3489" y="1089"/>
                  </a:lnTo>
                  <a:lnTo>
                    <a:pt x="3489" y="1057"/>
                  </a:lnTo>
                  <a:cubicBezTo>
                    <a:pt x="3457" y="833"/>
                    <a:pt x="3297" y="609"/>
                    <a:pt x="3009" y="449"/>
                  </a:cubicBezTo>
                  <a:cubicBezTo>
                    <a:pt x="2700" y="263"/>
                    <a:pt x="2286" y="171"/>
                    <a:pt x="1876" y="171"/>
                  </a:cubicBezTo>
                  <a:cubicBezTo>
                    <a:pt x="1649" y="171"/>
                    <a:pt x="1422" y="199"/>
                    <a:pt x="1217" y="257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5023025" y="3185950"/>
              <a:ext cx="168050" cy="73650"/>
            </a:xfrm>
            <a:custGeom>
              <a:rect b="b" l="l" r="r" t="t"/>
              <a:pathLst>
                <a:path extrusionOk="0" h="2946" w="6722">
                  <a:moveTo>
                    <a:pt x="0" y="0"/>
                  </a:moveTo>
                  <a:lnTo>
                    <a:pt x="0" y="993"/>
                  </a:lnTo>
                  <a:cubicBezTo>
                    <a:pt x="0" y="1505"/>
                    <a:pt x="320" y="2017"/>
                    <a:pt x="992" y="2401"/>
                  </a:cubicBezTo>
                  <a:cubicBezTo>
                    <a:pt x="1152" y="2465"/>
                    <a:pt x="1312" y="2561"/>
                    <a:pt x="1472" y="2625"/>
                  </a:cubicBezTo>
                  <a:cubicBezTo>
                    <a:pt x="1600" y="2689"/>
                    <a:pt x="1729" y="2721"/>
                    <a:pt x="1889" y="2753"/>
                  </a:cubicBezTo>
                  <a:cubicBezTo>
                    <a:pt x="1985" y="2785"/>
                    <a:pt x="2113" y="2817"/>
                    <a:pt x="2241" y="2849"/>
                  </a:cubicBezTo>
                  <a:cubicBezTo>
                    <a:pt x="2337" y="2881"/>
                    <a:pt x="2465" y="2881"/>
                    <a:pt x="2561" y="2913"/>
                  </a:cubicBezTo>
                  <a:cubicBezTo>
                    <a:pt x="2657" y="2913"/>
                    <a:pt x="2785" y="2913"/>
                    <a:pt x="2881" y="2945"/>
                  </a:cubicBezTo>
                  <a:lnTo>
                    <a:pt x="3553" y="2945"/>
                  </a:lnTo>
                  <a:cubicBezTo>
                    <a:pt x="3681" y="2945"/>
                    <a:pt x="3809" y="2945"/>
                    <a:pt x="3937" y="2913"/>
                  </a:cubicBezTo>
                  <a:cubicBezTo>
                    <a:pt x="4065" y="2913"/>
                    <a:pt x="4225" y="2881"/>
                    <a:pt x="4353" y="2849"/>
                  </a:cubicBezTo>
                  <a:cubicBezTo>
                    <a:pt x="4577" y="2817"/>
                    <a:pt x="4801" y="2785"/>
                    <a:pt x="4993" y="2689"/>
                  </a:cubicBezTo>
                  <a:cubicBezTo>
                    <a:pt x="5249" y="2625"/>
                    <a:pt x="5505" y="2497"/>
                    <a:pt x="5729" y="2369"/>
                  </a:cubicBezTo>
                  <a:lnTo>
                    <a:pt x="5761" y="2369"/>
                  </a:lnTo>
                  <a:cubicBezTo>
                    <a:pt x="5953" y="2273"/>
                    <a:pt x="6081" y="2145"/>
                    <a:pt x="6209" y="2049"/>
                  </a:cubicBezTo>
                  <a:cubicBezTo>
                    <a:pt x="6273" y="1953"/>
                    <a:pt x="6337" y="1889"/>
                    <a:pt x="6401" y="1825"/>
                  </a:cubicBezTo>
                  <a:cubicBezTo>
                    <a:pt x="6465" y="1761"/>
                    <a:pt x="6497" y="1697"/>
                    <a:pt x="6529" y="1601"/>
                  </a:cubicBezTo>
                  <a:cubicBezTo>
                    <a:pt x="6593" y="1537"/>
                    <a:pt x="6593" y="1473"/>
                    <a:pt x="6625" y="1409"/>
                  </a:cubicBezTo>
                  <a:cubicBezTo>
                    <a:pt x="6657" y="1377"/>
                    <a:pt x="6657" y="1313"/>
                    <a:pt x="6689" y="1249"/>
                  </a:cubicBezTo>
                  <a:cubicBezTo>
                    <a:pt x="6689" y="1185"/>
                    <a:pt x="6721" y="1121"/>
                    <a:pt x="6721" y="1057"/>
                  </a:cubicBezTo>
                  <a:lnTo>
                    <a:pt x="6721" y="1025"/>
                  </a:lnTo>
                  <a:lnTo>
                    <a:pt x="6721" y="32"/>
                  </a:lnTo>
                  <a:cubicBezTo>
                    <a:pt x="6721" y="96"/>
                    <a:pt x="6689" y="160"/>
                    <a:pt x="6689" y="225"/>
                  </a:cubicBezTo>
                  <a:cubicBezTo>
                    <a:pt x="6689" y="289"/>
                    <a:pt x="6657" y="353"/>
                    <a:pt x="6625" y="417"/>
                  </a:cubicBezTo>
                  <a:cubicBezTo>
                    <a:pt x="6625" y="481"/>
                    <a:pt x="6593" y="545"/>
                    <a:pt x="6561" y="609"/>
                  </a:cubicBezTo>
                  <a:cubicBezTo>
                    <a:pt x="6497" y="673"/>
                    <a:pt x="6465" y="737"/>
                    <a:pt x="6401" y="801"/>
                  </a:cubicBezTo>
                  <a:cubicBezTo>
                    <a:pt x="6337" y="897"/>
                    <a:pt x="6273" y="961"/>
                    <a:pt x="6209" y="1025"/>
                  </a:cubicBezTo>
                  <a:cubicBezTo>
                    <a:pt x="6081" y="1153"/>
                    <a:pt x="5953" y="1249"/>
                    <a:pt x="5793" y="1345"/>
                  </a:cubicBezTo>
                  <a:cubicBezTo>
                    <a:pt x="5761" y="1377"/>
                    <a:pt x="5761" y="1377"/>
                    <a:pt x="5729" y="1377"/>
                  </a:cubicBezTo>
                  <a:cubicBezTo>
                    <a:pt x="5505" y="1505"/>
                    <a:pt x="5281" y="1601"/>
                    <a:pt x="4993" y="1697"/>
                  </a:cubicBezTo>
                  <a:cubicBezTo>
                    <a:pt x="4801" y="1761"/>
                    <a:pt x="4577" y="1825"/>
                    <a:pt x="4353" y="1857"/>
                  </a:cubicBezTo>
                  <a:cubicBezTo>
                    <a:pt x="4225" y="1889"/>
                    <a:pt x="4097" y="1921"/>
                    <a:pt x="3937" y="1921"/>
                  </a:cubicBezTo>
                  <a:cubicBezTo>
                    <a:pt x="3809" y="1921"/>
                    <a:pt x="3681" y="1953"/>
                    <a:pt x="3553" y="1953"/>
                  </a:cubicBezTo>
                  <a:lnTo>
                    <a:pt x="3233" y="1953"/>
                  </a:lnTo>
                  <a:cubicBezTo>
                    <a:pt x="3105" y="1953"/>
                    <a:pt x="3009" y="1921"/>
                    <a:pt x="2881" y="1921"/>
                  </a:cubicBezTo>
                  <a:cubicBezTo>
                    <a:pt x="2785" y="1921"/>
                    <a:pt x="2657" y="1921"/>
                    <a:pt x="2561" y="1889"/>
                  </a:cubicBezTo>
                  <a:cubicBezTo>
                    <a:pt x="2465" y="1889"/>
                    <a:pt x="2337" y="1857"/>
                    <a:pt x="2241" y="1825"/>
                  </a:cubicBezTo>
                  <a:cubicBezTo>
                    <a:pt x="2113" y="1825"/>
                    <a:pt x="1985" y="1793"/>
                    <a:pt x="1889" y="1761"/>
                  </a:cubicBezTo>
                  <a:cubicBezTo>
                    <a:pt x="1761" y="1729"/>
                    <a:pt x="1600" y="1665"/>
                    <a:pt x="1472" y="1633"/>
                  </a:cubicBezTo>
                  <a:cubicBezTo>
                    <a:pt x="1312" y="1537"/>
                    <a:pt x="1152" y="1473"/>
                    <a:pt x="992" y="1377"/>
                  </a:cubicBezTo>
                  <a:cubicBezTo>
                    <a:pt x="320" y="993"/>
                    <a:pt x="0" y="513"/>
                    <a:pt x="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5022225" y="3185150"/>
              <a:ext cx="169650" cy="75250"/>
            </a:xfrm>
            <a:custGeom>
              <a:rect b="b" l="l" r="r" t="t"/>
              <a:pathLst>
                <a:path extrusionOk="0" h="3010" w="6786">
                  <a:moveTo>
                    <a:pt x="6689" y="449"/>
                  </a:moveTo>
                  <a:lnTo>
                    <a:pt x="6689" y="1025"/>
                  </a:lnTo>
                  <a:lnTo>
                    <a:pt x="6689" y="1057"/>
                  </a:lnTo>
                  <a:lnTo>
                    <a:pt x="6689" y="1249"/>
                  </a:lnTo>
                  <a:cubicBezTo>
                    <a:pt x="6657" y="1313"/>
                    <a:pt x="6657" y="1377"/>
                    <a:pt x="6625" y="1441"/>
                  </a:cubicBezTo>
                  <a:cubicBezTo>
                    <a:pt x="6593" y="1505"/>
                    <a:pt x="6593" y="1569"/>
                    <a:pt x="6529" y="1633"/>
                  </a:cubicBezTo>
                  <a:cubicBezTo>
                    <a:pt x="6497" y="1697"/>
                    <a:pt x="6465" y="1761"/>
                    <a:pt x="6401" y="1825"/>
                  </a:cubicBezTo>
                  <a:cubicBezTo>
                    <a:pt x="6337" y="1889"/>
                    <a:pt x="6273" y="1953"/>
                    <a:pt x="6209" y="2049"/>
                  </a:cubicBezTo>
                  <a:cubicBezTo>
                    <a:pt x="6081" y="2145"/>
                    <a:pt x="5953" y="2241"/>
                    <a:pt x="5793" y="2369"/>
                  </a:cubicBezTo>
                  <a:lnTo>
                    <a:pt x="5761" y="2369"/>
                  </a:lnTo>
                  <a:cubicBezTo>
                    <a:pt x="5537" y="2497"/>
                    <a:pt x="5281" y="2625"/>
                    <a:pt x="5025" y="2689"/>
                  </a:cubicBezTo>
                  <a:cubicBezTo>
                    <a:pt x="4833" y="2753"/>
                    <a:pt x="4609" y="2817"/>
                    <a:pt x="4385" y="2849"/>
                  </a:cubicBezTo>
                  <a:cubicBezTo>
                    <a:pt x="4257" y="2881"/>
                    <a:pt x="4097" y="2913"/>
                    <a:pt x="3969" y="2913"/>
                  </a:cubicBezTo>
                  <a:cubicBezTo>
                    <a:pt x="3841" y="2913"/>
                    <a:pt x="3713" y="2945"/>
                    <a:pt x="3585" y="2945"/>
                  </a:cubicBezTo>
                  <a:lnTo>
                    <a:pt x="3265" y="2945"/>
                  </a:lnTo>
                  <a:cubicBezTo>
                    <a:pt x="3137" y="2945"/>
                    <a:pt x="3041" y="2945"/>
                    <a:pt x="2913" y="2913"/>
                  </a:cubicBezTo>
                  <a:cubicBezTo>
                    <a:pt x="2817" y="2913"/>
                    <a:pt x="2721" y="2913"/>
                    <a:pt x="2593" y="2881"/>
                  </a:cubicBezTo>
                  <a:cubicBezTo>
                    <a:pt x="2497" y="2881"/>
                    <a:pt x="2369" y="2849"/>
                    <a:pt x="2273" y="2817"/>
                  </a:cubicBezTo>
                  <a:cubicBezTo>
                    <a:pt x="2145" y="2817"/>
                    <a:pt x="2049" y="2785"/>
                    <a:pt x="1921" y="2753"/>
                  </a:cubicBezTo>
                  <a:cubicBezTo>
                    <a:pt x="1793" y="2721"/>
                    <a:pt x="1632" y="2657"/>
                    <a:pt x="1504" y="2625"/>
                  </a:cubicBezTo>
                  <a:cubicBezTo>
                    <a:pt x="1344" y="2561"/>
                    <a:pt x="1184" y="2465"/>
                    <a:pt x="1024" y="2369"/>
                  </a:cubicBezTo>
                  <a:cubicBezTo>
                    <a:pt x="416" y="2017"/>
                    <a:pt x="64" y="1537"/>
                    <a:pt x="64" y="1025"/>
                  </a:cubicBezTo>
                  <a:lnTo>
                    <a:pt x="64" y="449"/>
                  </a:lnTo>
                  <a:cubicBezTo>
                    <a:pt x="192" y="801"/>
                    <a:pt x="512" y="1153"/>
                    <a:pt x="992" y="1409"/>
                  </a:cubicBezTo>
                  <a:cubicBezTo>
                    <a:pt x="1152" y="1505"/>
                    <a:pt x="1312" y="1601"/>
                    <a:pt x="1472" y="1665"/>
                  </a:cubicBezTo>
                  <a:cubicBezTo>
                    <a:pt x="1600" y="1697"/>
                    <a:pt x="1761" y="1761"/>
                    <a:pt x="1889" y="1793"/>
                  </a:cubicBezTo>
                  <a:cubicBezTo>
                    <a:pt x="2017" y="1825"/>
                    <a:pt x="2113" y="1857"/>
                    <a:pt x="2241" y="1889"/>
                  </a:cubicBezTo>
                  <a:cubicBezTo>
                    <a:pt x="2369" y="1921"/>
                    <a:pt x="2465" y="1921"/>
                    <a:pt x="2593" y="1953"/>
                  </a:cubicBezTo>
                  <a:cubicBezTo>
                    <a:pt x="2689" y="1953"/>
                    <a:pt x="2817" y="1985"/>
                    <a:pt x="2913" y="1985"/>
                  </a:cubicBezTo>
                  <a:lnTo>
                    <a:pt x="3233" y="1985"/>
                  </a:lnTo>
                  <a:cubicBezTo>
                    <a:pt x="3297" y="2001"/>
                    <a:pt x="3353" y="2009"/>
                    <a:pt x="3409" y="2009"/>
                  </a:cubicBezTo>
                  <a:cubicBezTo>
                    <a:pt x="3465" y="2009"/>
                    <a:pt x="3521" y="2001"/>
                    <a:pt x="3585" y="1985"/>
                  </a:cubicBezTo>
                  <a:lnTo>
                    <a:pt x="3969" y="1985"/>
                  </a:lnTo>
                  <a:cubicBezTo>
                    <a:pt x="4097" y="1953"/>
                    <a:pt x="4257" y="1953"/>
                    <a:pt x="4385" y="1921"/>
                  </a:cubicBezTo>
                  <a:cubicBezTo>
                    <a:pt x="4609" y="1889"/>
                    <a:pt x="4833" y="1825"/>
                    <a:pt x="5025" y="1761"/>
                  </a:cubicBezTo>
                  <a:cubicBezTo>
                    <a:pt x="5313" y="1665"/>
                    <a:pt x="5569" y="1569"/>
                    <a:pt x="5793" y="1441"/>
                  </a:cubicBezTo>
                  <a:cubicBezTo>
                    <a:pt x="5793" y="1409"/>
                    <a:pt x="5793" y="1409"/>
                    <a:pt x="5825" y="1409"/>
                  </a:cubicBezTo>
                  <a:cubicBezTo>
                    <a:pt x="5985" y="1313"/>
                    <a:pt x="6113" y="1185"/>
                    <a:pt x="6241" y="1089"/>
                  </a:cubicBezTo>
                  <a:cubicBezTo>
                    <a:pt x="6337" y="1025"/>
                    <a:pt x="6401" y="929"/>
                    <a:pt x="6465" y="865"/>
                  </a:cubicBezTo>
                  <a:cubicBezTo>
                    <a:pt x="6529" y="801"/>
                    <a:pt x="6561" y="705"/>
                    <a:pt x="6593" y="641"/>
                  </a:cubicBezTo>
                  <a:cubicBezTo>
                    <a:pt x="6625" y="577"/>
                    <a:pt x="6657" y="513"/>
                    <a:pt x="6689" y="449"/>
                  </a:cubicBezTo>
                  <a:close/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1025"/>
                  </a:lnTo>
                  <a:cubicBezTo>
                    <a:pt x="0" y="1569"/>
                    <a:pt x="352" y="2081"/>
                    <a:pt x="992" y="2433"/>
                  </a:cubicBezTo>
                  <a:cubicBezTo>
                    <a:pt x="1152" y="2529"/>
                    <a:pt x="1312" y="2625"/>
                    <a:pt x="1472" y="2689"/>
                  </a:cubicBezTo>
                  <a:cubicBezTo>
                    <a:pt x="1632" y="2721"/>
                    <a:pt x="1761" y="2785"/>
                    <a:pt x="1889" y="2817"/>
                  </a:cubicBezTo>
                  <a:cubicBezTo>
                    <a:pt x="2017" y="2849"/>
                    <a:pt x="2145" y="2881"/>
                    <a:pt x="2241" y="2913"/>
                  </a:cubicBezTo>
                  <a:cubicBezTo>
                    <a:pt x="2369" y="2945"/>
                    <a:pt x="2465" y="2945"/>
                    <a:pt x="2593" y="2977"/>
                  </a:cubicBezTo>
                  <a:cubicBezTo>
                    <a:pt x="2689" y="2977"/>
                    <a:pt x="2817" y="3009"/>
                    <a:pt x="2913" y="3009"/>
                  </a:cubicBezTo>
                  <a:lnTo>
                    <a:pt x="3585" y="3009"/>
                  </a:lnTo>
                  <a:cubicBezTo>
                    <a:pt x="3713" y="3009"/>
                    <a:pt x="3841" y="3009"/>
                    <a:pt x="3969" y="2977"/>
                  </a:cubicBezTo>
                  <a:cubicBezTo>
                    <a:pt x="4097" y="2977"/>
                    <a:pt x="4257" y="2945"/>
                    <a:pt x="4385" y="2945"/>
                  </a:cubicBezTo>
                  <a:cubicBezTo>
                    <a:pt x="4609" y="2881"/>
                    <a:pt x="4833" y="2817"/>
                    <a:pt x="5025" y="2753"/>
                  </a:cubicBezTo>
                  <a:cubicBezTo>
                    <a:pt x="5313" y="2689"/>
                    <a:pt x="5569" y="2561"/>
                    <a:pt x="5761" y="2433"/>
                  </a:cubicBezTo>
                  <a:lnTo>
                    <a:pt x="5825" y="2433"/>
                  </a:lnTo>
                  <a:cubicBezTo>
                    <a:pt x="5985" y="2305"/>
                    <a:pt x="6113" y="2209"/>
                    <a:pt x="6241" y="2081"/>
                  </a:cubicBezTo>
                  <a:cubicBezTo>
                    <a:pt x="6337" y="2017"/>
                    <a:pt x="6401" y="1953"/>
                    <a:pt x="6465" y="1857"/>
                  </a:cubicBezTo>
                  <a:cubicBezTo>
                    <a:pt x="6529" y="1793"/>
                    <a:pt x="6561" y="1729"/>
                    <a:pt x="6593" y="1665"/>
                  </a:cubicBezTo>
                  <a:cubicBezTo>
                    <a:pt x="6625" y="1601"/>
                    <a:pt x="6657" y="1537"/>
                    <a:pt x="6689" y="1473"/>
                  </a:cubicBezTo>
                  <a:cubicBezTo>
                    <a:pt x="6721" y="1409"/>
                    <a:pt x="6721" y="1345"/>
                    <a:pt x="6753" y="1281"/>
                  </a:cubicBezTo>
                  <a:cubicBezTo>
                    <a:pt x="6753" y="1217"/>
                    <a:pt x="6785" y="1121"/>
                    <a:pt x="6785" y="1057"/>
                  </a:cubicBezTo>
                  <a:lnTo>
                    <a:pt x="6785" y="1025"/>
                  </a:lnTo>
                  <a:lnTo>
                    <a:pt x="6785" y="32"/>
                  </a:lnTo>
                  <a:cubicBezTo>
                    <a:pt x="6785" y="0"/>
                    <a:pt x="6753" y="0"/>
                    <a:pt x="6753" y="0"/>
                  </a:cubicBezTo>
                  <a:cubicBezTo>
                    <a:pt x="6721" y="0"/>
                    <a:pt x="6689" y="0"/>
                    <a:pt x="6689" y="32"/>
                  </a:cubicBezTo>
                  <a:lnTo>
                    <a:pt x="6689" y="64"/>
                  </a:lnTo>
                  <a:lnTo>
                    <a:pt x="6689" y="257"/>
                  </a:lnTo>
                  <a:cubicBezTo>
                    <a:pt x="6657" y="321"/>
                    <a:pt x="6657" y="385"/>
                    <a:pt x="6625" y="449"/>
                  </a:cubicBezTo>
                  <a:cubicBezTo>
                    <a:pt x="6593" y="481"/>
                    <a:pt x="6593" y="545"/>
                    <a:pt x="6529" y="609"/>
                  </a:cubicBezTo>
                  <a:cubicBezTo>
                    <a:pt x="6497" y="705"/>
                    <a:pt x="6465" y="769"/>
                    <a:pt x="6401" y="833"/>
                  </a:cubicBezTo>
                  <a:cubicBezTo>
                    <a:pt x="6337" y="897"/>
                    <a:pt x="6273" y="961"/>
                    <a:pt x="6209" y="1025"/>
                  </a:cubicBezTo>
                  <a:cubicBezTo>
                    <a:pt x="6081" y="1153"/>
                    <a:pt x="5953" y="1249"/>
                    <a:pt x="5793" y="1345"/>
                  </a:cubicBezTo>
                  <a:cubicBezTo>
                    <a:pt x="5761" y="1345"/>
                    <a:pt x="5761" y="1377"/>
                    <a:pt x="5761" y="1377"/>
                  </a:cubicBezTo>
                  <a:cubicBezTo>
                    <a:pt x="5537" y="1505"/>
                    <a:pt x="5281" y="1601"/>
                    <a:pt x="5025" y="1697"/>
                  </a:cubicBezTo>
                  <a:cubicBezTo>
                    <a:pt x="4833" y="1761"/>
                    <a:pt x="4609" y="1825"/>
                    <a:pt x="4385" y="1857"/>
                  </a:cubicBezTo>
                  <a:cubicBezTo>
                    <a:pt x="4257" y="1889"/>
                    <a:pt x="4097" y="1889"/>
                    <a:pt x="3969" y="1921"/>
                  </a:cubicBezTo>
                  <a:lnTo>
                    <a:pt x="3585" y="1921"/>
                  </a:lnTo>
                  <a:cubicBezTo>
                    <a:pt x="3537" y="1937"/>
                    <a:pt x="3481" y="1945"/>
                    <a:pt x="3425" y="1945"/>
                  </a:cubicBezTo>
                  <a:cubicBezTo>
                    <a:pt x="3369" y="1945"/>
                    <a:pt x="3313" y="1937"/>
                    <a:pt x="3265" y="1921"/>
                  </a:cubicBezTo>
                  <a:lnTo>
                    <a:pt x="2913" y="1921"/>
                  </a:lnTo>
                  <a:cubicBezTo>
                    <a:pt x="2817" y="1921"/>
                    <a:pt x="2721" y="1889"/>
                    <a:pt x="2593" y="1889"/>
                  </a:cubicBezTo>
                  <a:cubicBezTo>
                    <a:pt x="2497" y="1857"/>
                    <a:pt x="2369" y="1857"/>
                    <a:pt x="2273" y="1825"/>
                  </a:cubicBezTo>
                  <a:cubicBezTo>
                    <a:pt x="2145" y="1793"/>
                    <a:pt x="2049" y="1761"/>
                    <a:pt x="1921" y="1729"/>
                  </a:cubicBezTo>
                  <a:cubicBezTo>
                    <a:pt x="1793" y="1697"/>
                    <a:pt x="1632" y="1665"/>
                    <a:pt x="1504" y="1601"/>
                  </a:cubicBezTo>
                  <a:cubicBezTo>
                    <a:pt x="1344" y="1537"/>
                    <a:pt x="1184" y="1473"/>
                    <a:pt x="1024" y="1377"/>
                  </a:cubicBezTo>
                  <a:cubicBezTo>
                    <a:pt x="416" y="1025"/>
                    <a:pt x="64" y="545"/>
                    <a:pt x="64" y="32"/>
                  </a:cubicBez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5015025" y="3137150"/>
              <a:ext cx="184050" cy="97625"/>
            </a:xfrm>
            <a:custGeom>
              <a:rect b="b" l="l" r="r" t="t"/>
              <a:pathLst>
                <a:path extrusionOk="0" h="3905" w="7362">
                  <a:moveTo>
                    <a:pt x="3665" y="0"/>
                  </a:moveTo>
                  <a:cubicBezTo>
                    <a:pt x="2801" y="0"/>
                    <a:pt x="1936" y="192"/>
                    <a:pt x="1280" y="576"/>
                  </a:cubicBezTo>
                  <a:cubicBezTo>
                    <a:pt x="0" y="1344"/>
                    <a:pt x="0" y="2561"/>
                    <a:pt x="1312" y="3329"/>
                  </a:cubicBezTo>
                  <a:cubicBezTo>
                    <a:pt x="1968" y="3713"/>
                    <a:pt x="2825" y="3905"/>
                    <a:pt x="3681" y="3905"/>
                  </a:cubicBezTo>
                  <a:cubicBezTo>
                    <a:pt x="4537" y="3905"/>
                    <a:pt x="5393" y="3713"/>
                    <a:pt x="6049" y="3329"/>
                  </a:cubicBezTo>
                  <a:cubicBezTo>
                    <a:pt x="7362" y="2561"/>
                    <a:pt x="7362" y="1344"/>
                    <a:pt x="6049" y="576"/>
                  </a:cubicBezTo>
                  <a:cubicBezTo>
                    <a:pt x="5393" y="192"/>
                    <a:pt x="4529" y="0"/>
                    <a:pt x="3665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5022225" y="3136350"/>
              <a:ext cx="169650" cy="99225"/>
            </a:xfrm>
            <a:custGeom>
              <a:rect b="b" l="l" r="r" t="t"/>
              <a:pathLst>
                <a:path extrusionOk="0" h="3969" w="6786">
                  <a:moveTo>
                    <a:pt x="3361" y="96"/>
                  </a:moveTo>
                  <a:cubicBezTo>
                    <a:pt x="4225" y="96"/>
                    <a:pt x="5089" y="256"/>
                    <a:pt x="5729" y="640"/>
                  </a:cubicBezTo>
                  <a:cubicBezTo>
                    <a:pt x="6369" y="1024"/>
                    <a:pt x="6689" y="1504"/>
                    <a:pt x="6689" y="1984"/>
                  </a:cubicBezTo>
                  <a:cubicBezTo>
                    <a:pt x="6689" y="2497"/>
                    <a:pt x="6369" y="2977"/>
                    <a:pt x="5761" y="3329"/>
                  </a:cubicBezTo>
                  <a:cubicBezTo>
                    <a:pt x="5105" y="3713"/>
                    <a:pt x="4249" y="3905"/>
                    <a:pt x="3393" y="3905"/>
                  </a:cubicBezTo>
                  <a:cubicBezTo>
                    <a:pt x="2537" y="3905"/>
                    <a:pt x="1680" y="3713"/>
                    <a:pt x="1024" y="3329"/>
                  </a:cubicBezTo>
                  <a:cubicBezTo>
                    <a:pt x="416" y="2977"/>
                    <a:pt x="64" y="2497"/>
                    <a:pt x="64" y="1984"/>
                  </a:cubicBezTo>
                  <a:cubicBezTo>
                    <a:pt x="64" y="1472"/>
                    <a:pt x="416" y="992"/>
                    <a:pt x="1024" y="640"/>
                  </a:cubicBezTo>
                  <a:cubicBezTo>
                    <a:pt x="1664" y="256"/>
                    <a:pt x="2529" y="96"/>
                    <a:pt x="3361" y="96"/>
                  </a:cubicBezTo>
                  <a:close/>
                  <a:moveTo>
                    <a:pt x="3377" y="0"/>
                  </a:moveTo>
                  <a:cubicBezTo>
                    <a:pt x="2513" y="0"/>
                    <a:pt x="1648" y="192"/>
                    <a:pt x="992" y="576"/>
                  </a:cubicBezTo>
                  <a:cubicBezTo>
                    <a:pt x="352" y="960"/>
                    <a:pt x="0" y="1440"/>
                    <a:pt x="0" y="1984"/>
                  </a:cubicBezTo>
                  <a:cubicBezTo>
                    <a:pt x="0" y="2529"/>
                    <a:pt x="352" y="3009"/>
                    <a:pt x="992" y="3393"/>
                  </a:cubicBezTo>
                  <a:cubicBezTo>
                    <a:pt x="1664" y="3777"/>
                    <a:pt x="2529" y="3969"/>
                    <a:pt x="3393" y="3969"/>
                  </a:cubicBezTo>
                  <a:cubicBezTo>
                    <a:pt x="4257" y="3969"/>
                    <a:pt x="5121" y="3777"/>
                    <a:pt x="5793" y="3393"/>
                  </a:cubicBezTo>
                  <a:cubicBezTo>
                    <a:pt x="6433" y="3009"/>
                    <a:pt x="6785" y="2529"/>
                    <a:pt x="6785" y="1984"/>
                  </a:cubicBezTo>
                  <a:cubicBezTo>
                    <a:pt x="6785" y="1472"/>
                    <a:pt x="6433" y="960"/>
                    <a:pt x="5761" y="576"/>
                  </a:cubicBezTo>
                  <a:cubicBezTo>
                    <a:pt x="5105" y="192"/>
                    <a:pt x="4241" y="0"/>
                    <a:pt x="33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5035025" y="3148150"/>
              <a:ext cx="144050" cy="75825"/>
            </a:xfrm>
            <a:custGeom>
              <a:rect b="b" l="l" r="r" t="t"/>
              <a:pathLst>
                <a:path extrusionOk="0" h="3033" w="5762">
                  <a:moveTo>
                    <a:pt x="2857" y="0"/>
                  </a:moveTo>
                  <a:cubicBezTo>
                    <a:pt x="2185" y="0"/>
                    <a:pt x="1521" y="152"/>
                    <a:pt x="1024" y="456"/>
                  </a:cubicBezTo>
                  <a:cubicBezTo>
                    <a:pt x="0" y="1032"/>
                    <a:pt x="0" y="1993"/>
                    <a:pt x="1024" y="2601"/>
                  </a:cubicBezTo>
                  <a:cubicBezTo>
                    <a:pt x="1537" y="2889"/>
                    <a:pt x="2209" y="3033"/>
                    <a:pt x="2881" y="3033"/>
                  </a:cubicBezTo>
                  <a:cubicBezTo>
                    <a:pt x="3553" y="3033"/>
                    <a:pt x="4225" y="2889"/>
                    <a:pt x="4737" y="2601"/>
                  </a:cubicBezTo>
                  <a:cubicBezTo>
                    <a:pt x="5761" y="1993"/>
                    <a:pt x="5761" y="1032"/>
                    <a:pt x="4737" y="456"/>
                  </a:cubicBezTo>
                  <a:cubicBezTo>
                    <a:pt x="4209" y="152"/>
                    <a:pt x="3529" y="0"/>
                    <a:pt x="2857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5040625" y="3147350"/>
              <a:ext cx="132850" cy="77825"/>
            </a:xfrm>
            <a:custGeom>
              <a:rect b="b" l="l" r="r" t="t"/>
              <a:pathLst>
                <a:path extrusionOk="0" h="3113" w="5314">
                  <a:moveTo>
                    <a:pt x="2657" y="72"/>
                  </a:moveTo>
                  <a:cubicBezTo>
                    <a:pt x="3297" y="72"/>
                    <a:pt x="3969" y="200"/>
                    <a:pt x="4481" y="488"/>
                  </a:cubicBezTo>
                  <a:cubicBezTo>
                    <a:pt x="4961" y="776"/>
                    <a:pt x="5249" y="1160"/>
                    <a:pt x="5249" y="1544"/>
                  </a:cubicBezTo>
                  <a:cubicBezTo>
                    <a:pt x="5249" y="1929"/>
                    <a:pt x="4961" y="2313"/>
                    <a:pt x="4481" y="2601"/>
                  </a:cubicBezTo>
                  <a:cubicBezTo>
                    <a:pt x="3985" y="2889"/>
                    <a:pt x="3321" y="3033"/>
                    <a:pt x="2657" y="3033"/>
                  </a:cubicBezTo>
                  <a:cubicBezTo>
                    <a:pt x="1993" y="3033"/>
                    <a:pt x="1329" y="2889"/>
                    <a:pt x="832" y="2601"/>
                  </a:cubicBezTo>
                  <a:cubicBezTo>
                    <a:pt x="320" y="2313"/>
                    <a:pt x="64" y="1929"/>
                    <a:pt x="64" y="1544"/>
                  </a:cubicBezTo>
                  <a:cubicBezTo>
                    <a:pt x="64" y="1160"/>
                    <a:pt x="320" y="776"/>
                    <a:pt x="800" y="488"/>
                  </a:cubicBezTo>
                  <a:cubicBezTo>
                    <a:pt x="1313" y="200"/>
                    <a:pt x="1985" y="72"/>
                    <a:pt x="2657" y="72"/>
                  </a:cubicBezTo>
                  <a:close/>
                  <a:moveTo>
                    <a:pt x="2641" y="0"/>
                  </a:moveTo>
                  <a:cubicBezTo>
                    <a:pt x="1961" y="0"/>
                    <a:pt x="1281" y="152"/>
                    <a:pt x="768" y="456"/>
                  </a:cubicBezTo>
                  <a:cubicBezTo>
                    <a:pt x="256" y="744"/>
                    <a:pt x="0" y="1128"/>
                    <a:pt x="0" y="1544"/>
                  </a:cubicBezTo>
                  <a:cubicBezTo>
                    <a:pt x="0" y="1961"/>
                    <a:pt x="256" y="2345"/>
                    <a:pt x="768" y="2665"/>
                  </a:cubicBezTo>
                  <a:cubicBezTo>
                    <a:pt x="1313" y="2953"/>
                    <a:pt x="1985" y="3113"/>
                    <a:pt x="2657" y="3113"/>
                  </a:cubicBezTo>
                  <a:cubicBezTo>
                    <a:pt x="3329" y="3113"/>
                    <a:pt x="4001" y="2953"/>
                    <a:pt x="4545" y="2665"/>
                  </a:cubicBezTo>
                  <a:cubicBezTo>
                    <a:pt x="5025" y="2345"/>
                    <a:pt x="5313" y="1961"/>
                    <a:pt x="5313" y="1544"/>
                  </a:cubicBezTo>
                  <a:cubicBezTo>
                    <a:pt x="5313" y="1128"/>
                    <a:pt x="5025" y="744"/>
                    <a:pt x="4513" y="456"/>
                  </a:cubicBezTo>
                  <a:cubicBezTo>
                    <a:pt x="4001" y="152"/>
                    <a:pt x="3321" y="0"/>
                    <a:pt x="264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5182250" y="32107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65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5106225" y="32427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33" y="417"/>
                    <a:pt x="33" y="417"/>
                  </a:cubicBezTo>
                  <a:cubicBezTo>
                    <a:pt x="65" y="417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5121425" y="32411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417"/>
                  </a:lnTo>
                  <a:cubicBezTo>
                    <a:pt x="1" y="417"/>
                    <a:pt x="1" y="449"/>
                    <a:pt x="33" y="449"/>
                  </a:cubicBezTo>
                  <a:lnTo>
                    <a:pt x="65" y="417"/>
                  </a:lnTo>
                  <a:lnTo>
                    <a:pt x="65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5135850" y="3239550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64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32" y="417"/>
                    <a:pt x="64" y="417"/>
                  </a:cubicBezTo>
                  <a:cubicBezTo>
                    <a:pt x="64" y="417"/>
                    <a:pt x="96" y="417"/>
                    <a:pt x="96" y="385"/>
                  </a:cubicBezTo>
                  <a:lnTo>
                    <a:pt x="96" y="33"/>
                  </a:lnTo>
                  <a:cubicBezTo>
                    <a:pt x="96" y="1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5150250" y="32347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0" y="417"/>
                    <a:pt x="32" y="417"/>
                  </a:cubicBezTo>
                  <a:cubicBezTo>
                    <a:pt x="32" y="417"/>
                    <a:pt x="64" y="417"/>
                    <a:pt x="64" y="385"/>
                  </a:cubicBez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5161450" y="32283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32" y="417"/>
                    <a:pt x="32" y="417"/>
                  </a:cubicBezTo>
                  <a:cubicBezTo>
                    <a:pt x="64" y="417"/>
                    <a:pt x="64" y="417"/>
                    <a:pt x="64" y="385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5172650" y="32211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0" y="417"/>
                    <a:pt x="32" y="417"/>
                  </a:cubicBezTo>
                  <a:cubicBezTo>
                    <a:pt x="32" y="417"/>
                    <a:pt x="64" y="417"/>
                    <a:pt x="64" y="385"/>
                  </a:cubicBez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5030225" y="32107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1"/>
                  </a:moveTo>
                  <a:cubicBezTo>
                    <a:pt x="32" y="1"/>
                    <a:pt x="0" y="33"/>
                    <a:pt x="0" y="65"/>
                  </a:cubicBezTo>
                  <a:lnTo>
                    <a:pt x="0" y="417"/>
                  </a:lnTo>
                  <a:cubicBezTo>
                    <a:pt x="0" y="449"/>
                    <a:pt x="32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65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5091825" y="32411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417"/>
                  </a:lnTo>
                  <a:cubicBezTo>
                    <a:pt x="1" y="417"/>
                    <a:pt x="1" y="449"/>
                    <a:pt x="33" y="449"/>
                  </a:cubicBezTo>
                  <a:lnTo>
                    <a:pt x="65" y="417"/>
                  </a:lnTo>
                  <a:lnTo>
                    <a:pt x="65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5076625" y="32395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1" y="417"/>
                    <a:pt x="33" y="417"/>
                  </a:cubicBezTo>
                  <a:cubicBezTo>
                    <a:pt x="33" y="417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5062225" y="3234750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64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32" y="417"/>
                    <a:pt x="64" y="417"/>
                  </a:cubicBezTo>
                  <a:cubicBezTo>
                    <a:pt x="64" y="417"/>
                    <a:pt x="96" y="417"/>
                    <a:pt x="96" y="385"/>
                  </a:cubicBezTo>
                  <a:lnTo>
                    <a:pt x="96" y="33"/>
                  </a:lnTo>
                  <a:cubicBezTo>
                    <a:pt x="96" y="1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5051025" y="32283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0" y="417"/>
                    <a:pt x="32" y="417"/>
                  </a:cubicBezTo>
                  <a:cubicBezTo>
                    <a:pt x="64" y="417"/>
                    <a:pt x="64" y="417"/>
                    <a:pt x="64" y="385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5040625" y="32211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0" y="417"/>
                    <a:pt x="32" y="417"/>
                  </a:cubicBezTo>
                  <a:cubicBezTo>
                    <a:pt x="32" y="417"/>
                    <a:pt x="64" y="417"/>
                    <a:pt x="64" y="385"/>
                  </a:cubicBez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5065425" y="3161150"/>
              <a:ext cx="84850" cy="49625"/>
            </a:xfrm>
            <a:custGeom>
              <a:rect b="b" l="l" r="r" t="t"/>
              <a:pathLst>
                <a:path extrusionOk="0" h="1985" w="3394">
                  <a:moveTo>
                    <a:pt x="737" y="0"/>
                  </a:moveTo>
                  <a:lnTo>
                    <a:pt x="481" y="160"/>
                  </a:lnTo>
                  <a:lnTo>
                    <a:pt x="865" y="384"/>
                  </a:lnTo>
                  <a:cubicBezTo>
                    <a:pt x="801" y="384"/>
                    <a:pt x="769" y="416"/>
                    <a:pt x="737" y="448"/>
                  </a:cubicBezTo>
                  <a:cubicBezTo>
                    <a:pt x="673" y="448"/>
                    <a:pt x="641" y="480"/>
                    <a:pt x="609" y="512"/>
                  </a:cubicBezTo>
                  <a:lnTo>
                    <a:pt x="225" y="288"/>
                  </a:lnTo>
                  <a:lnTo>
                    <a:pt x="0" y="448"/>
                  </a:lnTo>
                  <a:lnTo>
                    <a:pt x="417" y="704"/>
                  </a:lnTo>
                  <a:cubicBezTo>
                    <a:pt x="161" y="1024"/>
                    <a:pt x="257" y="1441"/>
                    <a:pt x="737" y="1729"/>
                  </a:cubicBezTo>
                  <a:cubicBezTo>
                    <a:pt x="1025" y="1889"/>
                    <a:pt x="1377" y="1985"/>
                    <a:pt x="1761" y="1985"/>
                  </a:cubicBezTo>
                  <a:lnTo>
                    <a:pt x="1761" y="1729"/>
                  </a:lnTo>
                  <a:cubicBezTo>
                    <a:pt x="1505" y="1729"/>
                    <a:pt x="1249" y="1665"/>
                    <a:pt x="1057" y="1537"/>
                  </a:cubicBezTo>
                  <a:cubicBezTo>
                    <a:pt x="737" y="1377"/>
                    <a:pt x="641" y="1120"/>
                    <a:pt x="769" y="896"/>
                  </a:cubicBezTo>
                  <a:lnTo>
                    <a:pt x="769" y="896"/>
                  </a:lnTo>
                  <a:lnTo>
                    <a:pt x="1473" y="1313"/>
                  </a:lnTo>
                  <a:lnTo>
                    <a:pt x="1729" y="1152"/>
                  </a:lnTo>
                  <a:lnTo>
                    <a:pt x="929" y="704"/>
                  </a:lnTo>
                  <a:lnTo>
                    <a:pt x="1025" y="608"/>
                  </a:lnTo>
                  <a:cubicBezTo>
                    <a:pt x="1057" y="608"/>
                    <a:pt x="1121" y="576"/>
                    <a:pt x="1153" y="544"/>
                  </a:cubicBezTo>
                  <a:lnTo>
                    <a:pt x="1953" y="1024"/>
                  </a:lnTo>
                  <a:lnTo>
                    <a:pt x="2209" y="864"/>
                  </a:lnTo>
                  <a:lnTo>
                    <a:pt x="1505" y="448"/>
                  </a:lnTo>
                  <a:cubicBezTo>
                    <a:pt x="1604" y="432"/>
                    <a:pt x="1707" y="424"/>
                    <a:pt x="1811" y="424"/>
                  </a:cubicBezTo>
                  <a:cubicBezTo>
                    <a:pt x="2110" y="424"/>
                    <a:pt x="2411" y="490"/>
                    <a:pt x="2625" y="608"/>
                  </a:cubicBezTo>
                  <a:cubicBezTo>
                    <a:pt x="2849" y="736"/>
                    <a:pt x="2945" y="864"/>
                    <a:pt x="2977" y="1024"/>
                  </a:cubicBezTo>
                  <a:lnTo>
                    <a:pt x="3393" y="1024"/>
                  </a:lnTo>
                  <a:cubicBezTo>
                    <a:pt x="3393" y="800"/>
                    <a:pt x="3233" y="608"/>
                    <a:pt x="2945" y="448"/>
                  </a:cubicBezTo>
                  <a:cubicBezTo>
                    <a:pt x="2636" y="263"/>
                    <a:pt x="2222" y="171"/>
                    <a:pt x="1812" y="171"/>
                  </a:cubicBezTo>
                  <a:cubicBezTo>
                    <a:pt x="1585" y="171"/>
                    <a:pt x="1358" y="199"/>
                    <a:pt x="1153" y="256"/>
                  </a:cubicBezTo>
                  <a:lnTo>
                    <a:pt x="737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5063825" y="3160350"/>
              <a:ext cx="87250" cy="51225"/>
            </a:xfrm>
            <a:custGeom>
              <a:rect b="b" l="l" r="r" t="t"/>
              <a:pathLst>
                <a:path extrusionOk="0" h="2049" w="3490">
                  <a:moveTo>
                    <a:pt x="801" y="96"/>
                  </a:moveTo>
                  <a:lnTo>
                    <a:pt x="1217" y="320"/>
                  </a:lnTo>
                  <a:cubicBezTo>
                    <a:pt x="1434" y="263"/>
                    <a:pt x="1663" y="235"/>
                    <a:pt x="1889" y="235"/>
                  </a:cubicBezTo>
                  <a:cubicBezTo>
                    <a:pt x="2295" y="235"/>
                    <a:pt x="2689" y="327"/>
                    <a:pt x="2977" y="512"/>
                  </a:cubicBezTo>
                  <a:cubicBezTo>
                    <a:pt x="3233" y="640"/>
                    <a:pt x="3393" y="832"/>
                    <a:pt x="3425" y="1024"/>
                  </a:cubicBezTo>
                  <a:lnTo>
                    <a:pt x="3073" y="1024"/>
                  </a:lnTo>
                  <a:cubicBezTo>
                    <a:pt x="3009" y="864"/>
                    <a:pt x="2913" y="736"/>
                    <a:pt x="2721" y="608"/>
                  </a:cubicBezTo>
                  <a:cubicBezTo>
                    <a:pt x="2484" y="490"/>
                    <a:pt x="2176" y="424"/>
                    <a:pt x="1863" y="424"/>
                  </a:cubicBezTo>
                  <a:cubicBezTo>
                    <a:pt x="1754" y="424"/>
                    <a:pt x="1644" y="432"/>
                    <a:pt x="1537" y="448"/>
                  </a:cubicBezTo>
                  <a:cubicBezTo>
                    <a:pt x="1537" y="448"/>
                    <a:pt x="1537" y="480"/>
                    <a:pt x="1505" y="480"/>
                  </a:cubicBezTo>
                  <a:lnTo>
                    <a:pt x="1537" y="512"/>
                  </a:lnTo>
                  <a:lnTo>
                    <a:pt x="2209" y="896"/>
                  </a:lnTo>
                  <a:lnTo>
                    <a:pt x="2017" y="992"/>
                  </a:lnTo>
                  <a:lnTo>
                    <a:pt x="1249" y="544"/>
                  </a:lnTo>
                  <a:lnTo>
                    <a:pt x="1217" y="544"/>
                  </a:lnTo>
                  <a:cubicBezTo>
                    <a:pt x="1153" y="576"/>
                    <a:pt x="1121" y="576"/>
                    <a:pt x="1089" y="608"/>
                  </a:cubicBezTo>
                  <a:cubicBezTo>
                    <a:pt x="1025" y="640"/>
                    <a:pt x="993" y="672"/>
                    <a:pt x="961" y="704"/>
                  </a:cubicBezTo>
                  <a:lnTo>
                    <a:pt x="961" y="736"/>
                  </a:lnTo>
                  <a:lnTo>
                    <a:pt x="1697" y="1184"/>
                  </a:lnTo>
                  <a:lnTo>
                    <a:pt x="1537" y="1281"/>
                  </a:lnTo>
                  <a:lnTo>
                    <a:pt x="833" y="864"/>
                  </a:lnTo>
                  <a:lnTo>
                    <a:pt x="801" y="864"/>
                  </a:lnTo>
                  <a:lnTo>
                    <a:pt x="801" y="896"/>
                  </a:lnTo>
                  <a:cubicBezTo>
                    <a:pt x="641" y="1152"/>
                    <a:pt x="769" y="1409"/>
                    <a:pt x="1089" y="1601"/>
                  </a:cubicBezTo>
                  <a:cubicBezTo>
                    <a:pt x="1281" y="1697"/>
                    <a:pt x="1505" y="1761"/>
                    <a:pt x="1793" y="1793"/>
                  </a:cubicBezTo>
                  <a:lnTo>
                    <a:pt x="1793" y="1985"/>
                  </a:lnTo>
                  <a:cubicBezTo>
                    <a:pt x="1409" y="1953"/>
                    <a:pt x="1057" y="1857"/>
                    <a:pt x="801" y="1729"/>
                  </a:cubicBezTo>
                  <a:cubicBezTo>
                    <a:pt x="577" y="1569"/>
                    <a:pt x="417" y="1409"/>
                    <a:pt x="385" y="1184"/>
                  </a:cubicBezTo>
                  <a:cubicBezTo>
                    <a:pt x="353" y="1056"/>
                    <a:pt x="385" y="896"/>
                    <a:pt x="513" y="736"/>
                  </a:cubicBezTo>
                  <a:lnTo>
                    <a:pt x="513" y="704"/>
                  </a:lnTo>
                  <a:lnTo>
                    <a:pt x="129" y="480"/>
                  </a:lnTo>
                  <a:lnTo>
                    <a:pt x="289" y="352"/>
                  </a:lnTo>
                  <a:lnTo>
                    <a:pt x="641" y="576"/>
                  </a:lnTo>
                  <a:lnTo>
                    <a:pt x="705" y="576"/>
                  </a:lnTo>
                  <a:cubicBezTo>
                    <a:pt x="737" y="544"/>
                    <a:pt x="769" y="512"/>
                    <a:pt x="801" y="512"/>
                  </a:cubicBezTo>
                  <a:cubicBezTo>
                    <a:pt x="833" y="480"/>
                    <a:pt x="897" y="448"/>
                    <a:pt x="929" y="448"/>
                  </a:cubicBezTo>
                  <a:cubicBezTo>
                    <a:pt x="929" y="416"/>
                    <a:pt x="961" y="416"/>
                    <a:pt x="961" y="416"/>
                  </a:cubicBezTo>
                  <a:cubicBezTo>
                    <a:pt x="961" y="384"/>
                    <a:pt x="961" y="384"/>
                    <a:pt x="929" y="384"/>
                  </a:cubicBezTo>
                  <a:lnTo>
                    <a:pt x="609" y="192"/>
                  </a:lnTo>
                  <a:lnTo>
                    <a:pt x="801" y="96"/>
                  </a:lnTo>
                  <a:close/>
                  <a:moveTo>
                    <a:pt x="769" y="0"/>
                  </a:moveTo>
                  <a:lnTo>
                    <a:pt x="513" y="160"/>
                  </a:lnTo>
                  <a:lnTo>
                    <a:pt x="513" y="192"/>
                  </a:lnTo>
                  <a:lnTo>
                    <a:pt x="513" y="224"/>
                  </a:lnTo>
                  <a:lnTo>
                    <a:pt x="833" y="384"/>
                  </a:lnTo>
                  <a:cubicBezTo>
                    <a:pt x="801" y="416"/>
                    <a:pt x="801" y="416"/>
                    <a:pt x="769" y="448"/>
                  </a:cubicBezTo>
                  <a:cubicBezTo>
                    <a:pt x="737" y="448"/>
                    <a:pt x="705" y="480"/>
                    <a:pt x="673" y="512"/>
                  </a:cubicBezTo>
                  <a:lnTo>
                    <a:pt x="289" y="288"/>
                  </a:lnTo>
                  <a:lnTo>
                    <a:pt x="257" y="288"/>
                  </a:lnTo>
                  <a:lnTo>
                    <a:pt x="32" y="448"/>
                  </a:lnTo>
                  <a:cubicBezTo>
                    <a:pt x="0" y="448"/>
                    <a:pt x="0" y="448"/>
                    <a:pt x="0" y="480"/>
                  </a:cubicBezTo>
                  <a:lnTo>
                    <a:pt x="32" y="512"/>
                  </a:lnTo>
                  <a:lnTo>
                    <a:pt x="417" y="736"/>
                  </a:lnTo>
                  <a:cubicBezTo>
                    <a:pt x="321" y="896"/>
                    <a:pt x="257" y="1056"/>
                    <a:pt x="289" y="1216"/>
                  </a:cubicBezTo>
                  <a:cubicBezTo>
                    <a:pt x="353" y="1441"/>
                    <a:pt x="513" y="1633"/>
                    <a:pt x="769" y="1793"/>
                  </a:cubicBezTo>
                  <a:cubicBezTo>
                    <a:pt x="1057" y="1953"/>
                    <a:pt x="1441" y="2049"/>
                    <a:pt x="1825" y="2049"/>
                  </a:cubicBezTo>
                  <a:lnTo>
                    <a:pt x="1857" y="2049"/>
                  </a:lnTo>
                  <a:lnTo>
                    <a:pt x="1857" y="2017"/>
                  </a:lnTo>
                  <a:lnTo>
                    <a:pt x="1857" y="1761"/>
                  </a:lnTo>
                  <a:lnTo>
                    <a:pt x="1825" y="1729"/>
                  </a:lnTo>
                  <a:cubicBezTo>
                    <a:pt x="1569" y="1729"/>
                    <a:pt x="1313" y="1665"/>
                    <a:pt x="1121" y="1537"/>
                  </a:cubicBezTo>
                  <a:cubicBezTo>
                    <a:pt x="865" y="1409"/>
                    <a:pt x="737" y="1184"/>
                    <a:pt x="833" y="960"/>
                  </a:cubicBezTo>
                  <a:lnTo>
                    <a:pt x="833" y="960"/>
                  </a:lnTo>
                  <a:lnTo>
                    <a:pt x="1505" y="1377"/>
                  </a:lnTo>
                  <a:lnTo>
                    <a:pt x="1537" y="1377"/>
                  </a:lnTo>
                  <a:lnTo>
                    <a:pt x="1793" y="1216"/>
                  </a:lnTo>
                  <a:lnTo>
                    <a:pt x="1825" y="1184"/>
                  </a:lnTo>
                  <a:lnTo>
                    <a:pt x="1793" y="1152"/>
                  </a:lnTo>
                  <a:lnTo>
                    <a:pt x="1057" y="736"/>
                  </a:lnTo>
                  <a:cubicBezTo>
                    <a:pt x="1057" y="704"/>
                    <a:pt x="1089" y="672"/>
                    <a:pt x="1121" y="672"/>
                  </a:cubicBezTo>
                  <a:cubicBezTo>
                    <a:pt x="1153" y="672"/>
                    <a:pt x="1185" y="640"/>
                    <a:pt x="1217" y="608"/>
                  </a:cubicBezTo>
                  <a:lnTo>
                    <a:pt x="2017" y="1056"/>
                  </a:lnTo>
                  <a:cubicBezTo>
                    <a:pt x="2017" y="1072"/>
                    <a:pt x="2017" y="1080"/>
                    <a:pt x="2021" y="1080"/>
                  </a:cubicBezTo>
                  <a:cubicBezTo>
                    <a:pt x="2025" y="1080"/>
                    <a:pt x="2033" y="1072"/>
                    <a:pt x="2049" y="1056"/>
                  </a:cubicBezTo>
                  <a:lnTo>
                    <a:pt x="2273" y="928"/>
                  </a:lnTo>
                  <a:cubicBezTo>
                    <a:pt x="2305" y="928"/>
                    <a:pt x="2305" y="896"/>
                    <a:pt x="2305" y="896"/>
                  </a:cubicBezTo>
                  <a:cubicBezTo>
                    <a:pt x="2305" y="864"/>
                    <a:pt x="2305" y="864"/>
                    <a:pt x="2273" y="864"/>
                  </a:cubicBezTo>
                  <a:lnTo>
                    <a:pt x="1665" y="512"/>
                  </a:lnTo>
                  <a:cubicBezTo>
                    <a:pt x="1756" y="496"/>
                    <a:pt x="1849" y="488"/>
                    <a:pt x="1942" y="488"/>
                  </a:cubicBezTo>
                  <a:cubicBezTo>
                    <a:pt x="2209" y="488"/>
                    <a:pt x="2475" y="554"/>
                    <a:pt x="2689" y="672"/>
                  </a:cubicBezTo>
                  <a:cubicBezTo>
                    <a:pt x="2849" y="768"/>
                    <a:pt x="2977" y="928"/>
                    <a:pt x="2977" y="1056"/>
                  </a:cubicBezTo>
                  <a:cubicBezTo>
                    <a:pt x="3009" y="1088"/>
                    <a:pt x="3009" y="1088"/>
                    <a:pt x="3041" y="1088"/>
                  </a:cubicBezTo>
                  <a:lnTo>
                    <a:pt x="3489" y="1088"/>
                  </a:lnTo>
                  <a:lnTo>
                    <a:pt x="3489" y="1056"/>
                  </a:lnTo>
                  <a:cubicBezTo>
                    <a:pt x="3457" y="800"/>
                    <a:pt x="3297" y="608"/>
                    <a:pt x="3009" y="416"/>
                  </a:cubicBezTo>
                  <a:cubicBezTo>
                    <a:pt x="2705" y="254"/>
                    <a:pt x="2311" y="169"/>
                    <a:pt x="1909" y="169"/>
                  </a:cubicBezTo>
                  <a:cubicBezTo>
                    <a:pt x="1676" y="169"/>
                    <a:pt x="1440" y="198"/>
                    <a:pt x="1217" y="256"/>
                  </a:cubicBezTo>
                  <a:lnTo>
                    <a:pt x="80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5006225" y="3148350"/>
              <a:ext cx="168050" cy="73625"/>
            </a:xfrm>
            <a:custGeom>
              <a:rect b="b" l="l" r="r" t="t"/>
              <a:pathLst>
                <a:path extrusionOk="0" h="2945" w="6722">
                  <a:moveTo>
                    <a:pt x="32" y="0"/>
                  </a:moveTo>
                  <a:cubicBezTo>
                    <a:pt x="31" y="21"/>
                    <a:pt x="30" y="42"/>
                    <a:pt x="30" y="62"/>
                  </a:cubicBezTo>
                  <a:lnTo>
                    <a:pt x="30" y="62"/>
                  </a:lnTo>
                  <a:lnTo>
                    <a:pt x="32" y="0"/>
                  </a:lnTo>
                  <a:close/>
                  <a:moveTo>
                    <a:pt x="6721" y="32"/>
                  </a:moveTo>
                  <a:cubicBezTo>
                    <a:pt x="6721" y="96"/>
                    <a:pt x="6721" y="160"/>
                    <a:pt x="6689" y="224"/>
                  </a:cubicBezTo>
                  <a:cubicBezTo>
                    <a:pt x="6689" y="288"/>
                    <a:pt x="6657" y="352"/>
                    <a:pt x="6657" y="416"/>
                  </a:cubicBezTo>
                  <a:lnTo>
                    <a:pt x="6561" y="608"/>
                  </a:lnTo>
                  <a:cubicBezTo>
                    <a:pt x="6529" y="672"/>
                    <a:pt x="6465" y="736"/>
                    <a:pt x="6433" y="800"/>
                  </a:cubicBezTo>
                  <a:cubicBezTo>
                    <a:pt x="6369" y="864"/>
                    <a:pt x="6305" y="960"/>
                    <a:pt x="6209" y="1024"/>
                  </a:cubicBezTo>
                  <a:cubicBezTo>
                    <a:pt x="6081" y="1152"/>
                    <a:pt x="5953" y="1248"/>
                    <a:pt x="5793" y="1344"/>
                  </a:cubicBezTo>
                  <a:cubicBezTo>
                    <a:pt x="5793" y="1344"/>
                    <a:pt x="5761" y="1344"/>
                    <a:pt x="5761" y="1376"/>
                  </a:cubicBezTo>
                  <a:cubicBezTo>
                    <a:pt x="5537" y="1504"/>
                    <a:pt x="5281" y="1600"/>
                    <a:pt x="5025" y="1696"/>
                  </a:cubicBezTo>
                  <a:cubicBezTo>
                    <a:pt x="4801" y="1761"/>
                    <a:pt x="4609" y="1825"/>
                    <a:pt x="4385" y="1857"/>
                  </a:cubicBezTo>
                  <a:cubicBezTo>
                    <a:pt x="4225" y="1889"/>
                    <a:pt x="4097" y="1889"/>
                    <a:pt x="3937" y="1921"/>
                  </a:cubicBezTo>
                  <a:cubicBezTo>
                    <a:pt x="3841" y="1921"/>
                    <a:pt x="3713" y="1921"/>
                    <a:pt x="3585" y="1953"/>
                  </a:cubicBezTo>
                  <a:lnTo>
                    <a:pt x="3233" y="1953"/>
                  </a:lnTo>
                  <a:cubicBezTo>
                    <a:pt x="3137" y="1921"/>
                    <a:pt x="3009" y="1921"/>
                    <a:pt x="2913" y="1921"/>
                  </a:cubicBezTo>
                  <a:cubicBezTo>
                    <a:pt x="2785" y="1921"/>
                    <a:pt x="2689" y="1889"/>
                    <a:pt x="2593" y="1889"/>
                  </a:cubicBezTo>
                  <a:cubicBezTo>
                    <a:pt x="2465" y="1857"/>
                    <a:pt x="2368" y="1857"/>
                    <a:pt x="2240" y="1825"/>
                  </a:cubicBezTo>
                  <a:cubicBezTo>
                    <a:pt x="2112" y="1793"/>
                    <a:pt x="2016" y="1793"/>
                    <a:pt x="1888" y="1761"/>
                  </a:cubicBezTo>
                  <a:cubicBezTo>
                    <a:pt x="1760" y="1696"/>
                    <a:pt x="1632" y="1664"/>
                    <a:pt x="1504" y="1600"/>
                  </a:cubicBezTo>
                  <a:cubicBezTo>
                    <a:pt x="1312" y="1536"/>
                    <a:pt x="1152" y="1472"/>
                    <a:pt x="992" y="1376"/>
                  </a:cubicBezTo>
                  <a:cubicBezTo>
                    <a:pt x="380" y="1009"/>
                    <a:pt x="31" y="524"/>
                    <a:pt x="30" y="62"/>
                  </a:cubicBezTo>
                  <a:lnTo>
                    <a:pt x="30" y="62"/>
                  </a:lnTo>
                  <a:lnTo>
                    <a:pt x="0" y="992"/>
                  </a:lnTo>
                  <a:cubicBezTo>
                    <a:pt x="0" y="1504"/>
                    <a:pt x="352" y="1985"/>
                    <a:pt x="992" y="2369"/>
                  </a:cubicBezTo>
                  <a:cubicBezTo>
                    <a:pt x="1152" y="2465"/>
                    <a:pt x="1312" y="2529"/>
                    <a:pt x="1472" y="2625"/>
                  </a:cubicBezTo>
                  <a:cubicBezTo>
                    <a:pt x="1632" y="2657"/>
                    <a:pt x="1760" y="2721"/>
                    <a:pt x="1888" y="2753"/>
                  </a:cubicBezTo>
                  <a:cubicBezTo>
                    <a:pt x="2016" y="2785"/>
                    <a:pt x="2112" y="2817"/>
                    <a:pt x="2240" y="2849"/>
                  </a:cubicBezTo>
                  <a:cubicBezTo>
                    <a:pt x="2336" y="2849"/>
                    <a:pt x="2465" y="2881"/>
                    <a:pt x="2561" y="2881"/>
                  </a:cubicBezTo>
                  <a:cubicBezTo>
                    <a:pt x="2689" y="2913"/>
                    <a:pt x="2785" y="2913"/>
                    <a:pt x="2913" y="2913"/>
                  </a:cubicBezTo>
                  <a:cubicBezTo>
                    <a:pt x="3009" y="2945"/>
                    <a:pt x="3137" y="2945"/>
                    <a:pt x="3233" y="2945"/>
                  </a:cubicBezTo>
                  <a:lnTo>
                    <a:pt x="3585" y="2945"/>
                  </a:lnTo>
                  <a:cubicBezTo>
                    <a:pt x="3713" y="2945"/>
                    <a:pt x="3841" y="2913"/>
                    <a:pt x="3937" y="2913"/>
                  </a:cubicBezTo>
                  <a:cubicBezTo>
                    <a:pt x="4097" y="2913"/>
                    <a:pt x="4225" y="2881"/>
                    <a:pt x="4385" y="2849"/>
                  </a:cubicBezTo>
                  <a:cubicBezTo>
                    <a:pt x="4609" y="2817"/>
                    <a:pt x="4801" y="2753"/>
                    <a:pt x="5025" y="2689"/>
                  </a:cubicBezTo>
                  <a:cubicBezTo>
                    <a:pt x="5281" y="2625"/>
                    <a:pt x="5537" y="2497"/>
                    <a:pt x="5761" y="2369"/>
                  </a:cubicBezTo>
                  <a:cubicBezTo>
                    <a:pt x="5761" y="2369"/>
                    <a:pt x="5793" y="2369"/>
                    <a:pt x="5793" y="2337"/>
                  </a:cubicBezTo>
                  <a:cubicBezTo>
                    <a:pt x="5953" y="2241"/>
                    <a:pt x="6081" y="2145"/>
                    <a:pt x="6209" y="2017"/>
                  </a:cubicBezTo>
                  <a:cubicBezTo>
                    <a:pt x="6305" y="1953"/>
                    <a:pt x="6369" y="1889"/>
                    <a:pt x="6433" y="1793"/>
                  </a:cubicBezTo>
                  <a:cubicBezTo>
                    <a:pt x="6465" y="1729"/>
                    <a:pt x="6529" y="1664"/>
                    <a:pt x="6561" y="1600"/>
                  </a:cubicBezTo>
                  <a:lnTo>
                    <a:pt x="6657" y="1408"/>
                  </a:lnTo>
                  <a:cubicBezTo>
                    <a:pt x="6657" y="1344"/>
                    <a:pt x="6689" y="1280"/>
                    <a:pt x="6689" y="1216"/>
                  </a:cubicBezTo>
                  <a:cubicBezTo>
                    <a:pt x="6721" y="1152"/>
                    <a:pt x="6721" y="1088"/>
                    <a:pt x="6721" y="1024"/>
                  </a:cubicBezTo>
                  <a:lnTo>
                    <a:pt x="6721" y="32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5005425" y="3146750"/>
              <a:ext cx="169650" cy="76025"/>
            </a:xfrm>
            <a:custGeom>
              <a:rect b="b" l="l" r="r" t="t"/>
              <a:pathLst>
                <a:path extrusionOk="0" h="3041" w="6786">
                  <a:moveTo>
                    <a:pt x="6721" y="448"/>
                  </a:moveTo>
                  <a:lnTo>
                    <a:pt x="6721" y="1056"/>
                  </a:lnTo>
                  <a:lnTo>
                    <a:pt x="6721" y="1088"/>
                  </a:lnTo>
                  <a:cubicBezTo>
                    <a:pt x="6721" y="1152"/>
                    <a:pt x="6721" y="1216"/>
                    <a:pt x="6689" y="1280"/>
                  </a:cubicBezTo>
                  <a:cubicBezTo>
                    <a:pt x="6689" y="1344"/>
                    <a:pt x="6657" y="1408"/>
                    <a:pt x="6657" y="1472"/>
                  </a:cubicBezTo>
                  <a:cubicBezTo>
                    <a:pt x="6625" y="1504"/>
                    <a:pt x="6593" y="1568"/>
                    <a:pt x="6561" y="1632"/>
                  </a:cubicBezTo>
                  <a:cubicBezTo>
                    <a:pt x="6529" y="1728"/>
                    <a:pt x="6465" y="1793"/>
                    <a:pt x="6433" y="1857"/>
                  </a:cubicBezTo>
                  <a:cubicBezTo>
                    <a:pt x="6369" y="1921"/>
                    <a:pt x="6305" y="1985"/>
                    <a:pt x="6209" y="2049"/>
                  </a:cubicBezTo>
                  <a:cubicBezTo>
                    <a:pt x="6113" y="2177"/>
                    <a:pt x="5953" y="2273"/>
                    <a:pt x="5793" y="2369"/>
                  </a:cubicBezTo>
                  <a:lnTo>
                    <a:pt x="5761" y="2401"/>
                  </a:lnTo>
                  <a:cubicBezTo>
                    <a:pt x="5537" y="2529"/>
                    <a:pt x="5313" y="2625"/>
                    <a:pt x="5025" y="2721"/>
                  </a:cubicBezTo>
                  <a:cubicBezTo>
                    <a:pt x="4833" y="2785"/>
                    <a:pt x="4609" y="2849"/>
                    <a:pt x="4417" y="2881"/>
                  </a:cubicBezTo>
                  <a:cubicBezTo>
                    <a:pt x="4257" y="2913"/>
                    <a:pt x="4129" y="2913"/>
                    <a:pt x="3969" y="2945"/>
                  </a:cubicBezTo>
                  <a:lnTo>
                    <a:pt x="3617" y="2945"/>
                  </a:lnTo>
                  <a:cubicBezTo>
                    <a:pt x="3553" y="2961"/>
                    <a:pt x="3497" y="2969"/>
                    <a:pt x="3441" y="2969"/>
                  </a:cubicBezTo>
                  <a:cubicBezTo>
                    <a:pt x="3385" y="2969"/>
                    <a:pt x="3329" y="2961"/>
                    <a:pt x="3265" y="2945"/>
                  </a:cubicBezTo>
                  <a:lnTo>
                    <a:pt x="2945" y="2945"/>
                  </a:lnTo>
                  <a:cubicBezTo>
                    <a:pt x="2849" y="2945"/>
                    <a:pt x="2721" y="2913"/>
                    <a:pt x="2625" y="2913"/>
                  </a:cubicBezTo>
                  <a:cubicBezTo>
                    <a:pt x="2497" y="2881"/>
                    <a:pt x="2400" y="2881"/>
                    <a:pt x="2272" y="2849"/>
                  </a:cubicBezTo>
                  <a:cubicBezTo>
                    <a:pt x="2176" y="2817"/>
                    <a:pt x="2048" y="2785"/>
                    <a:pt x="1920" y="2753"/>
                  </a:cubicBezTo>
                  <a:cubicBezTo>
                    <a:pt x="1792" y="2721"/>
                    <a:pt x="1664" y="2689"/>
                    <a:pt x="1536" y="2625"/>
                  </a:cubicBezTo>
                  <a:cubicBezTo>
                    <a:pt x="1376" y="2561"/>
                    <a:pt x="1216" y="2497"/>
                    <a:pt x="1056" y="2401"/>
                  </a:cubicBezTo>
                  <a:cubicBezTo>
                    <a:pt x="416" y="2049"/>
                    <a:pt x="96" y="1568"/>
                    <a:pt x="96" y="1056"/>
                  </a:cubicBezTo>
                  <a:lnTo>
                    <a:pt x="96" y="448"/>
                  </a:lnTo>
                  <a:cubicBezTo>
                    <a:pt x="224" y="832"/>
                    <a:pt x="544" y="1184"/>
                    <a:pt x="1024" y="1440"/>
                  </a:cubicBezTo>
                  <a:cubicBezTo>
                    <a:pt x="1152" y="1536"/>
                    <a:pt x="1344" y="1600"/>
                    <a:pt x="1504" y="1664"/>
                  </a:cubicBezTo>
                  <a:cubicBezTo>
                    <a:pt x="1632" y="1728"/>
                    <a:pt x="1760" y="1793"/>
                    <a:pt x="1920" y="1825"/>
                  </a:cubicBezTo>
                  <a:cubicBezTo>
                    <a:pt x="2016" y="1857"/>
                    <a:pt x="2144" y="1889"/>
                    <a:pt x="2272" y="1921"/>
                  </a:cubicBezTo>
                  <a:cubicBezTo>
                    <a:pt x="2368" y="1921"/>
                    <a:pt x="2497" y="1953"/>
                    <a:pt x="2593" y="1953"/>
                  </a:cubicBezTo>
                  <a:cubicBezTo>
                    <a:pt x="2721" y="1985"/>
                    <a:pt x="2817" y="1985"/>
                    <a:pt x="2945" y="2017"/>
                  </a:cubicBezTo>
                  <a:lnTo>
                    <a:pt x="3617" y="2017"/>
                  </a:lnTo>
                  <a:cubicBezTo>
                    <a:pt x="3745" y="2017"/>
                    <a:pt x="3873" y="2017"/>
                    <a:pt x="3969" y="1985"/>
                  </a:cubicBezTo>
                  <a:cubicBezTo>
                    <a:pt x="4129" y="1985"/>
                    <a:pt x="4289" y="1953"/>
                    <a:pt x="4417" y="1921"/>
                  </a:cubicBezTo>
                  <a:cubicBezTo>
                    <a:pt x="4641" y="1889"/>
                    <a:pt x="4865" y="1825"/>
                    <a:pt x="5057" y="1760"/>
                  </a:cubicBezTo>
                  <a:cubicBezTo>
                    <a:pt x="5313" y="1696"/>
                    <a:pt x="5569" y="1568"/>
                    <a:pt x="5793" y="1440"/>
                  </a:cubicBezTo>
                  <a:cubicBezTo>
                    <a:pt x="5825" y="1440"/>
                    <a:pt x="5825" y="1440"/>
                    <a:pt x="5825" y="1408"/>
                  </a:cubicBezTo>
                  <a:cubicBezTo>
                    <a:pt x="6017" y="1312"/>
                    <a:pt x="6145" y="1216"/>
                    <a:pt x="6273" y="1088"/>
                  </a:cubicBezTo>
                  <a:cubicBezTo>
                    <a:pt x="6337" y="1024"/>
                    <a:pt x="6433" y="960"/>
                    <a:pt x="6497" y="864"/>
                  </a:cubicBezTo>
                  <a:cubicBezTo>
                    <a:pt x="6529" y="800"/>
                    <a:pt x="6593" y="736"/>
                    <a:pt x="6625" y="672"/>
                  </a:cubicBezTo>
                  <a:cubicBezTo>
                    <a:pt x="6657" y="608"/>
                    <a:pt x="6689" y="544"/>
                    <a:pt x="6721" y="448"/>
                  </a:cubicBezTo>
                  <a:close/>
                  <a:moveTo>
                    <a:pt x="64" y="0"/>
                  </a:moveTo>
                  <a:cubicBezTo>
                    <a:pt x="32" y="0"/>
                    <a:pt x="0" y="32"/>
                    <a:pt x="0" y="32"/>
                  </a:cubicBezTo>
                  <a:lnTo>
                    <a:pt x="0" y="1056"/>
                  </a:lnTo>
                  <a:cubicBezTo>
                    <a:pt x="0" y="1568"/>
                    <a:pt x="352" y="2081"/>
                    <a:pt x="1024" y="2465"/>
                  </a:cubicBezTo>
                  <a:cubicBezTo>
                    <a:pt x="1152" y="2561"/>
                    <a:pt x="1344" y="2625"/>
                    <a:pt x="1504" y="2689"/>
                  </a:cubicBezTo>
                  <a:cubicBezTo>
                    <a:pt x="1632" y="2753"/>
                    <a:pt x="1792" y="2785"/>
                    <a:pt x="1920" y="2849"/>
                  </a:cubicBezTo>
                  <a:cubicBezTo>
                    <a:pt x="2016" y="2881"/>
                    <a:pt x="2144" y="2913"/>
                    <a:pt x="2272" y="2913"/>
                  </a:cubicBezTo>
                  <a:cubicBezTo>
                    <a:pt x="2368" y="2945"/>
                    <a:pt x="2497" y="2977"/>
                    <a:pt x="2593" y="2977"/>
                  </a:cubicBezTo>
                  <a:cubicBezTo>
                    <a:pt x="2721" y="3009"/>
                    <a:pt x="2817" y="3009"/>
                    <a:pt x="2945" y="3009"/>
                  </a:cubicBezTo>
                  <a:cubicBezTo>
                    <a:pt x="3041" y="3041"/>
                    <a:pt x="3169" y="3041"/>
                    <a:pt x="3265" y="3041"/>
                  </a:cubicBezTo>
                  <a:lnTo>
                    <a:pt x="3617" y="3041"/>
                  </a:lnTo>
                  <a:cubicBezTo>
                    <a:pt x="3745" y="3041"/>
                    <a:pt x="3841" y="3009"/>
                    <a:pt x="3969" y="3009"/>
                  </a:cubicBezTo>
                  <a:cubicBezTo>
                    <a:pt x="4129" y="2977"/>
                    <a:pt x="4257" y="2977"/>
                    <a:pt x="4417" y="2945"/>
                  </a:cubicBezTo>
                  <a:cubicBezTo>
                    <a:pt x="4641" y="2913"/>
                    <a:pt x="4833" y="2849"/>
                    <a:pt x="5057" y="2785"/>
                  </a:cubicBezTo>
                  <a:cubicBezTo>
                    <a:pt x="5313" y="2689"/>
                    <a:pt x="5569" y="2593"/>
                    <a:pt x="5793" y="2465"/>
                  </a:cubicBezTo>
                  <a:lnTo>
                    <a:pt x="5825" y="2433"/>
                  </a:lnTo>
                  <a:cubicBezTo>
                    <a:pt x="5985" y="2337"/>
                    <a:pt x="6145" y="2241"/>
                    <a:pt x="6273" y="2113"/>
                  </a:cubicBezTo>
                  <a:cubicBezTo>
                    <a:pt x="6337" y="2049"/>
                    <a:pt x="6433" y="1953"/>
                    <a:pt x="6465" y="1889"/>
                  </a:cubicBezTo>
                  <a:cubicBezTo>
                    <a:pt x="6529" y="1825"/>
                    <a:pt x="6593" y="1760"/>
                    <a:pt x="6625" y="1696"/>
                  </a:cubicBezTo>
                  <a:cubicBezTo>
                    <a:pt x="6657" y="1632"/>
                    <a:pt x="6689" y="1536"/>
                    <a:pt x="6721" y="1472"/>
                  </a:cubicBezTo>
                  <a:cubicBezTo>
                    <a:pt x="6721" y="1408"/>
                    <a:pt x="6753" y="1344"/>
                    <a:pt x="6753" y="1280"/>
                  </a:cubicBezTo>
                  <a:cubicBezTo>
                    <a:pt x="6785" y="1216"/>
                    <a:pt x="6785" y="1152"/>
                    <a:pt x="6785" y="1088"/>
                  </a:cubicBezTo>
                  <a:lnTo>
                    <a:pt x="6785" y="1056"/>
                  </a:lnTo>
                  <a:lnTo>
                    <a:pt x="6785" y="64"/>
                  </a:lnTo>
                  <a:cubicBezTo>
                    <a:pt x="6785" y="32"/>
                    <a:pt x="6785" y="32"/>
                    <a:pt x="6753" y="32"/>
                  </a:cubicBezTo>
                  <a:cubicBezTo>
                    <a:pt x="6753" y="32"/>
                    <a:pt x="6721" y="32"/>
                    <a:pt x="6721" y="64"/>
                  </a:cubicBezTo>
                  <a:lnTo>
                    <a:pt x="6721" y="96"/>
                  </a:lnTo>
                  <a:cubicBezTo>
                    <a:pt x="6721" y="160"/>
                    <a:pt x="6721" y="224"/>
                    <a:pt x="6689" y="256"/>
                  </a:cubicBezTo>
                  <a:cubicBezTo>
                    <a:pt x="6689" y="320"/>
                    <a:pt x="6689" y="384"/>
                    <a:pt x="6657" y="448"/>
                  </a:cubicBezTo>
                  <a:lnTo>
                    <a:pt x="6561" y="640"/>
                  </a:lnTo>
                  <a:cubicBezTo>
                    <a:pt x="6529" y="704"/>
                    <a:pt x="6497" y="768"/>
                    <a:pt x="6433" y="832"/>
                  </a:cubicBezTo>
                  <a:cubicBezTo>
                    <a:pt x="6369" y="896"/>
                    <a:pt x="6305" y="992"/>
                    <a:pt x="6241" y="1056"/>
                  </a:cubicBezTo>
                  <a:cubicBezTo>
                    <a:pt x="6113" y="1152"/>
                    <a:pt x="5953" y="1280"/>
                    <a:pt x="5793" y="1376"/>
                  </a:cubicBezTo>
                  <a:lnTo>
                    <a:pt x="5761" y="1376"/>
                  </a:lnTo>
                  <a:cubicBezTo>
                    <a:pt x="5537" y="1504"/>
                    <a:pt x="5313" y="1632"/>
                    <a:pt x="5025" y="1728"/>
                  </a:cubicBezTo>
                  <a:cubicBezTo>
                    <a:pt x="4833" y="1793"/>
                    <a:pt x="4641" y="1825"/>
                    <a:pt x="4417" y="1857"/>
                  </a:cubicBezTo>
                  <a:cubicBezTo>
                    <a:pt x="4257" y="1889"/>
                    <a:pt x="4129" y="1921"/>
                    <a:pt x="3969" y="1921"/>
                  </a:cubicBezTo>
                  <a:cubicBezTo>
                    <a:pt x="3873" y="1953"/>
                    <a:pt x="3745" y="1953"/>
                    <a:pt x="3617" y="1953"/>
                  </a:cubicBezTo>
                  <a:lnTo>
                    <a:pt x="2945" y="1953"/>
                  </a:lnTo>
                  <a:cubicBezTo>
                    <a:pt x="2849" y="1921"/>
                    <a:pt x="2721" y="1921"/>
                    <a:pt x="2625" y="1889"/>
                  </a:cubicBezTo>
                  <a:cubicBezTo>
                    <a:pt x="2497" y="1889"/>
                    <a:pt x="2400" y="1857"/>
                    <a:pt x="2304" y="1857"/>
                  </a:cubicBezTo>
                  <a:cubicBezTo>
                    <a:pt x="2176" y="1825"/>
                    <a:pt x="2048" y="1793"/>
                    <a:pt x="1952" y="1760"/>
                  </a:cubicBezTo>
                  <a:cubicBezTo>
                    <a:pt x="1792" y="1728"/>
                    <a:pt x="1664" y="1664"/>
                    <a:pt x="1536" y="1632"/>
                  </a:cubicBezTo>
                  <a:cubicBezTo>
                    <a:pt x="1376" y="1568"/>
                    <a:pt x="1216" y="1472"/>
                    <a:pt x="1056" y="1408"/>
                  </a:cubicBezTo>
                  <a:cubicBezTo>
                    <a:pt x="416" y="1024"/>
                    <a:pt x="96" y="544"/>
                    <a:pt x="96" y="32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4998200" y="3099525"/>
              <a:ext cx="184875" cy="97050"/>
            </a:xfrm>
            <a:custGeom>
              <a:rect b="b" l="l" r="r" t="t"/>
              <a:pathLst>
                <a:path extrusionOk="0" h="3882" w="7395">
                  <a:moveTo>
                    <a:pt x="3682" y="1"/>
                  </a:moveTo>
                  <a:cubicBezTo>
                    <a:pt x="2826" y="1"/>
                    <a:pt x="1969" y="193"/>
                    <a:pt x="1313" y="577"/>
                  </a:cubicBezTo>
                  <a:cubicBezTo>
                    <a:pt x="1" y="1345"/>
                    <a:pt x="1" y="2561"/>
                    <a:pt x="1313" y="3329"/>
                  </a:cubicBezTo>
                  <a:cubicBezTo>
                    <a:pt x="1985" y="3698"/>
                    <a:pt x="2850" y="3882"/>
                    <a:pt x="3710" y="3882"/>
                  </a:cubicBezTo>
                  <a:cubicBezTo>
                    <a:pt x="4570" y="3882"/>
                    <a:pt x="5426" y="3698"/>
                    <a:pt x="6082" y="3329"/>
                  </a:cubicBezTo>
                  <a:cubicBezTo>
                    <a:pt x="7394" y="2561"/>
                    <a:pt x="7362" y="1345"/>
                    <a:pt x="6050" y="577"/>
                  </a:cubicBezTo>
                  <a:cubicBezTo>
                    <a:pt x="5394" y="193"/>
                    <a:pt x="4538" y="1"/>
                    <a:pt x="3682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5005425" y="3098725"/>
              <a:ext cx="169650" cy="99250"/>
            </a:xfrm>
            <a:custGeom>
              <a:rect b="b" l="l" r="r" t="t"/>
              <a:pathLst>
                <a:path extrusionOk="0" h="3970" w="6786">
                  <a:moveTo>
                    <a:pt x="3393" y="65"/>
                  </a:moveTo>
                  <a:cubicBezTo>
                    <a:pt x="4257" y="65"/>
                    <a:pt x="5089" y="257"/>
                    <a:pt x="5761" y="641"/>
                  </a:cubicBezTo>
                  <a:cubicBezTo>
                    <a:pt x="6369" y="993"/>
                    <a:pt x="6721" y="1473"/>
                    <a:pt x="6721" y="1985"/>
                  </a:cubicBezTo>
                  <a:cubicBezTo>
                    <a:pt x="6721" y="2497"/>
                    <a:pt x="6369" y="2977"/>
                    <a:pt x="5761" y="3329"/>
                  </a:cubicBezTo>
                  <a:cubicBezTo>
                    <a:pt x="5121" y="3698"/>
                    <a:pt x="4273" y="3882"/>
                    <a:pt x="3421" y="3882"/>
                  </a:cubicBezTo>
                  <a:cubicBezTo>
                    <a:pt x="2569" y="3882"/>
                    <a:pt x="1712" y="3698"/>
                    <a:pt x="1056" y="3329"/>
                  </a:cubicBezTo>
                  <a:cubicBezTo>
                    <a:pt x="416" y="2945"/>
                    <a:pt x="96" y="2497"/>
                    <a:pt x="96" y="1985"/>
                  </a:cubicBezTo>
                  <a:cubicBezTo>
                    <a:pt x="96" y="1473"/>
                    <a:pt x="416" y="993"/>
                    <a:pt x="1056" y="641"/>
                  </a:cubicBezTo>
                  <a:cubicBezTo>
                    <a:pt x="1696" y="257"/>
                    <a:pt x="2529" y="65"/>
                    <a:pt x="3393" y="65"/>
                  </a:cubicBezTo>
                  <a:close/>
                  <a:moveTo>
                    <a:pt x="3381" y="1"/>
                  </a:moveTo>
                  <a:cubicBezTo>
                    <a:pt x="2513" y="1"/>
                    <a:pt x="1648" y="193"/>
                    <a:pt x="992" y="577"/>
                  </a:cubicBezTo>
                  <a:cubicBezTo>
                    <a:pt x="352" y="961"/>
                    <a:pt x="0" y="1441"/>
                    <a:pt x="0" y="1985"/>
                  </a:cubicBezTo>
                  <a:cubicBezTo>
                    <a:pt x="0" y="2497"/>
                    <a:pt x="384" y="3009"/>
                    <a:pt x="1024" y="3393"/>
                  </a:cubicBezTo>
                  <a:cubicBezTo>
                    <a:pt x="1696" y="3778"/>
                    <a:pt x="2561" y="3970"/>
                    <a:pt x="3425" y="3970"/>
                  </a:cubicBezTo>
                  <a:cubicBezTo>
                    <a:pt x="4289" y="3970"/>
                    <a:pt x="5153" y="3778"/>
                    <a:pt x="5793" y="3393"/>
                  </a:cubicBezTo>
                  <a:cubicBezTo>
                    <a:pt x="6433" y="3009"/>
                    <a:pt x="6785" y="2529"/>
                    <a:pt x="6785" y="1985"/>
                  </a:cubicBezTo>
                  <a:cubicBezTo>
                    <a:pt x="6785" y="1441"/>
                    <a:pt x="6433" y="961"/>
                    <a:pt x="5793" y="577"/>
                  </a:cubicBezTo>
                  <a:cubicBezTo>
                    <a:pt x="5121" y="193"/>
                    <a:pt x="4249" y="1"/>
                    <a:pt x="338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5018225" y="3110325"/>
              <a:ext cx="144050" cy="75850"/>
            </a:xfrm>
            <a:custGeom>
              <a:rect b="b" l="l" r="r" t="t"/>
              <a:pathLst>
                <a:path extrusionOk="0" h="3034" w="5762">
                  <a:moveTo>
                    <a:pt x="2881" y="1"/>
                  </a:moveTo>
                  <a:cubicBezTo>
                    <a:pt x="2209" y="1"/>
                    <a:pt x="1536" y="145"/>
                    <a:pt x="1024" y="433"/>
                  </a:cubicBezTo>
                  <a:cubicBezTo>
                    <a:pt x="0" y="1041"/>
                    <a:pt x="0" y="2001"/>
                    <a:pt x="1056" y="2577"/>
                  </a:cubicBezTo>
                  <a:cubicBezTo>
                    <a:pt x="1568" y="2881"/>
                    <a:pt x="2241" y="3033"/>
                    <a:pt x="2909" y="3033"/>
                  </a:cubicBezTo>
                  <a:cubicBezTo>
                    <a:pt x="3577" y="3033"/>
                    <a:pt x="4241" y="2881"/>
                    <a:pt x="4737" y="2577"/>
                  </a:cubicBezTo>
                  <a:cubicBezTo>
                    <a:pt x="5761" y="2001"/>
                    <a:pt x="5761" y="1041"/>
                    <a:pt x="4737" y="433"/>
                  </a:cubicBezTo>
                  <a:cubicBezTo>
                    <a:pt x="4225" y="145"/>
                    <a:pt x="3553" y="1"/>
                    <a:pt x="288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5023825" y="3108925"/>
              <a:ext cx="133650" cy="77850"/>
            </a:xfrm>
            <a:custGeom>
              <a:rect b="b" l="l" r="r" t="t"/>
              <a:pathLst>
                <a:path extrusionOk="0" h="3114" w="5346">
                  <a:moveTo>
                    <a:pt x="2657" y="73"/>
                  </a:moveTo>
                  <a:cubicBezTo>
                    <a:pt x="3329" y="73"/>
                    <a:pt x="4001" y="233"/>
                    <a:pt x="4513" y="521"/>
                  </a:cubicBezTo>
                  <a:cubicBezTo>
                    <a:pt x="4993" y="809"/>
                    <a:pt x="5249" y="1193"/>
                    <a:pt x="5249" y="1577"/>
                  </a:cubicBezTo>
                  <a:cubicBezTo>
                    <a:pt x="5249" y="1961"/>
                    <a:pt x="4993" y="2345"/>
                    <a:pt x="4513" y="2601"/>
                  </a:cubicBezTo>
                  <a:cubicBezTo>
                    <a:pt x="4001" y="2905"/>
                    <a:pt x="3337" y="3057"/>
                    <a:pt x="2673" y="3057"/>
                  </a:cubicBezTo>
                  <a:cubicBezTo>
                    <a:pt x="2009" y="3057"/>
                    <a:pt x="1344" y="2905"/>
                    <a:pt x="832" y="2601"/>
                  </a:cubicBezTo>
                  <a:cubicBezTo>
                    <a:pt x="352" y="2313"/>
                    <a:pt x="64" y="1961"/>
                    <a:pt x="64" y="1577"/>
                  </a:cubicBezTo>
                  <a:cubicBezTo>
                    <a:pt x="64" y="1161"/>
                    <a:pt x="352" y="809"/>
                    <a:pt x="832" y="521"/>
                  </a:cubicBezTo>
                  <a:cubicBezTo>
                    <a:pt x="1344" y="233"/>
                    <a:pt x="1985" y="73"/>
                    <a:pt x="2657" y="73"/>
                  </a:cubicBezTo>
                  <a:close/>
                  <a:moveTo>
                    <a:pt x="2661" y="1"/>
                  </a:moveTo>
                  <a:cubicBezTo>
                    <a:pt x="1985" y="1"/>
                    <a:pt x="1312" y="153"/>
                    <a:pt x="800" y="457"/>
                  </a:cubicBezTo>
                  <a:cubicBezTo>
                    <a:pt x="288" y="745"/>
                    <a:pt x="0" y="1161"/>
                    <a:pt x="0" y="1577"/>
                  </a:cubicBezTo>
                  <a:cubicBezTo>
                    <a:pt x="0" y="1993"/>
                    <a:pt x="288" y="2377"/>
                    <a:pt x="800" y="2665"/>
                  </a:cubicBezTo>
                  <a:cubicBezTo>
                    <a:pt x="1312" y="2985"/>
                    <a:pt x="1985" y="3113"/>
                    <a:pt x="2689" y="3113"/>
                  </a:cubicBezTo>
                  <a:cubicBezTo>
                    <a:pt x="3361" y="3113"/>
                    <a:pt x="4033" y="2985"/>
                    <a:pt x="4545" y="2665"/>
                  </a:cubicBezTo>
                  <a:cubicBezTo>
                    <a:pt x="5057" y="2377"/>
                    <a:pt x="5345" y="1993"/>
                    <a:pt x="5345" y="1577"/>
                  </a:cubicBezTo>
                  <a:cubicBezTo>
                    <a:pt x="5345" y="1161"/>
                    <a:pt x="5057" y="745"/>
                    <a:pt x="4545" y="457"/>
                  </a:cubicBezTo>
                  <a:cubicBezTo>
                    <a:pt x="4017" y="153"/>
                    <a:pt x="3337" y="1"/>
                    <a:pt x="266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5165450" y="3173150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64" y="0"/>
                  </a:moveTo>
                  <a:cubicBezTo>
                    <a:pt x="32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32" y="448"/>
                    <a:pt x="64" y="448"/>
                  </a:cubicBezTo>
                  <a:lnTo>
                    <a:pt x="96" y="416"/>
                  </a:lnTo>
                  <a:lnTo>
                    <a:pt x="96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5090225" y="32043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417"/>
                  </a:lnTo>
                  <a:cubicBezTo>
                    <a:pt x="1" y="449"/>
                    <a:pt x="1" y="449"/>
                    <a:pt x="33" y="449"/>
                  </a:cubicBezTo>
                  <a:cubicBezTo>
                    <a:pt x="65" y="449"/>
                    <a:pt x="65" y="449"/>
                    <a:pt x="65" y="417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5104625" y="32035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417"/>
                  </a:lnTo>
                  <a:lnTo>
                    <a:pt x="33" y="449"/>
                  </a:lnTo>
                  <a:cubicBezTo>
                    <a:pt x="65" y="449"/>
                    <a:pt x="65" y="417"/>
                    <a:pt x="65" y="417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5119825" y="32011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1"/>
                  </a:moveTo>
                  <a:cubicBezTo>
                    <a:pt x="1" y="1"/>
                    <a:pt x="1" y="33"/>
                    <a:pt x="1" y="65"/>
                  </a:cubicBezTo>
                  <a:lnTo>
                    <a:pt x="1" y="417"/>
                  </a:lnTo>
                  <a:cubicBezTo>
                    <a:pt x="1" y="449"/>
                    <a:pt x="1" y="449"/>
                    <a:pt x="33" y="449"/>
                  </a:cubicBezTo>
                  <a:cubicBezTo>
                    <a:pt x="65" y="449"/>
                    <a:pt x="65" y="449"/>
                    <a:pt x="65" y="417"/>
                  </a:cubicBezTo>
                  <a:lnTo>
                    <a:pt x="65" y="65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5133450" y="31963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1"/>
                  </a:moveTo>
                  <a:lnTo>
                    <a:pt x="0" y="33"/>
                  </a:lnTo>
                  <a:lnTo>
                    <a:pt x="0" y="417"/>
                  </a:lnTo>
                  <a:cubicBezTo>
                    <a:pt x="0" y="449"/>
                    <a:pt x="32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5145450" y="31899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32" y="449"/>
                    <a:pt x="64" y="449"/>
                    <a:pt x="64" y="417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5155850" y="31827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lnTo>
                    <a:pt x="0" y="32"/>
                  </a:lnTo>
                  <a:lnTo>
                    <a:pt x="0" y="417"/>
                  </a:lnTo>
                  <a:cubicBezTo>
                    <a:pt x="0" y="449"/>
                    <a:pt x="32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5014225" y="31731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0" y="448"/>
                    <a:pt x="32" y="448"/>
                  </a:cubicBezTo>
                  <a:cubicBezTo>
                    <a:pt x="64" y="448"/>
                    <a:pt x="64" y="416"/>
                    <a:pt x="64" y="416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5075025" y="32035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417"/>
                  </a:lnTo>
                  <a:lnTo>
                    <a:pt x="33" y="449"/>
                  </a:lnTo>
                  <a:cubicBezTo>
                    <a:pt x="65" y="449"/>
                    <a:pt x="65" y="417"/>
                    <a:pt x="65" y="417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5059825" y="3201150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32" y="1"/>
                  </a:moveTo>
                  <a:cubicBezTo>
                    <a:pt x="32" y="1"/>
                    <a:pt x="0" y="33"/>
                    <a:pt x="0" y="65"/>
                  </a:cubicBezTo>
                  <a:lnTo>
                    <a:pt x="0" y="417"/>
                  </a:lnTo>
                  <a:cubicBezTo>
                    <a:pt x="0" y="449"/>
                    <a:pt x="32" y="449"/>
                    <a:pt x="32" y="449"/>
                  </a:cubicBezTo>
                  <a:cubicBezTo>
                    <a:pt x="64" y="449"/>
                    <a:pt x="64" y="449"/>
                    <a:pt x="96" y="417"/>
                  </a:cubicBezTo>
                  <a:lnTo>
                    <a:pt x="96" y="65"/>
                  </a:lnTo>
                  <a:cubicBezTo>
                    <a:pt x="96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5046225" y="31963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1"/>
                  </a:moveTo>
                  <a:lnTo>
                    <a:pt x="0" y="33"/>
                  </a:lnTo>
                  <a:lnTo>
                    <a:pt x="0" y="417"/>
                  </a:lnTo>
                  <a:cubicBezTo>
                    <a:pt x="0" y="449"/>
                    <a:pt x="32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5035025" y="31899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32" y="449"/>
                    <a:pt x="64" y="449"/>
                    <a:pt x="64" y="417"/>
                  </a:cubicBez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5023825" y="31827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lnTo>
                    <a:pt x="0" y="32"/>
                  </a:lnTo>
                  <a:lnTo>
                    <a:pt x="0" y="417"/>
                  </a:lnTo>
                  <a:cubicBezTo>
                    <a:pt x="0" y="449"/>
                    <a:pt x="32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5048625" y="3123525"/>
              <a:ext cx="85650" cy="49650"/>
            </a:xfrm>
            <a:custGeom>
              <a:rect b="b" l="l" r="r" t="t"/>
              <a:pathLst>
                <a:path extrusionOk="0" h="1986" w="3426">
                  <a:moveTo>
                    <a:pt x="737" y="1"/>
                  </a:moveTo>
                  <a:lnTo>
                    <a:pt x="480" y="129"/>
                  </a:lnTo>
                  <a:lnTo>
                    <a:pt x="865" y="353"/>
                  </a:lnTo>
                  <a:cubicBezTo>
                    <a:pt x="833" y="385"/>
                    <a:pt x="769" y="417"/>
                    <a:pt x="737" y="417"/>
                  </a:cubicBezTo>
                  <a:cubicBezTo>
                    <a:pt x="705" y="449"/>
                    <a:pt x="672" y="481"/>
                    <a:pt x="640" y="513"/>
                  </a:cubicBezTo>
                  <a:lnTo>
                    <a:pt x="256" y="289"/>
                  </a:lnTo>
                  <a:lnTo>
                    <a:pt x="0" y="417"/>
                  </a:lnTo>
                  <a:lnTo>
                    <a:pt x="448" y="673"/>
                  </a:lnTo>
                  <a:cubicBezTo>
                    <a:pt x="160" y="1025"/>
                    <a:pt x="256" y="1441"/>
                    <a:pt x="737" y="1729"/>
                  </a:cubicBezTo>
                  <a:cubicBezTo>
                    <a:pt x="1025" y="1889"/>
                    <a:pt x="1409" y="1953"/>
                    <a:pt x="1761" y="1985"/>
                  </a:cubicBezTo>
                  <a:lnTo>
                    <a:pt x="1761" y="1729"/>
                  </a:lnTo>
                  <a:cubicBezTo>
                    <a:pt x="1505" y="1729"/>
                    <a:pt x="1249" y="1665"/>
                    <a:pt x="1057" y="1537"/>
                  </a:cubicBezTo>
                  <a:cubicBezTo>
                    <a:pt x="737" y="1377"/>
                    <a:pt x="640" y="1089"/>
                    <a:pt x="769" y="865"/>
                  </a:cubicBezTo>
                  <a:lnTo>
                    <a:pt x="769" y="865"/>
                  </a:lnTo>
                  <a:lnTo>
                    <a:pt x="1473" y="1281"/>
                  </a:lnTo>
                  <a:lnTo>
                    <a:pt x="1729" y="1153"/>
                  </a:lnTo>
                  <a:lnTo>
                    <a:pt x="929" y="705"/>
                  </a:lnTo>
                  <a:cubicBezTo>
                    <a:pt x="961" y="673"/>
                    <a:pt x="993" y="641"/>
                    <a:pt x="1057" y="609"/>
                  </a:cubicBezTo>
                  <a:cubicBezTo>
                    <a:pt x="1089" y="577"/>
                    <a:pt x="1121" y="577"/>
                    <a:pt x="1185" y="545"/>
                  </a:cubicBezTo>
                  <a:lnTo>
                    <a:pt x="1985" y="993"/>
                  </a:lnTo>
                  <a:lnTo>
                    <a:pt x="2209" y="865"/>
                  </a:lnTo>
                  <a:lnTo>
                    <a:pt x="1505" y="449"/>
                  </a:lnTo>
                  <a:cubicBezTo>
                    <a:pt x="1621" y="430"/>
                    <a:pt x="1743" y="419"/>
                    <a:pt x="1866" y="419"/>
                  </a:cubicBezTo>
                  <a:cubicBezTo>
                    <a:pt x="2148" y="419"/>
                    <a:pt x="2434" y="475"/>
                    <a:pt x="2657" y="609"/>
                  </a:cubicBezTo>
                  <a:cubicBezTo>
                    <a:pt x="2849" y="705"/>
                    <a:pt x="2977" y="865"/>
                    <a:pt x="2977" y="1025"/>
                  </a:cubicBezTo>
                  <a:lnTo>
                    <a:pt x="3425" y="1025"/>
                  </a:lnTo>
                  <a:cubicBezTo>
                    <a:pt x="3393" y="801"/>
                    <a:pt x="3233" y="609"/>
                    <a:pt x="2945" y="417"/>
                  </a:cubicBezTo>
                  <a:cubicBezTo>
                    <a:pt x="2641" y="255"/>
                    <a:pt x="2247" y="170"/>
                    <a:pt x="1853" y="170"/>
                  </a:cubicBezTo>
                  <a:cubicBezTo>
                    <a:pt x="1624" y="170"/>
                    <a:pt x="1396" y="198"/>
                    <a:pt x="1185" y="257"/>
                  </a:cubicBezTo>
                  <a:lnTo>
                    <a:pt x="73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5047825" y="3122725"/>
              <a:ext cx="87250" cy="51250"/>
            </a:xfrm>
            <a:custGeom>
              <a:rect b="b" l="l" r="r" t="t"/>
              <a:pathLst>
                <a:path extrusionOk="0" h="2050" w="3490">
                  <a:moveTo>
                    <a:pt x="769" y="65"/>
                  </a:moveTo>
                  <a:lnTo>
                    <a:pt x="1185" y="321"/>
                  </a:lnTo>
                  <a:lnTo>
                    <a:pt x="1217" y="321"/>
                  </a:lnTo>
                  <a:cubicBezTo>
                    <a:pt x="1428" y="262"/>
                    <a:pt x="1656" y="234"/>
                    <a:pt x="1885" y="234"/>
                  </a:cubicBezTo>
                  <a:cubicBezTo>
                    <a:pt x="2279" y="234"/>
                    <a:pt x="2673" y="319"/>
                    <a:pt x="2977" y="481"/>
                  </a:cubicBezTo>
                  <a:cubicBezTo>
                    <a:pt x="3233" y="641"/>
                    <a:pt x="3361" y="833"/>
                    <a:pt x="3425" y="1025"/>
                  </a:cubicBezTo>
                  <a:lnTo>
                    <a:pt x="3041" y="1025"/>
                  </a:lnTo>
                  <a:cubicBezTo>
                    <a:pt x="3009" y="865"/>
                    <a:pt x="2881" y="737"/>
                    <a:pt x="2689" y="609"/>
                  </a:cubicBezTo>
                  <a:cubicBezTo>
                    <a:pt x="2475" y="490"/>
                    <a:pt x="2174" y="425"/>
                    <a:pt x="1862" y="425"/>
                  </a:cubicBezTo>
                  <a:cubicBezTo>
                    <a:pt x="1754" y="425"/>
                    <a:pt x="1644" y="433"/>
                    <a:pt x="1537" y="449"/>
                  </a:cubicBezTo>
                  <a:cubicBezTo>
                    <a:pt x="1505" y="449"/>
                    <a:pt x="1505" y="449"/>
                    <a:pt x="1505" y="481"/>
                  </a:cubicBezTo>
                  <a:lnTo>
                    <a:pt x="1505" y="513"/>
                  </a:lnTo>
                  <a:lnTo>
                    <a:pt x="2177" y="897"/>
                  </a:lnTo>
                  <a:lnTo>
                    <a:pt x="2017" y="993"/>
                  </a:lnTo>
                  <a:lnTo>
                    <a:pt x="1217" y="545"/>
                  </a:lnTo>
                  <a:lnTo>
                    <a:pt x="1185" y="545"/>
                  </a:lnTo>
                  <a:cubicBezTo>
                    <a:pt x="1153" y="577"/>
                    <a:pt x="1089" y="577"/>
                    <a:pt x="1057" y="609"/>
                  </a:cubicBezTo>
                  <a:cubicBezTo>
                    <a:pt x="1025" y="641"/>
                    <a:pt x="993" y="641"/>
                    <a:pt x="929" y="705"/>
                  </a:cubicBezTo>
                  <a:lnTo>
                    <a:pt x="929" y="737"/>
                  </a:lnTo>
                  <a:lnTo>
                    <a:pt x="961" y="737"/>
                  </a:lnTo>
                  <a:lnTo>
                    <a:pt x="1697" y="1185"/>
                  </a:lnTo>
                  <a:lnTo>
                    <a:pt x="1505" y="1281"/>
                  </a:lnTo>
                  <a:lnTo>
                    <a:pt x="833" y="865"/>
                  </a:lnTo>
                  <a:lnTo>
                    <a:pt x="801" y="865"/>
                  </a:lnTo>
                  <a:cubicBezTo>
                    <a:pt x="769" y="865"/>
                    <a:pt x="769" y="865"/>
                    <a:pt x="769" y="897"/>
                  </a:cubicBezTo>
                  <a:cubicBezTo>
                    <a:pt x="640" y="1153"/>
                    <a:pt x="737" y="1409"/>
                    <a:pt x="1057" y="1601"/>
                  </a:cubicBezTo>
                  <a:cubicBezTo>
                    <a:pt x="1249" y="1697"/>
                    <a:pt x="1505" y="1761"/>
                    <a:pt x="1761" y="1793"/>
                  </a:cubicBezTo>
                  <a:lnTo>
                    <a:pt x="1761" y="1985"/>
                  </a:lnTo>
                  <a:cubicBezTo>
                    <a:pt x="1409" y="1953"/>
                    <a:pt x="1057" y="1857"/>
                    <a:pt x="801" y="1729"/>
                  </a:cubicBezTo>
                  <a:cubicBezTo>
                    <a:pt x="544" y="1569"/>
                    <a:pt x="384" y="1377"/>
                    <a:pt x="352" y="1185"/>
                  </a:cubicBezTo>
                  <a:cubicBezTo>
                    <a:pt x="320" y="1025"/>
                    <a:pt x="384" y="865"/>
                    <a:pt x="480" y="737"/>
                  </a:cubicBezTo>
                  <a:cubicBezTo>
                    <a:pt x="512" y="737"/>
                    <a:pt x="512" y="705"/>
                    <a:pt x="512" y="705"/>
                  </a:cubicBezTo>
                  <a:lnTo>
                    <a:pt x="480" y="673"/>
                  </a:lnTo>
                  <a:lnTo>
                    <a:pt x="96" y="449"/>
                  </a:lnTo>
                  <a:lnTo>
                    <a:pt x="288" y="353"/>
                  </a:lnTo>
                  <a:lnTo>
                    <a:pt x="640" y="577"/>
                  </a:lnTo>
                  <a:lnTo>
                    <a:pt x="672" y="577"/>
                  </a:lnTo>
                  <a:cubicBezTo>
                    <a:pt x="704" y="545"/>
                    <a:pt x="737" y="513"/>
                    <a:pt x="801" y="481"/>
                  </a:cubicBezTo>
                  <a:cubicBezTo>
                    <a:pt x="833" y="481"/>
                    <a:pt x="865" y="449"/>
                    <a:pt x="929" y="417"/>
                  </a:cubicBezTo>
                  <a:lnTo>
                    <a:pt x="929" y="385"/>
                  </a:lnTo>
                  <a:lnTo>
                    <a:pt x="929" y="353"/>
                  </a:lnTo>
                  <a:lnTo>
                    <a:pt x="608" y="193"/>
                  </a:lnTo>
                  <a:lnTo>
                    <a:pt x="769" y="65"/>
                  </a:lnTo>
                  <a:close/>
                  <a:moveTo>
                    <a:pt x="737" y="1"/>
                  </a:moveTo>
                  <a:lnTo>
                    <a:pt x="512" y="129"/>
                  </a:lnTo>
                  <a:lnTo>
                    <a:pt x="480" y="161"/>
                  </a:lnTo>
                  <a:cubicBezTo>
                    <a:pt x="480" y="193"/>
                    <a:pt x="480" y="193"/>
                    <a:pt x="512" y="193"/>
                  </a:cubicBezTo>
                  <a:lnTo>
                    <a:pt x="833" y="385"/>
                  </a:lnTo>
                  <a:cubicBezTo>
                    <a:pt x="801" y="417"/>
                    <a:pt x="769" y="417"/>
                    <a:pt x="737" y="417"/>
                  </a:cubicBezTo>
                  <a:cubicBezTo>
                    <a:pt x="704" y="449"/>
                    <a:pt x="672" y="481"/>
                    <a:pt x="640" y="481"/>
                  </a:cubicBezTo>
                  <a:lnTo>
                    <a:pt x="288" y="289"/>
                  </a:lnTo>
                  <a:lnTo>
                    <a:pt x="256" y="289"/>
                  </a:lnTo>
                  <a:lnTo>
                    <a:pt x="0" y="417"/>
                  </a:lnTo>
                  <a:lnTo>
                    <a:pt x="0" y="449"/>
                  </a:lnTo>
                  <a:lnTo>
                    <a:pt x="0" y="481"/>
                  </a:lnTo>
                  <a:lnTo>
                    <a:pt x="416" y="737"/>
                  </a:lnTo>
                  <a:cubicBezTo>
                    <a:pt x="288" y="865"/>
                    <a:pt x="256" y="1057"/>
                    <a:pt x="288" y="1217"/>
                  </a:cubicBezTo>
                  <a:cubicBezTo>
                    <a:pt x="320" y="1409"/>
                    <a:pt x="480" y="1633"/>
                    <a:pt x="769" y="1793"/>
                  </a:cubicBezTo>
                  <a:cubicBezTo>
                    <a:pt x="1025" y="1953"/>
                    <a:pt x="1409" y="2049"/>
                    <a:pt x="1793" y="2049"/>
                  </a:cubicBezTo>
                  <a:lnTo>
                    <a:pt x="1825" y="2049"/>
                  </a:lnTo>
                  <a:lnTo>
                    <a:pt x="1825" y="2017"/>
                  </a:lnTo>
                  <a:lnTo>
                    <a:pt x="1825" y="1761"/>
                  </a:lnTo>
                  <a:cubicBezTo>
                    <a:pt x="1825" y="1729"/>
                    <a:pt x="1825" y="1729"/>
                    <a:pt x="1793" y="1729"/>
                  </a:cubicBezTo>
                  <a:cubicBezTo>
                    <a:pt x="1537" y="1729"/>
                    <a:pt x="1281" y="1665"/>
                    <a:pt x="1089" y="1537"/>
                  </a:cubicBezTo>
                  <a:cubicBezTo>
                    <a:pt x="833" y="1377"/>
                    <a:pt x="737" y="1185"/>
                    <a:pt x="833" y="961"/>
                  </a:cubicBezTo>
                  <a:lnTo>
                    <a:pt x="833" y="961"/>
                  </a:lnTo>
                  <a:lnTo>
                    <a:pt x="1505" y="1345"/>
                  </a:lnTo>
                  <a:cubicBezTo>
                    <a:pt x="1505" y="1361"/>
                    <a:pt x="1513" y="1369"/>
                    <a:pt x="1521" y="1369"/>
                  </a:cubicBezTo>
                  <a:cubicBezTo>
                    <a:pt x="1529" y="1369"/>
                    <a:pt x="1537" y="1361"/>
                    <a:pt x="1537" y="1345"/>
                  </a:cubicBezTo>
                  <a:lnTo>
                    <a:pt x="1793" y="1217"/>
                  </a:lnTo>
                  <a:lnTo>
                    <a:pt x="1793" y="1185"/>
                  </a:lnTo>
                  <a:lnTo>
                    <a:pt x="1793" y="1153"/>
                  </a:lnTo>
                  <a:lnTo>
                    <a:pt x="1025" y="705"/>
                  </a:lnTo>
                  <a:cubicBezTo>
                    <a:pt x="1057" y="705"/>
                    <a:pt x="1089" y="673"/>
                    <a:pt x="1089" y="673"/>
                  </a:cubicBezTo>
                  <a:cubicBezTo>
                    <a:pt x="1121" y="641"/>
                    <a:pt x="1153" y="641"/>
                    <a:pt x="1217" y="609"/>
                  </a:cubicBezTo>
                  <a:lnTo>
                    <a:pt x="1985" y="1057"/>
                  </a:lnTo>
                  <a:lnTo>
                    <a:pt x="2017" y="1057"/>
                  </a:lnTo>
                  <a:lnTo>
                    <a:pt x="2273" y="929"/>
                  </a:lnTo>
                  <a:lnTo>
                    <a:pt x="2273" y="897"/>
                  </a:lnTo>
                  <a:lnTo>
                    <a:pt x="2273" y="865"/>
                  </a:lnTo>
                  <a:lnTo>
                    <a:pt x="1633" y="481"/>
                  </a:lnTo>
                  <a:cubicBezTo>
                    <a:pt x="1697" y="476"/>
                    <a:pt x="1761" y="473"/>
                    <a:pt x="1824" y="473"/>
                  </a:cubicBezTo>
                  <a:cubicBezTo>
                    <a:pt x="2141" y="473"/>
                    <a:pt x="2443" y="540"/>
                    <a:pt x="2657" y="673"/>
                  </a:cubicBezTo>
                  <a:cubicBezTo>
                    <a:pt x="2849" y="769"/>
                    <a:pt x="2945" y="897"/>
                    <a:pt x="2977" y="1057"/>
                  </a:cubicBezTo>
                  <a:cubicBezTo>
                    <a:pt x="2977" y="1057"/>
                    <a:pt x="2977" y="1089"/>
                    <a:pt x="3009" y="1089"/>
                  </a:cubicBezTo>
                  <a:lnTo>
                    <a:pt x="3457" y="1089"/>
                  </a:lnTo>
                  <a:lnTo>
                    <a:pt x="3457" y="1057"/>
                  </a:lnTo>
                  <a:lnTo>
                    <a:pt x="3489" y="1057"/>
                  </a:lnTo>
                  <a:cubicBezTo>
                    <a:pt x="3457" y="801"/>
                    <a:pt x="3297" y="577"/>
                    <a:pt x="3009" y="417"/>
                  </a:cubicBezTo>
                  <a:cubicBezTo>
                    <a:pt x="2689" y="246"/>
                    <a:pt x="2255" y="147"/>
                    <a:pt x="1831" y="147"/>
                  </a:cubicBezTo>
                  <a:cubicBezTo>
                    <a:pt x="1618" y="147"/>
                    <a:pt x="1409" y="172"/>
                    <a:pt x="1217" y="225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5036625" y="3109925"/>
              <a:ext cx="167250" cy="74450"/>
            </a:xfrm>
            <a:custGeom>
              <a:rect b="b" l="l" r="r" t="t"/>
              <a:pathLst>
                <a:path extrusionOk="0" h="2978" w="6690">
                  <a:moveTo>
                    <a:pt x="0" y="1"/>
                  </a:moveTo>
                  <a:lnTo>
                    <a:pt x="0" y="1025"/>
                  </a:lnTo>
                  <a:cubicBezTo>
                    <a:pt x="0" y="1505"/>
                    <a:pt x="320" y="2017"/>
                    <a:pt x="960" y="2401"/>
                  </a:cubicBezTo>
                  <a:cubicBezTo>
                    <a:pt x="1120" y="2497"/>
                    <a:pt x="1281" y="2561"/>
                    <a:pt x="1473" y="2625"/>
                  </a:cubicBezTo>
                  <a:cubicBezTo>
                    <a:pt x="1601" y="2689"/>
                    <a:pt x="1729" y="2721"/>
                    <a:pt x="1857" y="2785"/>
                  </a:cubicBezTo>
                  <a:cubicBezTo>
                    <a:pt x="1985" y="2817"/>
                    <a:pt x="2113" y="2817"/>
                    <a:pt x="2209" y="2849"/>
                  </a:cubicBezTo>
                  <a:cubicBezTo>
                    <a:pt x="2337" y="2881"/>
                    <a:pt x="2433" y="2881"/>
                    <a:pt x="2561" y="2913"/>
                  </a:cubicBezTo>
                  <a:cubicBezTo>
                    <a:pt x="2657" y="2913"/>
                    <a:pt x="2753" y="2945"/>
                    <a:pt x="2881" y="2945"/>
                  </a:cubicBezTo>
                  <a:cubicBezTo>
                    <a:pt x="2977" y="2945"/>
                    <a:pt x="3105" y="2977"/>
                    <a:pt x="3201" y="2977"/>
                  </a:cubicBezTo>
                  <a:lnTo>
                    <a:pt x="3553" y="2977"/>
                  </a:lnTo>
                  <a:cubicBezTo>
                    <a:pt x="3681" y="2945"/>
                    <a:pt x="3809" y="2945"/>
                    <a:pt x="3905" y="2945"/>
                  </a:cubicBezTo>
                  <a:cubicBezTo>
                    <a:pt x="4065" y="2913"/>
                    <a:pt x="4193" y="2913"/>
                    <a:pt x="4353" y="2881"/>
                  </a:cubicBezTo>
                  <a:cubicBezTo>
                    <a:pt x="4577" y="2849"/>
                    <a:pt x="4769" y="2785"/>
                    <a:pt x="4993" y="2721"/>
                  </a:cubicBezTo>
                  <a:cubicBezTo>
                    <a:pt x="5249" y="2625"/>
                    <a:pt x="5505" y="2529"/>
                    <a:pt x="5729" y="2401"/>
                  </a:cubicBezTo>
                  <a:cubicBezTo>
                    <a:pt x="5729" y="2369"/>
                    <a:pt x="5761" y="2369"/>
                    <a:pt x="5761" y="2369"/>
                  </a:cubicBezTo>
                  <a:cubicBezTo>
                    <a:pt x="5921" y="2273"/>
                    <a:pt x="6049" y="2177"/>
                    <a:pt x="6177" y="2049"/>
                  </a:cubicBezTo>
                  <a:cubicBezTo>
                    <a:pt x="6273" y="1985"/>
                    <a:pt x="6337" y="1889"/>
                    <a:pt x="6401" y="1825"/>
                  </a:cubicBezTo>
                  <a:cubicBezTo>
                    <a:pt x="6433" y="1761"/>
                    <a:pt x="6498" y="1697"/>
                    <a:pt x="6530" y="1633"/>
                  </a:cubicBezTo>
                  <a:cubicBezTo>
                    <a:pt x="6562" y="1569"/>
                    <a:pt x="6594" y="1505"/>
                    <a:pt x="6626" y="1441"/>
                  </a:cubicBezTo>
                  <a:cubicBezTo>
                    <a:pt x="6626" y="1377"/>
                    <a:pt x="6658" y="1313"/>
                    <a:pt x="6658" y="1249"/>
                  </a:cubicBezTo>
                  <a:cubicBezTo>
                    <a:pt x="6690" y="1185"/>
                    <a:pt x="6690" y="1121"/>
                    <a:pt x="6690" y="1057"/>
                  </a:cubicBezTo>
                  <a:lnTo>
                    <a:pt x="6690" y="1025"/>
                  </a:lnTo>
                  <a:lnTo>
                    <a:pt x="6690" y="257"/>
                  </a:lnTo>
                  <a:cubicBezTo>
                    <a:pt x="6658" y="321"/>
                    <a:pt x="6658" y="385"/>
                    <a:pt x="6626" y="449"/>
                  </a:cubicBezTo>
                  <a:cubicBezTo>
                    <a:pt x="6594" y="513"/>
                    <a:pt x="6562" y="577"/>
                    <a:pt x="6530" y="641"/>
                  </a:cubicBezTo>
                  <a:cubicBezTo>
                    <a:pt x="6498" y="705"/>
                    <a:pt x="6466" y="769"/>
                    <a:pt x="6401" y="833"/>
                  </a:cubicBezTo>
                  <a:lnTo>
                    <a:pt x="6177" y="1057"/>
                  </a:lnTo>
                  <a:cubicBezTo>
                    <a:pt x="6081" y="1153"/>
                    <a:pt x="5921" y="1249"/>
                    <a:pt x="5761" y="1377"/>
                  </a:cubicBezTo>
                  <a:lnTo>
                    <a:pt x="5729" y="1377"/>
                  </a:lnTo>
                  <a:cubicBezTo>
                    <a:pt x="5505" y="1537"/>
                    <a:pt x="5249" y="1633"/>
                    <a:pt x="4993" y="1729"/>
                  </a:cubicBezTo>
                  <a:cubicBezTo>
                    <a:pt x="4801" y="1761"/>
                    <a:pt x="4577" y="1825"/>
                    <a:pt x="4353" y="1889"/>
                  </a:cubicBezTo>
                  <a:cubicBezTo>
                    <a:pt x="4225" y="1889"/>
                    <a:pt x="4065" y="1921"/>
                    <a:pt x="3937" y="1921"/>
                  </a:cubicBezTo>
                  <a:cubicBezTo>
                    <a:pt x="3809" y="1953"/>
                    <a:pt x="3681" y="1953"/>
                    <a:pt x="3553" y="1953"/>
                  </a:cubicBezTo>
                  <a:lnTo>
                    <a:pt x="2881" y="1953"/>
                  </a:lnTo>
                  <a:cubicBezTo>
                    <a:pt x="2785" y="1921"/>
                    <a:pt x="2657" y="1921"/>
                    <a:pt x="2561" y="1921"/>
                  </a:cubicBezTo>
                  <a:cubicBezTo>
                    <a:pt x="2433" y="1889"/>
                    <a:pt x="2337" y="1857"/>
                    <a:pt x="2209" y="1857"/>
                  </a:cubicBezTo>
                  <a:cubicBezTo>
                    <a:pt x="2113" y="1825"/>
                    <a:pt x="1985" y="1793"/>
                    <a:pt x="1889" y="1761"/>
                  </a:cubicBezTo>
                  <a:cubicBezTo>
                    <a:pt x="1729" y="1729"/>
                    <a:pt x="1601" y="1697"/>
                    <a:pt x="1473" y="1633"/>
                  </a:cubicBezTo>
                  <a:cubicBezTo>
                    <a:pt x="1281" y="1569"/>
                    <a:pt x="1120" y="1473"/>
                    <a:pt x="992" y="1409"/>
                  </a:cubicBezTo>
                  <a:cubicBezTo>
                    <a:pt x="320" y="1025"/>
                    <a:pt x="0" y="513"/>
                    <a:pt x="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5035025" y="3109125"/>
              <a:ext cx="169650" cy="76050"/>
            </a:xfrm>
            <a:custGeom>
              <a:rect b="b" l="l" r="r" t="t"/>
              <a:pathLst>
                <a:path extrusionOk="0" h="3042" w="6786">
                  <a:moveTo>
                    <a:pt x="6722" y="449"/>
                  </a:moveTo>
                  <a:lnTo>
                    <a:pt x="6722" y="1057"/>
                  </a:lnTo>
                  <a:lnTo>
                    <a:pt x="6722" y="1089"/>
                  </a:lnTo>
                  <a:cubicBezTo>
                    <a:pt x="6722" y="1153"/>
                    <a:pt x="6722" y="1217"/>
                    <a:pt x="6690" y="1281"/>
                  </a:cubicBezTo>
                  <a:cubicBezTo>
                    <a:pt x="6690" y="1345"/>
                    <a:pt x="6690" y="1377"/>
                    <a:pt x="6658" y="1441"/>
                  </a:cubicBezTo>
                  <a:cubicBezTo>
                    <a:pt x="6626" y="1505"/>
                    <a:pt x="6594" y="1569"/>
                    <a:pt x="6562" y="1633"/>
                  </a:cubicBezTo>
                  <a:cubicBezTo>
                    <a:pt x="6530" y="1697"/>
                    <a:pt x="6465" y="1761"/>
                    <a:pt x="6433" y="1825"/>
                  </a:cubicBezTo>
                  <a:cubicBezTo>
                    <a:pt x="6369" y="1921"/>
                    <a:pt x="6305" y="1985"/>
                    <a:pt x="6241" y="2049"/>
                  </a:cubicBezTo>
                  <a:cubicBezTo>
                    <a:pt x="6113" y="2177"/>
                    <a:pt x="5953" y="2273"/>
                    <a:pt x="5793" y="2369"/>
                  </a:cubicBezTo>
                  <a:lnTo>
                    <a:pt x="5761" y="2401"/>
                  </a:lnTo>
                  <a:cubicBezTo>
                    <a:pt x="5537" y="2529"/>
                    <a:pt x="5313" y="2625"/>
                    <a:pt x="5025" y="2721"/>
                  </a:cubicBezTo>
                  <a:cubicBezTo>
                    <a:pt x="4833" y="2785"/>
                    <a:pt x="4641" y="2817"/>
                    <a:pt x="4417" y="2881"/>
                  </a:cubicBezTo>
                  <a:cubicBezTo>
                    <a:pt x="4257" y="2881"/>
                    <a:pt x="4129" y="2913"/>
                    <a:pt x="3969" y="2913"/>
                  </a:cubicBezTo>
                  <a:cubicBezTo>
                    <a:pt x="3873" y="2945"/>
                    <a:pt x="3745" y="2945"/>
                    <a:pt x="3617" y="2945"/>
                  </a:cubicBezTo>
                  <a:lnTo>
                    <a:pt x="2945" y="2945"/>
                  </a:lnTo>
                  <a:cubicBezTo>
                    <a:pt x="2849" y="2913"/>
                    <a:pt x="2721" y="2913"/>
                    <a:pt x="2625" y="2913"/>
                  </a:cubicBezTo>
                  <a:cubicBezTo>
                    <a:pt x="2497" y="2881"/>
                    <a:pt x="2401" y="2881"/>
                    <a:pt x="2305" y="2849"/>
                  </a:cubicBezTo>
                  <a:cubicBezTo>
                    <a:pt x="2177" y="2817"/>
                    <a:pt x="2049" y="2785"/>
                    <a:pt x="1953" y="2753"/>
                  </a:cubicBezTo>
                  <a:cubicBezTo>
                    <a:pt x="1793" y="2721"/>
                    <a:pt x="1665" y="2689"/>
                    <a:pt x="1537" y="2625"/>
                  </a:cubicBezTo>
                  <a:cubicBezTo>
                    <a:pt x="1377" y="2561"/>
                    <a:pt x="1216" y="2465"/>
                    <a:pt x="1056" y="2401"/>
                  </a:cubicBezTo>
                  <a:cubicBezTo>
                    <a:pt x="416" y="2017"/>
                    <a:pt x="96" y="1537"/>
                    <a:pt x="96" y="1057"/>
                  </a:cubicBezTo>
                  <a:lnTo>
                    <a:pt x="96" y="449"/>
                  </a:lnTo>
                  <a:cubicBezTo>
                    <a:pt x="224" y="833"/>
                    <a:pt x="544" y="1185"/>
                    <a:pt x="1024" y="1441"/>
                  </a:cubicBezTo>
                  <a:cubicBezTo>
                    <a:pt x="1152" y="1537"/>
                    <a:pt x="1345" y="1601"/>
                    <a:pt x="1505" y="1665"/>
                  </a:cubicBezTo>
                  <a:cubicBezTo>
                    <a:pt x="1633" y="1729"/>
                    <a:pt x="1793" y="1761"/>
                    <a:pt x="1921" y="1825"/>
                  </a:cubicBezTo>
                  <a:cubicBezTo>
                    <a:pt x="2017" y="1857"/>
                    <a:pt x="2145" y="1889"/>
                    <a:pt x="2273" y="1889"/>
                  </a:cubicBezTo>
                  <a:cubicBezTo>
                    <a:pt x="2369" y="1921"/>
                    <a:pt x="2497" y="1953"/>
                    <a:pt x="2593" y="1953"/>
                  </a:cubicBezTo>
                  <a:cubicBezTo>
                    <a:pt x="2721" y="1985"/>
                    <a:pt x="2817" y="1985"/>
                    <a:pt x="2945" y="1985"/>
                  </a:cubicBezTo>
                  <a:cubicBezTo>
                    <a:pt x="3041" y="2017"/>
                    <a:pt x="3169" y="2017"/>
                    <a:pt x="3265" y="2017"/>
                  </a:cubicBezTo>
                  <a:lnTo>
                    <a:pt x="3617" y="2017"/>
                  </a:lnTo>
                  <a:cubicBezTo>
                    <a:pt x="3745" y="2017"/>
                    <a:pt x="3873" y="1985"/>
                    <a:pt x="4001" y="1985"/>
                  </a:cubicBezTo>
                  <a:cubicBezTo>
                    <a:pt x="4129" y="1985"/>
                    <a:pt x="4289" y="1953"/>
                    <a:pt x="4417" y="1921"/>
                  </a:cubicBezTo>
                  <a:cubicBezTo>
                    <a:pt x="4641" y="1889"/>
                    <a:pt x="4865" y="1825"/>
                    <a:pt x="5057" y="1761"/>
                  </a:cubicBezTo>
                  <a:cubicBezTo>
                    <a:pt x="5345" y="1665"/>
                    <a:pt x="5569" y="1569"/>
                    <a:pt x="5793" y="1441"/>
                  </a:cubicBezTo>
                  <a:cubicBezTo>
                    <a:pt x="5825" y="1441"/>
                    <a:pt x="5825" y="1409"/>
                    <a:pt x="5857" y="1409"/>
                  </a:cubicBezTo>
                  <a:cubicBezTo>
                    <a:pt x="6017" y="1313"/>
                    <a:pt x="6145" y="1217"/>
                    <a:pt x="6273" y="1089"/>
                  </a:cubicBezTo>
                  <a:cubicBezTo>
                    <a:pt x="6369" y="1025"/>
                    <a:pt x="6433" y="961"/>
                    <a:pt x="6497" y="865"/>
                  </a:cubicBezTo>
                  <a:cubicBezTo>
                    <a:pt x="6530" y="801"/>
                    <a:pt x="6594" y="737"/>
                    <a:pt x="6626" y="673"/>
                  </a:cubicBezTo>
                  <a:cubicBezTo>
                    <a:pt x="6658" y="609"/>
                    <a:pt x="6690" y="545"/>
                    <a:pt x="6722" y="449"/>
                  </a:cubicBezTo>
                  <a:close/>
                  <a:moveTo>
                    <a:pt x="64" y="1"/>
                  </a:moveTo>
                  <a:cubicBezTo>
                    <a:pt x="32" y="1"/>
                    <a:pt x="0" y="33"/>
                    <a:pt x="0" y="33"/>
                  </a:cubicBezTo>
                  <a:lnTo>
                    <a:pt x="0" y="1057"/>
                  </a:lnTo>
                  <a:cubicBezTo>
                    <a:pt x="0" y="1569"/>
                    <a:pt x="352" y="2081"/>
                    <a:pt x="1024" y="2465"/>
                  </a:cubicBezTo>
                  <a:cubicBezTo>
                    <a:pt x="1152" y="2529"/>
                    <a:pt x="1345" y="2625"/>
                    <a:pt x="1505" y="2689"/>
                  </a:cubicBezTo>
                  <a:cubicBezTo>
                    <a:pt x="1633" y="2753"/>
                    <a:pt x="1793" y="2785"/>
                    <a:pt x="1921" y="2817"/>
                  </a:cubicBezTo>
                  <a:cubicBezTo>
                    <a:pt x="2017" y="2849"/>
                    <a:pt x="2145" y="2881"/>
                    <a:pt x="2273" y="2913"/>
                  </a:cubicBezTo>
                  <a:cubicBezTo>
                    <a:pt x="2369" y="2945"/>
                    <a:pt x="2497" y="2977"/>
                    <a:pt x="2593" y="2977"/>
                  </a:cubicBezTo>
                  <a:cubicBezTo>
                    <a:pt x="2721" y="3009"/>
                    <a:pt x="2817" y="3009"/>
                    <a:pt x="2945" y="3009"/>
                  </a:cubicBezTo>
                  <a:cubicBezTo>
                    <a:pt x="3041" y="3009"/>
                    <a:pt x="3169" y="3041"/>
                    <a:pt x="3265" y="3041"/>
                  </a:cubicBezTo>
                  <a:lnTo>
                    <a:pt x="3425" y="3041"/>
                  </a:lnTo>
                  <a:cubicBezTo>
                    <a:pt x="3489" y="3041"/>
                    <a:pt x="3553" y="3041"/>
                    <a:pt x="3617" y="3009"/>
                  </a:cubicBezTo>
                  <a:lnTo>
                    <a:pt x="3969" y="3009"/>
                  </a:lnTo>
                  <a:cubicBezTo>
                    <a:pt x="4129" y="2977"/>
                    <a:pt x="4257" y="2977"/>
                    <a:pt x="4417" y="2945"/>
                  </a:cubicBezTo>
                  <a:cubicBezTo>
                    <a:pt x="4641" y="2913"/>
                    <a:pt x="4833" y="2849"/>
                    <a:pt x="5057" y="2785"/>
                  </a:cubicBezTo>
                  <a:cubicBezTo>
                    <a:pt x="5313" y="2689"/>
                    <a:pt x="5569" y="2593"/>
                    <a:pt x="5793" y="2465"/>
                  </a:cubicBezTo>
                  <a:cubicBezTo>
                    <a:pt x="5793" y="2433"/>
                    <a:pt x="5825" y="2433"/>
                    <a:pt x="5825" y="2433"/>
                  </a:cubicBezTo>
                  <a:cubicBezTo>
                    <a:pt x="5985" y="2337"/>
                    <a:pt x="6145" y="2209"/>
                    <a:pt x="6273" y="2113"/>
                  </a:cubicBezTo>
                  <a:cubicBezTo>
                    <a:pt x="6337" y="2049"/>
                    <a:pt x="6433" y="1953"/>
                    <a:pt x="6465" y="1889"/>
                  </a:cubicBezTo>
                  <a:cubicBezTo>
                    <a:pt x="6530" y="1825"/>
                    <a:pt x="6594" y="1729"/>
                    <a:pt x="6626" y="1665"/>
                  </a:cubicBezTo>
                  <a:lnTo>
                    <a:pt x="6722" y="1473"/>
                  </a:lnTo>
                  <a:cubicBezTo>
                    <a:pt x="6722" y="1409"/>
                    <a:pt x="6754" y="1345"/>
                    <a:pt x="6754" y="1281"/>
                  </a:cubicBezTo>
                  <a:cubicBezTo>
                    <a:pt x="6786" y="1217"/>
                    <a:pt x="6786" y="1153"/>
                    <a:pt x="6786" y="1089"/>
                  </a:cubicBezTo>
                  <a:lnTo>
                    <a:pt x="6786" y="1057"/>
                  </a:lnTo>
                  <a:lnTo>
                    <a:pt x="6786" y="33"/>
                  </a:lnTo>
                  <a:cubicBezTo>
                    <a:pt x="6786" y="33"/>
                    <a:pt x="6786" y="1"/>
                    <a:pt x="6754" y="1"/>
                  </a:cubicBezTo>
                  <a:cubicBezTo>
                    <a:pt x="6754" y="1"/>
                    <a:pt x="6722" y="33"/>
                    <a:pt x="6722" y="65"/>
                  </a:cubicBezTo>
                  <a:cubicBezTo>
                    <a:pt x="6722" y="129"/>
                    <a:pt x="6722" y="193"/>
                    <a:pt x="6690" y="257"/>
                  </a:cubicBezTo>
                  <a:cubicBezTo>
                    <a:pt x="6690" y="321"/>
                    <a:pt x="6690" y="385"/>
                    <a:pt x="6658" y="449"/>
                  </a:cubicBezTo>
                  <a:cubicBezTo>
                    <a:pt x="6626" y="513"/>
                    <a:pt x="6594" y="577"/>
                    <a:pt x="6562" y="641"/>
                  </a:cubicBezTo>
                  <a:cubicBezTo>
                    <a:pt x="6530" y="705"/>
                    <a:pt x="6465" y="769"/>
                    <a:pt x="6433" y="833"/>
                  </a:cubicBezTo>
                  <a:cubicBezTo>
                    <a:pt x="6369" y="897"/>
                    <a:pt x="6305" y="961"/>
                    <a:pt x="6241" y="1057"/>
                  </a:cubicBezTo>
                  <a:cubicBezTo>
                    <a:pt x="6113" y="1153"/>
                    <a:pt x="5953" y="1249"/>
                    <a:pt x="5793" y="1345"/>
                  </a:cubicBezTo>
                  <a:cubicBezTo>
                    <a:pt x="5793" y="1377"/>
                    <a:pt x="5793" y="1377"/>
                    <a:pt x="5761" y="1377"/>
                  </a:cubicBezTo>
                  <a:cubicBezTo>
                    <a:pt x="5537" y="1505"/>
                    <a:pt x="5313" y="1633"/>
                    <a:pt x="5025" y="1697"/>
                  </a:cubicBezTo>
                  <a:cubicBezTo>
                    <a:pt x="4833" y="1761"/>
                    <a:pt x="4641" y="1825"/>
                    <a:pt x="4417" y="1857"/>
                  </a:cubicBezTo>
                  <a:cubicBezTo>
                    <a:pt x="4257" y="1889"/>
                    <a:pt x="4129" y="1921"/>
                    <a:pt x="3969" y="1921"/>
                  </a:cubicBezTo>
                  <a:cubicBezTo>
                    <a:pt x="3873" y="1921"/>
                    <a:pt x="3745" y="1953"/>
                    <a:pt x="3617" y="1953"/>
                  </a:cubicBezTo>
                  <a:lnTo>
                    <a:pt x="3265" y="1953"/>
                  </a:lnTo>
                  <a:cubicBezTo>
                    <a:pt x="3169" y="1953"/>
                    <a:pt x="3041" y="1953"/>
                    <a:pt x="2945" y="1921"/>
                  </a:cubicBezTo>
                  <a:cubicBezTo>
                    <a:pt x="2849" y="1921"/>
                    <a:pt x="2721" y="1921"/>
                    <a:pt x="2625" y="1889"/>
                  </a:cubicBezTo>
                  <a:cubicBezTo>
                    <a:pt x="2497" y="1889"/>
                    <a:pt x="2401" y="1857"/>
                    <a:pt x="2305" y="1825"/>
                  </a:cubicBezTo>
                  <a:cubicBezTo>
                    <a:pt x="2177" y="1825"/>
                    <a:pt x="2049" y="1793"/>
                    <a:pt x="1953" y="1761"/>
                  </a:cubicBezTo>
                  <a:cubicBezTo>
                    <a:pt x="1793" y="1729"/>
                    <a:pt x="1665" y="1665"/>
                    <a:pt x="1537" y="1633"/>
                  </a:cubicBezTo>
                  <a:cubicBezTo>
                    <a:pt x="1377" y="1569"/>
                    <a:pt x="1216" y="1473"/>
                    <a:pt x="1056" y="1377"/>
                  </a:cubicBezTo>
                  <a:cubicBezTo>
                    <a:pt x="416" y="1025"/>
                    <a:pt x="96" y="545"/>
                    <a:pt x="96" y="33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5027825" y="3061925"/>
              <a:ext cx="184850" cy="96850"/>
            </a:xfrm>
            <a:custGeom>
              <a:rect b="b" l="l" r="r" t="t"/>
              <a:pathLst>
                <a:path extrusionOk="0" h="3874" w="7394">
                  <a:moveTo>
                    <a:pt x="3681" y="1"/>
                  </a:moveTo>
                  <a:cubicBezTo>
                    <a:pt x="2825" y="1"/>
                    <a:pt x="1969" y="193"/>
                    <a:pt x="1312" y="577"/>
                  </a:cubicBezTo>
                  <a:cubicBezTo>
                    <a:pt x="0" y="1313"/>
                    <a:pt x="0" y="2561"/>
                    <a:pt x="1344" y="3297"/>
                  </a:cubicBezTo>
                  <a:cubicBezTo>
                    <a:pt x="2001" y="3681"/>
                    <a:pt x="2857" y="3873"/>
                    <a:pt x="3713" y="3873"/>
                  </a:cubicBezTo>
                  <a:cubicBezTo>
                    <a:pt x="4569" y="3873"/>
                    <a:pt x="5425" y="3681"/>
                    <a:pt x="6081" y="3297"/>
                  </a:cubicBezTo>
                  <a:cubicBezTo>
                    <a:pt x="7394" y="2561"/>
                    <a:pt x="7362" y="1313"/>
                    <a:pt x="6049" y="577"/>
                  </a:cubicBezTo>
                  <a:cubicBezTo>
                    <a:pt x="5393" y="193"/>
                    <a:pt x="4537" y="1"/>
                    <a:pt x="368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5035825" y="3061125"/>
              <a:ext cx="168850" cy="98450"/>
            </a:xfrm>
            <a:custGeom>
              <a:rect b="b" l="l" r="r" t="t"/>
              <a:pathLst>
                <a:path extrusionOk="0" h="3938" w="6754">
                  <a:moveTo>
                    <a:pt x="3361" y="65"/>
                  </a:moveTo>
                  <a:cubicBezTo>
                    <a:pt x="4225" y="65"/>
                    <a:pt x="5057" y="257"/>
                    <a:pt x="5729" y="641"/>
                  </a:cubicBezTo>
                  <a:cubicBezTo>
                    <a:pt x="6337" y="993"/>
                    <a:pt x="6690" y="1473"/>
                    <a:pt x="6690" y="1985"/>
                  </a:cubicBezTo>
                  <a:cubicBezTo>
                    <a:pt x="6690" y="2465"/>
                    <a:pt x="6337" y="2945"/>
                    <a:pt x="5729" y="3329"/>
                  </a:cubicBezTo>
                  <a:cubicBezTo>
                    <a:pt x="5089" y="3697"/>
                    <a:pt x="4241" y="3881"/>
                    <a:pt x="3389" y="3881"/>
                  </a:cubicBezTo>
                  <a:cubicBezTo>
                    <a:pt x="2537" y="3881"/>
                    <a:pt x="1681" y="3697"/>
                    <a:pt x="1024" y="3329"/>
                  </a:cubicBezTo>
                  <a:cubicBezTo>
                    <a:pt x="384" y="2945"/>
                    <a:pt x="64" y="2465"/>
                    <a:pt x="64" y="1953"/>
                  </a:cubicBezTo>
                  <a:cubicBezTo>
                    <a:pt x="64" y="1473"/>
                    <a:pt x="384" y="993"/>
                    <a:pt x="1024" y="641"/>
                  </a:cubicBezTo>
                  <a:cubicBezTo>
                    <a:pt x="1665" y="257"/>
                    <a:pt x="2497" y="65"/>
                    <a:pt x="3361" y="65"/>
                  </a:cubicBezTo>
                  <a:close/>
                  <a:moveTo>
                    <a:pt x="3377" y="1"/>
                  </a:moveTo>
                  <a:cubicBezTo>
                    <a:pt x="2513" y="1"/>
                    <a:pt x="1649" y="193"/>
                    <a:pt x="992" y="577"/>
                  </a:cubicBezTo>
                  <a:cubicBezTo>
                    <a:pt x="352" y="929"/>
                    <a:pt x="0" y="1441"/>
                    <a:pt x="0" y="1953"/>
                  </a:cubicBezTo>
                  <a:cubicBezTo>
                    <a:pt x="0" y="2497"/>
                    <a:pt x="352" y="3009"/>
                    <a:pt x="992" y="3361"/>
                  </a:cubicBezTo>
                  <a:cubicBezTo>
                    <a:pt x="1665" y="3745"/>
                    <a:pt x="2529" y="3937"/>
                    <a:pt x="3393" y="3937"/>
                  </a:cubicBezTo>
                  <a:cubicBezTo>
                    <a:pt x="4257" y="3937"/>
                    <a:pt x="5121" y="3745"/>
                    <a:pt x="5761" y="3361"/>
                  </a:cubicBezTo>
                  <a:cubicBezTo>
                    <a:pt x="6401" y="3009"/>
                    <a:pt x="6754" y="2497"/>
                    <a:pt x="6754" y="1985"/>
                  </a:cubicBezTo>
                  <a:cubicBezTo>
                    <a:pt x="6754" y="1441"/>
                    <a:pt x="6401" y="929"/>
                    <a:pt x="5761" y="577"/>
                  </a:cubicBezTo>
                  <a:cubicBezTo>
                    <a:pt x="5105" y="193"/>
                    <a:pt x="4241" y="1"/>
                    <a:pt x="337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5047825" y="3072125"/>
              <a:ext cx="144850" cy="76450"/>
            </a:xfrm>
            <a:custGeom>
              <a:rect b="b" l="l" r="r" t="t"/>
              <a:pathLst>
                <a:path extrusionOk="0" h="3058" w="5794">
                  <a:moveTo>
                    <a:pt x="2881" y="1"/>
                  </a:moveTo>
                  <a:cubicBezTo>
                    <a:pt x="2209" y="1"/>
                    <a:pt x="1537" y="153"/>
                    <a:pt x="1025" y="457"/>
                  </a:cubicBezTo>
                  <a:cubicBezTo>
                    <a:pt x="0" y="1033"/>
                    <a:pt x="0" y="2025"/>
                    <a:pt x="1057" y="2601"/>
                  </a:cubicBezTo>
                  <a:cubicBezTo>
                    <a:pt x="1569" y="2905"/>
                    <a:pt x="2241" y="3057"/>
                    <a:pt x="2913" y="3057"/>
                  </a:cubicBezTo>
                  <a:cubicBezTo>
                    <a:pt x="3585" y="3057"/>
                    <a:pt x="4257" y="2905"/>
                    <a:pt x="4769" y="2601"/>
                  </a:cubicBezTo>
                  <a:cubicBezTo>
                    <a:pt x="5793" y="2025"/>
                    <a:pt x="5761" y="1033"/>
                    <a:pt x="4737" y="457"/>
                  </a:cubicBezTo>
                  <a:cubicBezTo>
                    <a:pt x="4225" y="153"/>
                    <a:pt x="3553" y="1"/>
                    <a:pt x="288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5053425" y="3071325"/>
              <a:ext cx="132850" cy="77850"/>
            </a:xfrm>
            <a:custGeom>
              <a:rect b="b" l="l" r="r" t="t"/>
              <a:pathLst>
                <a:path extrusionOk="0" h="3114" w="5314">
                  <a:moveTo>
                    <a:pt x="2657" y="73"/>
                  </a:moveTo>
                  <a:cubicBezTo>
                    <a:pt x="3329" y="73"/>
                    <a:pt x="4001" y="233"/>
                    <a:pt x="4513" y="521"/>
                  </a:cubicBezTo>
                  <a:cubicBezTo>
                    <a:pt x="4993" y="809"/>
                    <a:pt x="5249" y="1161"/>
                    <a:pt x="5249" y="1577"/>
                  </a:cubicBezTo>
                  <a:cubicBezTo>
                    <a:pt x="5249" y="1961"/>
                    <a:pt x="4993" y="2313"/>
                    <a:pt x="4513" y="2601"/>
                  </a:cubicBezTo>
                  <a:cubicBezTo>
                    <a:pt x="4001" y="2889"/>
                    <a:pt x="3337" y="3033"/>
                    <a:pt x="2673" y="3033"/>
                  </a:cubicBezTo>
                  <a:cubicBezTo>
                    <a:pt x="2009" y="3033"/>
                    <a:pt x="1345" y="2889"/>
                    <a:pt x="833" y="2601"/>
                  </a:cubicBezTo>
                  <a:cubicBezTo>
                    <a:pt x="352" y="2313"/>
                    <a:pt x="96" y="1961"/>
                    <a:pt x="96" y="1545"/>
                  </a:cubicBezTo>
                  <a:cubicBezTo>
                    <a:pt x="96" y="1161"/>
                    <a:pt x="352" y="809"/>
                    <a:pt x="833" y="521"/>
                  </a:cubicBezTo>
                  <a:cubicBezTo>
                    <a:pt x="1345" y="233"/>
                    <a:pt x="1985" y="73"/>
                    <a:pt x="2657" y="73"/>
                  </a:cubicBezTo>
                  <a:close/>
                  <a:moveTo>
                    <a:pt x="2661" y="1"/>
                  </a:moveTo>
                  <a:cubicBezTo>
                    <a:pt x="1985" y="1"/>
                    <a:pt x="1313" y="153"/>
                    <a:pt x="801" y="457"/>
                  </a:cubicBezTo>
                  <a:cubicBezTo>
                    <a:pt x="288" y="745"/>
                    <a:pt x="0" y="1129"/>
                    <a:pt x="0" y="1545"/>
                  </a:cubicBezTo>
                  <a:cubicBezTo>
                    <a:pt x="0" y="1993"/>
                    <a:pt x="288" y="2377"/>
                    <a:pt x="801" y="2665"/>
                  </a:cubicBezTo>
                  <a:cubicBezTo>
                    <a:pt x="1313" y="2953"/>
                    <a:pt x="1985" y="3113"/>
                    <a:pt x="2689" y="3113"/>
                  </a:cubicBezTo>
                  <a:cubicBezTo>
                    <a:pt x="3361" y="3113"/>
                    <a:pt x="4033" y="2953"/>
                    <a:pt x="4545" y="2665"/>
                  </a:cubicBezTo>
                  <a:cubicBezTo>
                    <a:pt x="5057" y="2377"/>
                    <a:pt x="5313" y="1993"/>
                    <a:pt x="5313" y="1577"/>
                  </a:cubicBezTo>
                  <a:cubicBezTo>
                    <a:pt x="5313" y="1129"/>
                    <a:pt x="5057" y="745"/>
                    <a:pt x="4545" y="457"/>
                  </a:cubicBezTo>
                  <a:cubicBezTo>
                    <a:pt x="4017" y="153"/>
                    <a:pt x="3337" y="1"/>
                    <a:pt x="266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5195850" y="31355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84"/>
                  </a:lnTo>
                  <a:cubicBezTo>
                    <a:pt x="0" y="416"/>
                    <a:pt x="0" y="448"/>
                    <a:pt x="32" y="448"/>
                  </a:cubicBezTo>
                  <a:cubicBezTo>
                    <a:pt x="32" y="448"/>
                    <a:pt x="64" y="416"/>
                    <a:pt x="64" y="384"/>
                  </a:cubicBez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5119825" y="31667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416"/>
                  </a:lnTo>
                  <a:cubicBezTo>
                    <a:pt x="1" y="416"/>
                    <a:pt x="1" y="448"/>
                    <a:pt x="33" y="448"/>
                  </a:cubicBezTo>
                  <a:cubicBezTo>
                    <a:pt x="65" y="448"/>
                    <a:pt x="65" y="416"/>
                    <a:pt x="65" y="416"/>
                  </a:cubicBez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5134250" y="31659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84"/>
                  </a:lnTo>
                  <a:cubicBezTo>
                    <a:pt x="0" y="416"/>
                    <a:pt x="32" y="416"/>
                    <a:pt x="32" y="416"/>
                  </a:cubicBezTo>
                  <a:cubicBezTo>
                    <a:pt x="64" y="416"/>
                    <a:pt x="64" y="416"/>
                    <a:pt x="64" y="384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5149450" y="31635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lnTo>
                    <a:pt x="0" y="32"/>
                  </a:lnTo>
                  <a:lnTo>
                    <a:pt x="0" y="416"/>
                  </a:lnTo>
                  <a:lnTo>
                    <a:pt x="32" y="448"/>
                  </a:lnTo>
                  <a:cubicBezTo>
                    <a:pt x="64" y="448"/>
                    <a:pt x="64" y="416"/>
                    <a:pt x="64" y="416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5163050" y="3158750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32" y="0"/>
                  </a:moveTo>
                  <a:lnTo>
                    <a:pt x="0" y="32"/>
                  </a:lnTo>
                  <a:lnTo>
                    <a:pt x="0" y="416"/>
                  </a:lnTo>
                  <a:lnTo>
                    <a:pt x="32" y="448"/>
                  </a:lnTo>
                  <a:cubicBezTo>
                    <a:pt x="64" y="448"/>
                    <a:pt x="96" y="416"/>
                    <a:pt x="96" y="416"/>
                  </a:cubicBezTo>
                  <a:lnTo>
                    <a:pt x="96" y="32"/>
                  </a:lnTo>
                  <a:cubicBezTo>
                    <a:pt x="96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5175050" y="31523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0" y="448"/>
                    <a:pt x="32" y="448"/>
                  </a:cubicBezTo>
                  <a:cubicBezTo>
                    <a:pt x="64" y="448"/>
                    <a:pt x="64" y="416"/>
                    <a:pt x="64" y="416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5185450" y="3145150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416"/>
                  </a:lnTo>
                  <a:lnTo>
                    <a:pt x="32" y="448"/>
                  </a:lnTo>
                  <a:cubicBezTo>
                    <a:pt x="64" y="448"/>
                    <a:pt x="64" y="416"/>
                    <a:pt x="96" y="416"/>
                  </a:cubicBezTo>
                  <a:lnTo>
                    <a:pt x="96" y="32"/>
                  </a:lnTo>
                  <a:cubicBezTo>
                    <a:pt x="96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5043825" y="31355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84"/>
                  </a:lnTo>
                  <a:cubicBezTo>
                    <a:pt x="0" y="416"/>
                    <a:pt x="0" y="448"/>
                    <a:pt x="32" y="448"/>
                  </a:cubicBezTo>
                  <a:cubicBezTo>
                    <a:pt x="64" y="448"/>
                    <a:pt x="64" y="416"/>
                    <a:pt x="64" y="384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5104625" y="31659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384"/>
                  </a:lnTo>
                  <a:cubicBezTo>
                    <a:pt x="1" y="416"/>
                    <a:pt x="33" y="416"/>
                    <a:pt x="33" y="416"/>
                  </a:cubicBezTo>
                  <a:cubicBezTo>
                    <a:pt x="65" y="416"/>
                    <a:pt x="65" y="416"/>
                    <a:pt x="65" y="384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5089425" y="3163550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33" y="0"/>
                  </a:moveTo>
                  <a:lnTo>
                    <a:pt x="1" y="32"/>
                  </a:lnTo>
                  <a:lnTo>
                    <a:pt x="1" y="416"/>
                  </a:lnTo>
                  <a:lnTo>
                    <a:pt x="33" y="448"/>
                  </a:lnTo>
                  <a:cubicBezTo>
                    <a:pt x="65" y="448"/>
                    <a:pt x="97" y="416"/>
                    <a:pt x="65" y="416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5075825" y="31587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lnTo>
                    <a:pt x="1" y="32"/>
                  </a:lnTo>
                  <a:lnTo>
                    <a:pt x="1" y="416"/>
                  </a:lnTo>
                  <a:lnTo>
                    <a:pt x="33" y="448"/>
                  </a:lnTo>
                  <a:cubicBezTo>
                    <a:pt x="65" y="448"/>
                    <a:pt x="65" y="416"/>
                    <a:pt x="65" y="416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5064625" y="31523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0" y="448"/>
                    <a:pt x="32" y="448"/>
                  </a:cubicBezTo>
                  <a:lnTo>
                    <a:pt x="65" y="416"/>
                  </a:lnTo>
                  <a:lnTo>
                    <a:pt x="65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5053425" y="31451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416"/>
                  </a:lnTo>
                  <a:lnTo>
                    <a:pt x="32" y="448"/>
                  </a:lnTo>
                  <a:cubicBezTo>
                    <a:pt x="64" y="448"/>
                    <a:pt x="64" y="416"/>
                    <a:pt x="64" y="416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5078225" y="3085925"/>
              <a:ext cx="85650" cy="48850"/>
            </a:xfrm>
            <a:custGeom>
              <a:rect b="b" l="l" r="r" t="t"/>
              <a:pathLst>
                <a:path extrusionOk="0" h="1954" w="3426">
                  <a:moveTo>
                    <a:pt x="737" y="1"/>
                  </a:moveTo>
                  <a:lnTo>
                    <a:pt x="513" y="129"/>
                  </a:lnTo>
                  <a:lnTo>
                    <a:pt x="865" y="353"/>
                  </a:lnTo>
                  <a:cubicBezTo>
                    <a:pt x="833" y="385"/>
                    <a:pt x="801" y="385"/>
                    <a:pt x="737" y="417"/>
                  </a:cubicBezTo>
                  <a:cubicBezTo>
                    <a:pt x="705" y="449"/>
                    <a:pt x="673" y="481"/>
                    <a:pt x="641" y="481"/>
                  </a:cubicBezTo>
                  <a:lnTo>
                    <a:pt x="257" y="289"/>
                  </a:lnTo>
                  <a:lnTo>
                    <a:pt x="1" y="417"/>
                  </a:lnTo>
                  <a:lnTo>
                    <a:pt x="449" y="673"/>
                  </a:lnTo>
                  <a:cubicBezTo>
                    <a:pt x="161" y="993"/>
                    <a:pt x="257" y="1409"/>
                    <a:pt x="769" y="1697"/>
                  </a:cubicBezTo>
                  <a:cubicBezTo>
                    <a:pt x="1025" y="1857"/>
                    <a:pt x="1409" y="1953"/>
                    <a:pt x="1793" y="1953"/>
                  </a:cubicBezTo>
                  <a:lnTo>
                    <a:pt x="1793" y="1729"/>
                  </a:lnTo>
                  <a:cubicBezTo>
                    <a:pt x="1505" y="1697"/>
                    <a:pt x="1249" y="1633"/>
                    <a:pt x="1057" y="1537"/>
                  </a:cubicBezTo>
                  <a:cubicBezTo>
                    <a:pt x="737" y="1345"/>
                    <a:pt x="673" y="1089"/>
                    <a:pt x="769" y="865"/>
                  </a:cubicBezTo>
                  <a:lnTo>
                    <a:pt x="769" y="865"/>
                  </a:lnTo>
                  <a:lnTo>
                    <a:pt x="1505" y="1281"/>
                  </a:lnTo>
                  <a:lnTo>
                    <a:pt x="1729" y="1121"/>
                  </a:lnTo>
                  <a:lnTo>
                    <a:pt x="929" y="673"/>
                  </a:lnTo>
                  <a:cubicBezTo>
                    <a:pt x="961" y="641"/>
                    <a:pt x="993" y="641"/>
                    <a:pt x="1057" y="609"/>
                  </a:cubicBezTo>
                  <a:cubicBezTo>
                    <a:pt x="1089" y="577"/>
                    <a:pt x="1121" y="545"/>
                    <a:pt x="1185" y="545"/>
                  </a:cubicBezTo>
                  <a:lnTo>
                    <a:pt x="1985" y="993"/>
                  </a:lnTo>
                  <a:lnTo>
                    <a:pt x="2209" y="833"/>
                  </a:lnTo>
                  <a:lnTo>
                    <a:pt x="1505" y="449"/>
                  </a:lnTo>
                  <a:cubicBezTo>
                    <a:pt x="1624" y="419"/>
                    <a:pt x="1749" y="405"/>
                    <a:pt x="1874" y="405"/>
                  </a:cubicBezTo>
                  <a:cubicBezTo>
                    <a:pt x="2154" y="405"/>
                    <a:pt x="2436" y="476"/>
                    <a:pt x="2657" y="609"/>
                  </a:cubicBezTo>
                  <a:cubicBezTo>
                    <a:pt x="2849" y="705"/>
                    <a:pt x="2977" y="865"/>
                    <a:pt x="2977" y="1025"/>
                  </a:cubicBezTo>
                  <a:lnTo>
                    <a:pt x="3425" y="1025"/>
                  </a:lnTo>
                  <a:cubicBezTo>
                    <a:pt x="3393" y="801"/>
                    <a:pt x="3233" y="577"/>
                    <a:pt x="2977" y="417"/>
                  </a:cubicBezTo>
                  <a:cubicBezTo>
                    <a:pt x="2650" y="233"/>
                    <a:pt x="2244" y="153"/>
                    <a:pt x="1844" y="153"/>
                  </a:cubicBezTo>
                  <a:cubicBezTo>
                    <a:pt x="1617" y="153"/>
                    <a:pt x="1393" y="179"/>
                    <a:pt x="1185" y="225"/>
                  </a:cubicBezTo>
                  <a:lnTo>
                    <a:pt x="73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5077425" y="3084325"/>
              <a:ext cx="87250" cy="52050"/>
            </a:xfrm>
            <a:custGeom>
              <a:rect b="b" l="l" r="r" t="t"/>
              <a:pathLst>
                <a:path extrusionOk="0" h="2082" w="3490">
                  <a:moveTo>
                    <a:pt x="769" y="97"/>
                  </a:moveTo>
                  <a:lnTo>
                    <a:pt x="1185" y="353"/>
                  </a:lnTo>
                  <a:lnTo>
                    <a:pt x="1217" y="353"/>
                  </a:lnTo>
                  <a:cubicBezTo>
                    <a:pt x="1440" y="294"/>
                    <a:pt x="1676" y="266"/>
                    <a:pt x="1907" y="266"/>
                  </a:cubicBezTo>
                  <a:cubicBezTo>
                    <a:pt x="2307" y="266"/>
                    <a:pt x="2693" y="351"/>
                    <a:pt x="2977" y="513"/>
                  </a:cubicBezTo>
                  <a:cubicBezTo>
                    <a:pt x="3233" y="673"/>
                    <a:pt x="3393" y="833"/>
                    <a:pt x="3425" y="1057"/>
                  </a:cubicBezTo>
                  <a:lnTo>
                    <a:pt x="3041" y="1057"/>
                  </a:lnTo>
                  <a:cubicBezTo>
                    <a:pt x="3009" y="897"/>
                    <a:pt x="2881" y="737"/>
                    <a:pt x="2721" y="641"/>
                  </a:cubicBezTo>
                  <a:cubicBezTo>
                    <a:pt x="2500" y="508"/>
                    <a:pt x="2218" y="437"/>
                    <a:pt x="1928" y="437"/>
                  </a:cubicBezTo>
                  <a:cubicBezTo>
                    <a:pt x="1798" y="437"/>
                    <a:pt x="1666" y="451"/>
                    <a:pt x="1537" y="481"/>
                  </a:cubicBezTo>
                  <a:cubicBezTo>
                    <a:pt x="1537" y="481"/>
                    <a:pt x="1505" y="481"/>
                    <a:pt x="1505" y="513"/>
                  </a:cubicBezTo>
                  <a:lnTo>
                    <a:pt x="1537" y="545"/>
                  </a:lnTo>
                  <a:lnTo>
                    <a:pt x="2177" y="929"/>
                  </a:lnTo>
                  <a:lnTo>
                    <a:pt x="2017" y="1025"/>
                  </a:lnTo>
                  <a:lnTo>
                    <a:pt x="1217" y="577"/>
                  </a:lnTo>
                  <a:cubicBezTo>
                    <a:pt x="1153" y="577"/>
                    <a:pt x="1121" y="609"/>
                    <a:pt x="1057" y="641"/>
                  </a:cubicBezTo>
                  <a:cubicBezTo>
                    <a:pt x="1025" y="641"/>
                    <a:pt x="993" y="673"/>
                    <a:pt x="961" y="705"/>
                  </a:cubicBezTo>
                  <a:cubicBezTo>
                    <a:pt x="929" y="705"/>
                    <a:pt x="929" y="737"/>
                    <a:pt x="929" y="737"/>
                  </a:cubicBezTo>
                  <a:cubicBezTo>
                    <a:pt x="929" y="769"/>
                    <a:pt x="929" y="769"/>
                    <a:pt x="961" y="769"/>
                  </a:cubicBezTo>
                  <a:lnTo>
                    <a:pt x="1697" y="1185"/>
                  </a:lnTo>
                  <a:lnTo>
                    <a:pt x="1505" y="1313"/>
                  </a:lnTo>
                  <a:lnTo>
                    <a:pt x="833" y="897"/>
                  </a:lnTo>
                  <a:lnTo>
                    <a:pt x="769" y="897"/>
                  </a:lnTo>
                  <a:cubicBezTo>
                    <a:pt x="641" y="1153"/>
                    <a:pt x="737" y="1441"/>
                    <a:pt x="1057" y="1633"/>
                  </a:cubicBezTo>
                  <a:cubicBezTo>
                    <a:pt x="1249" y="1729"/>
                    <a:pt x="1505" y="1793"/>
                    <a:pt x="1761" y="1825"/>
                  </a:cubicBezTo>
                  <a:lnTo>
                    <a:pt x="1761" y="1985"/>
                  </a:lnTo>
                  <a:cubicBezTo>
                    <a:pt x="1409" y="1985"/>
                    <a:pt x="1057" y="1889"/>
                    <a:pt x="801" y="1729"/>
                  </a:cubicBezTo>
                  <a:cubicBezTo>
                    <a:pt x="545" y="1601"/>
                    <a:pt x="385" y="1409"/>
                    <a:pt x="353" y="1217"/>
                  </a:cubicBezTo>
                  <a:cubicBezTo>
                    <a:pt x="321" y="1057"/>
                    <a:pt x="385" y="897"/>
                    <a:pt x="513" y="769"/>
                  </a:cubicBezTo>
                  <a:lnTo>
                    <a:pt x="513" y="737"/>
                  </a:lnTo>
                  <a:cubicBezTo>
                    <a:pt x="513" y="705"/>
                    <a:pt x="513" y="705"/>
                    <a:pt x="481" y="705"/>
                  </a:cubicBezTo>
                  <a:lnTo>
                    <a:pt x="97" y="481"/>
                  </a:lnTo>
                  <a:lnTo>
                    <a:pt x="289" y="385"/>
                  </a:lnTo>
                  <a:lnTo>
                    <a:pt x="641" y="577"/>
                  </a:lnTo>
                  <a:cubicBezTo>
                    <a:pt x="641" y="593"/>
                    <a:pt x="649" y="601"/>
                    <a:pt x="657" y="601"/>
                  </a:cubicBezTo>
                  <a:cubicBezTo>
                    <a:pt x="665" y="601"/>
                    <a:pt x="673" y="593"/>
                    <a:pt x="673" y="577"/>
                  </a:cubicBezTo>
                  <a:cubicBezTo>
                    <a:pt x="705" y="577"/>
                    <a:pt x="737" y="545"/>
                    <a:pt x="801" y="513"/>
                  </a:cubicBezTo>
                  <a:cubicBezTo>
                    <a:pt x="833" y="481"/>
                    <a:pt x="865" y="481"/>
                    <a:pt x="929" y="449"/>
                  </a:cubicBezTo>
                  <a:lnTo>
                    <a:pt x="929" y="417"/>
                  </a:lnTo>
                  <a:lnTo>
                    <a:pt x="929" y="385"/>
                  </a:lnTo>
                  <a:lnTo>
                    <a:pt x="609" y="193"/>
                  </a:lnTo>
                  <a:lnTo>
                    <a:pt x="769" y="97"/>
                  </a:lnTo>
                  <a:close/>
                  <a:moveTo>
                    <a:pt x="737" y="1"/>
                  </a:moveTo>
                  <a:lnTo>
                    <a:pt x="513" y="161"/>
                  </a:lnTo>
                  <a:cubicBezTo>
                    <a:pt x="481" y="161"/>
                    <a:pt x="481" y="193"/>
                    <a:pt x="481" y="193"/>
                  </a:cubicBezTo>
                  <a:cubicBezTo>
                    <a:pt x="481" y="193"/>
                    <a:pt x="481" y="225"/>
                    <a:pt x="513" y="225"/>
                  </a:cubicBezTo>
                  <a:lnTo>
                    <a:pt x="833" y="417"/>
                  </a:lnTo>
                  <a:cubicBezTo>
                    <a:pt x="801" y="417"/>
                    <a:pt x="769" y="449"/>
                    <a:pt x="769" y="449"/>
                  </a:cubicBezTo>
                  <a:cubicBezTo>
                    <a:pt x="705" y="481"/>
                    <a:pt x="673" y="481"/>
                    <a:pt x="641" y="513"/>
                  </a:cubicBezTo>
                  <a:lnTo>
                    <a:pt x="289" y="289"/>
                  </a:lnTo>
                  <a:lnTo>
                    <a:pt x="257" y="289"/>
                  </a:lnTo>
                  <a:lnTo>
                    <a:pt x="1" y="449"/>
                  </a:lnTo>
                  <a:lnTo>
                    <a:pt x="1" y="481"/>
                  </a:lnTo>
                  <a:lnTo>
                    <a:pt x="1" y="513"/>
                  </a:lnTo>
                  <a:lnTo>
                    <a:pt x="417" y="737"/>
                  </a:lnTo>
                  <a:cubicBezTo>
                    <a:pt x="289" y="897"/>
                    <a:pt x="257" y="1057"/>
                    <a:pt x="289" y="1217"/>
                  </a:cubicBezTo>
                  <a:cubicBezTo>
                    <a:pt x="321" y="1441"/>
                    <a:pt x="513" y="1633"/>
                    <a:pt x="769" y="1793"/>
                  </a:cubicBezTo>
                  <a:cubicBezTo>
                    <a:pt x="1057" y="1953"/>
                    <a:pt x="1409" y="2049"/>
                    <a:pt x="1793" y="2081"/>
                  </a:cubicBezTo>
                  <a:cubicBezTo>
                    <a:pt x="1825" y="2081"/>
                    <a:pt x="1825" y="2049"/>
                    <a:pt x="1825" y="2049"/>
                  </a:cubicBezTo>
                  <a:lnTo>
                    <a:pt x="1857" y="2049"/>
                  </a:lnTo>
                  <a:lnTo>
                    <a:pt x="1857" y="1793"/>
                  </a:lnTo>
                  <a:cubicBezTo>
                    <a:pt x="1825" y="1761"/>
                    <a:pt x="1825" y="1761"/>
                    <a:pt x="1793" y="1761"/>
                  </a:cubicBezTo>
                  <a:cubicBezTo>
                    <a:pt x="1537" y="1729"/>
                    <a:pt x="1281" y="1665"/>
                    <a:pt x="1121" y="1569"/>
                  </a:cubicBezTo>
                  <a:cubicBezTo>
                    <a:pt x="833" y="1409"/>
                    <a:pt x="737" y="1185"/>
                    <a:pt x="833" y="993"/>
                  </a:cubicBezTo>
                  <a:lnTo>
                    <a:pt x="833" y="993"/>
                  </a:lnTo>
                  <a:lnTo>
                    <a:pt x="1505" y="1377"/>
                  </a:lnTo>
                  <a:lnTo>
                    <a:pt x="1537" y="1377"/>
                  </a:lnTo>
                  <a:lnTo>
                    <a:pt x="1793" y="1217"/>
                  </a:lnTo>
                  <a:lnTo>
                    <a:pt x="1793" y="1185"/>
                  </a:lnTo>
                  <a:lnTo>
                    <a:pt x="1793" y="1153"/>
                  </a:lnTo>
                  <a:lnTo>
                    <a:pt x="1025" y="737"/>
                  </a:lnTo>
                  <a:cubicBezTo>
                    <a:pt x="1057" y="705"/>
                    <a:pt x="1089" y="705"/>
                    <a:pt x="1089" y="673"/>
                  </a:cubicBezTo>
                  <a:cubicBezTo>
                    <a:pt x="1121" y="673"/>
                    <a:pt x="1185" y="641"/>
                    <a:pt x="1217" y="641"/>
                  </a:cubicBezTo>
                  <a:lnTo>
                    <a:pt x="1985" y="1089"/>
                  </a:lnTo>
                  <a:lnTo>
                    <a:pt x="2017" y="1089"/>
                  </a:lnTo>
                  <a:lnTo>
                    <a:pt x="2273" y="929"/>
                  </a:lnTo>
                  <a:lnTo>
                    <a:pt x="2273" y="897"/>
                  </a:lnTo>
                  <a:lnTo>
                    <a:pt x="2273" y="865"/>
                  </a:lnTo>
                  <a:lnTo>
                    <a:pt x="1633" y="513"/>
                  </a:lnTo>
                  <a:cubicBezTo>
                    <a:pt x="1732" y="496"/>
                    <a:pt x="1831" y="488"/>
                    <a:pt x="1928" y="488"/>
                  </a:cubicBezTo>
                  <a:cubicBezTo>
                    <a:pt x="2207" y="488"/>
                    <a:pt x="2467" y="554"/>
                    <a:pt x="2657" y="673"/>
                  </a:cubicBezTo>
                  <a:cubicBezTo>
                    <a:pt x="2849" y="801"/>
                    <a:pt x="2945" y="929"/>
                    <a:pt x="2977" y="1057"/>
                  </a:cubicBezTo>
                  <a:cubicBezTo>
                    <a:pt x="2977" y="1089"/>
                    <a:pt x="3009" y="1089"/>
                    <a:pt x="3009" y="1089"/>
                  </a:cubicBezTo>
                  <a:lnTo>
                    <a:pt x="3489" y="1089"/>
                  </a:lnTo>
                  <a:lnTo>
                    <a:pt x="3489" y="1057"/>
                  </a:lnTo>
                  <a:cubicBezTo>
                    <a:pt x="3457" y="833"/>
                    <a:pt x="3297" y="609"/>
                    <a:pt x="3009" y="449"/>
                  </a:cubicBezTo>
                  <a:cubicBezTo>
                    <a:pt x="2701" y="264"/>
                    <a:pt x="2299" y="171"/>
                    <a:pt x="1891" y="171"/>
                  </a:cubicBezTo>
                  <a:cubicBezTo>
                    <a:pt x="1663" y="171"/>
                    <a:pt x="1434" y="200"/>
                    <a:pt x="1217" y="257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4884600" y="3321175"/>
              <a:ext cx="168050" cy="73650"/>
            </a:xfrm>
            <a:custGeom>
              <a:rect b="b" l="l" r="r" t="t"/>
              <a:pathLst>
                <a:path extrusionOk="0" h="2946" w="6722">
                  <a:moveTo>
                    <a:pt x="0" y="0"/>
                  </a:moveTo>
                  <a:lnTo>
                    <a:pt x="0" y="993"/>
                  </a:lnTo>
                  <a:cubicBezTo>
                    <a:pt x="0" y="1505"/>
                    <a:pt x="320" y="1985"/>
                    <a:pt x="992" y="2369"/>
                  </a:cubicBezTo>
                  <a:cubicBezTo>
                    <a:pt x="1152" y="2465"/>
                    <a:pt x="1312" y="2561"/>
                    <a:pt x="1472" y="2625"/>
                  </a:cubicBezTo>
                  <a:cubicBezTo>
                    <a:pt x="1600" y="2657"/>
                    <a:pt x="1760" y="2721"/>
                    <a:pt x="1888" y="2753"/>
                  </a:cubicBezTo>
                  <a:cubicBezTo>
                    <a:pt x="2017" y="2785"/>
                    <a:pt x="2113" y="2817"/>
                    <a:pt x="2241" y="2849"/>
                  </a:cubicBezTo>
                  <a:cubicBezTo>
                    <a:pt x="2337" y="2849"/>
                    <a:pt x="2465" y="2881"/>
                    <a:pt x="2561" y="2881"/>
                  </a:cubicBezTo>
                  <a:cubicBezTo>
                    <a:pt x="2689" y="2913"/>
                    <a:pt x="2785" y="2913"/>
                    <a:pt x="2881" y="2913"/>
                  </a:cubicBezTo>
                  <a:cubicBezTo>
                    <a:pt x="3009" y="2945"/>
                    <a:pt x="3105" y="2945"/>
                    <a:pt x="3233" y="2945"/>
                  </a:cubicBezTo>
                  <a:lnTo>
                    <a:pt x="3553" y="2945"/>
                  </a:lnTo>
                  <a:cubicBezTo>
                    <a:pt x="3681" y="2945"/>
                    <a:pt x="3809" y="2945"/>
                    <a:pt x="3937" y="2913"/>
                  </a:cubicBezTo>
                  <a:cubicBezTo>
                    <a:pt x="4097" y="2913"/>
                    <a:pt x="4225" y="2881"/>
                    <a:pt x="4353" y="2849"/>
                  </a:cubicBezTo>
                  <a:cubicBezTo>
                    <a:pt x="4577" y="2817"/>
                    <a:pt x="4801" y="2753"/>
                    <a:pt x="4993" y="2689"/>
                  </a:cubicBezTo>
                  <a:cubicBezTo>
                    <a:pt x="5281" y="2625"/>
                    <a:pt x="5505" y="2497"/>
                    <a:pt x="5729" y="2369"/>
                  </a:cubicBezTo>
                  <a:cubicBezTo>
                    <a:pt x="5761" y="2369"/>
                    <a:pt x="5761" y="2369"/>
                    <a:pt x="5793" y="2337"/>
                  </a:cubicBezTo>
                  <a:cubicBezTo>
                    <a:pt x="5953" y="2241"/>
                    <a:pt x="6081" y="2145"/>
                    <a:pt x="6209" y="2049"/>
                  </a:cubicBezTo>
                  <a:cubicBezTo>
                    <a:pt x="6273" y="1953"/>
                    <a:pt x="6337" y="1889"/>
                    <a:pt x="6401" y="1825"/>
                  </a:cubicBezTo>
                  <a:cubicBezTo>
                    <a:pt x="6465" y="1761"/>
                    <a:pt x="6497" y="1665"/>
                    <a:pt x="6561" y="1601"/>
                  </a:cubicBezTo>
                  <a:cubicBezTo>
                    <a:pt x="6593" y="1537"/>
                    <a:pt x="6625" y="1473"/>
                    <a:pt x="6625" y="1409"/>
                  </a:cubicBezTo>
                  <a:cubicBezTo>
                    <a:pt x="6657" y="1345"/>
                    <a:pt x="6689" y="1281"/>
                    <a:pt x="6689" y="1217"/>
                  </a:cubicBezTo>
                  <a:cubicBezTo>
                    <a:pt x="6689" y="1153"/>
                    <a:pt x="6721" y="1089"/>
                    <a:pt x="6721" y="1025"/>
                  </a:cubicBezTo>
                  <a:lnTo>
                    <a:pt x="6721" y="32"/>
                  </a:lnTo>
                  <a:cubicBezTo>
                    <a:pt x="6721" y="96"/>
                    <a:pt x="6721" y="161"/>
                    <a:pt x="6689" y="225"/>
                  </a:cubicBezTo>
                  <a:cubicBezTo>
                    <a:pt x="6689" y="289"/>
                    <a:pt x="6657" y="353"/>
                    <a:pt x="6657" y="417"/>
                  </a:cubicBezTo>
                  <a:cubicBezTo>
                    <a:pt x="6625" y="481"/>
                    <a:pt x="6593" y="545"/>
                    <a:pt x="6561" y="609"/>
                  </a:cubicBezTo>
                  <a:cubicBezTo>
                    <a:pt x="6529" y="673"/>
                    <a:pt x="6465" y="737"/>
                    <a:pt x="6433" y="801"/>
                  </a:cubicBezTo>
                  <a:cubicBezTo>
                    <a:pt x="6369" y="897"/>
                    <a:pt x="6305" y="961"/>
                    <a:pt x="6209" y="1025"/>
                  </a:cubicBezTo>
                  <a:cubicBezTo>
                    <a:pt x="6081" y="1153"/>
                    <a:pt x="5953" y="1249"/>
                    <a:pt x="5793" y="1345"/>
                  </a:cubicBezTo>
                  <a:cubicBezTo>
                    <a:pt x="5761" y="1345"/>
                    <a:pt x="5761" y="1377"/>
                    <a:pt x="5761" y="1377"/>
                  </a:cubicBezTo>
                  <a:cubicBezTo>
                    <a:pt x="5537" y="1505"/>
                    <a:pt x="5281" y="1601"/>
                    <a:pt x="5025" y="1697"/>
                  </a:cubicBezTo>
                  <a:cubicBezTo>
                    <a:pt x="4801" y="1761"/>
                    <a:pt x="4609" y="1825"/>
                    <a:pt x="4385" y="1857"/>
                  </a:cubicBezTo>
                  <a:cubicBezTo>
                    <a:pt x="4225" y="1889"/>
                    <a:pt x="4097" y="1889"/>
                    <a:pt x="3937" y="1921"/>
                  </a:cubicBezTo>
                  <a:cubicBezTo>
                    <a:pt x="3809" y="1921"/>
                    <a:pt x="3713" y="1953"/>
                    <a:pt x="3585" y="1953"/>
                  </a:cubicBezTo>
                  <a:lnTo>
                    <a:pt x="3233" y="1953"/>
                  </a:lnTo>
                  <a:cubicBezTo>
                    <a:pt x="3105" y="1953"/>
                    <a:pt x="3009" y="1921"/>
                    <a:pt x="2913" y="1921"/>
                  </a:cubicBezTo>
                  <a:cubicBezTo>
                    <a:pt x="2785" y="1921"/>
                    <a:pt x="2689" y="1889"/>
                    <a:pt x="2561" y="1889"/>
                  </a:cubicBezTo>
                  <a:cubicBezTo>
                    <a:pt x="2465" y="1889"/>
                    <a:pt x="2337" y="1857"/>
                    <a:pt x="2241" y="1825"/>
                  </a:cubicBezTo>
                  <a:cubicBezTo>
                    <a:pt x="2113" y="1825"/>
                    <a:pt x="2017" y="1793"/>
                    <a:pt x="1888" y="1761"/>
                  </a:cubicBezTo>
                  <a:cubicBezTo>
                    <a:pt x="1760" y="1697"/>
                    <a:pt x="1632" y="1665"/>
                    <a:pt x="1472" y="1601"/>
                  </a:cubicBezTo>
                  <a:cubicBezTo>
                    <a:pt x="1312" y="1537"/>
                    <a:pt x="1152" y="1473"/>
                    <a:pt x="992" y="1377"/>
                  </a:cubicBezTo>
                  <a:cubicBezTo>
                    <a:pt x="352" y="993"/>
                    <a:pt x="0" y="481"/>
                    <a:pt x="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4883800" y="3319575"/>
              <a:ext cx="169650" cy="76050"/>
            </a:xfrm>
            <a:custGeom>
              <a:rect b="b" l="l" r="r" t="t"/>
              <a:pathLst>
                <a:path extrusionOk="0" h="3042" w="6786">
                  <a:moveTo>
                    <a:pt x="64" y="449"/>
                  </a:moveTo>
                  <a:cubicBezTo>
                    <a:pt x="224" y="833"/>
                    <a:pt x="544" y="1185"/>
                    <a:pt x="992" y="1441"/>
                  </a:cubicBezTo>
                  <a:cubicBezTo>
                    <a:pt x="1152" y="1537"/>
                    <a:pt x="1312" y="1633"/>
                    <a:pt x="1504" y="1697"/>
                  </a:cubicBezTo>
                  <a:cubicBezTo>
                    <a:pt x="1632" y="1729"/>
                    <a:pt x="1760" y="1793"/>
                    <a:pt x="1920" y="1825"/>
                  </a:cubicBezTo>
                  <a:cubicBezTo>
                    <a:pt x="2017" y="1857"/>
                    <a:pt x="2145" y="1889"/>
                    <a:pt x="2273" y="1921"/>
                  </a:cubicBezTo>
                  <a:cubicBezTo>
                    <a:pt x="2369" y="1953"/>
                    <a:pt x="2497" y="1953"/>
                    <a:pt x="2593" y="1985"/>
                  </a:cubicBezTo>
                  <a:cubicBezTo>
                    <a:pt x="2689" y="1985"/>
                    <a:pt x="2817" y="2017"/>
                    <a:pt x="2913" y="2017"/>
                  </a:cubicBezTo>
                  <a:lnTo>
                    <a:pt x="3969" y="2017"/>
                  </a:lnTo>
                  <a:cubicBezTo>
                    <a:pt x="4129" y="1985"/>
                    <a:pt x="4257" y="1953"/>
                    <a:pt x="4417" y="1953"/>
                  </a:cubicBezTo>
                  <a:cubicBezTo>
                    <a:pt x="4641" y="1889"/>
                    <a:pt x="4833" y="1857"/>
                    <a:pt x="5057" y="1793"/>
                  </a:cubicBezTo>
                  <a:cubicBezTo>
                    <a:pt x="5313" y="1697"/>
                    <a:pt x="5569" y="1569"/>
                    <a:pt x="5793" y="1441"/>
                  </a:cubicBezTo>
                  <a:lnTo>
                    <a:pt x="5825" y="1441"/>
                  </a:lnTo>
                  <a:cubicBezTo>
                    <a:pt x="5985" y="1345"/>
                    <a:pt x="6145" y="1217"/>
                    <a:pt x="6273" y="1121"/>
                  </a:cubicBezTo>
                  <a:cubicBezTo>
                    <a:pt x="6337" y="1025"/>
                    <a:pt x="6401" y="961"/>
                    <a:pt x="6465" y="897"/>
                  </a:cubicBezTo>
                  <a:cubicBezTo>
                    <a:pt x="6529" y="833"/>
                    <a:pt x="6561" y="737"/>
                    <a:pt x="6625" y="673"/>
                  </a:cubicBezTo>
                  <a:cubicBezTo>
                    <a:pt x="6657" y="609"/>
                    <a:pt x="6689" y="545"/>
                    <a:pt x="6721" y="481"/>
                  </a:cubicBezTo>
                  <a:lnTo>
                    <a:pt x="6721" y="1057"/>
                  </a:lnTo>
                  <a:lnTo>
                    <a:pt x="6721" y="1089"/>
                  </a:lnTo>
                  <a:cubicBezTo>
                    <a:pt x="6721" y="1153"/>
                    <a:pt x="6721" y="1217"/>
                    <a:pt x="6689" y="1281"/>
                  </a:cubicBezTo>
                  <a:cubicBezTo>
                    <a:pt x="6689" y="1345"/>
                    <a:pt x="6657" y="1409"/>
                    <a:pt x="6657" y="1473"/>
                  </a:cubicBezTo>
                  <a:cubicBezTo>
                    <a:pt x="6625" y="1537"/>
                    <a:pt x="6593" y="1601"/>
                    <a:pt x="6561" y="1665"/>
                  </a:cubicBezTo>
                  <a:cubicBezTo>
                    <a:pt x="6529" y="1729"/>
                    <a:pt x="6465" y="1793"/>
                    <a:pt x="6433" y="1857"/>
                  </a:cubicBezTo>
                  <a:lnTo>
                    <a:pt x="6209" y="2081"/>
                  </a:lnTo>
                  <a:cubicBezTo>
                    <a:pt x="6113" y="2177"/>
                    <a:pt x="5953" y="2273"/>
                    <a:pt x="5793" y="2369"/>
                  </a:cubicBezTo>
                  <a:cubicBezTo>
                    <a:pt x="5793" y="2401"/>
                    <a:pt x="5761" y="2401"/>
                    <a:pt x="5761" y="2401"/>
                  </a:cubicBezTo>
                  <a:cubicBezTo>
                    <a:pt x="5537" y="2529"/>
                    <a:pt x="5313" y="2625"/>
                    <a:pt x="5025" y="2721"/>
                  </a:cubicBezTo>
                  <a:cubicBezTo>
                    <a:pt x="4833" y="2785"/>
                    <a:pt x="4609" y="2849"/>
                    <a:pt x="4385" y="2881"/>
                  </a:cubicBezTo>
                  <a:cubicBezTo>
                    <a:pt x="4257" y="2913"/>
                    <a:pt x="4129" y="2913"/>
                    <a:pt x="3969" y="2945"/>
                  </a:cubicBezTo>
                  <a:cubicBezTo>
                    <a:pt x="3841" y="2945"/>
                    <a:pt x="3745" y="2977"/>
                    <a:pt x="3617" y="2977"/>
                  </a:cubicBezTo>
                  <a:lnTo>
                    <a:pt x="3265" y="2977"/>
                  </a:lnTo>
                  <a:cubicBezTo>
                    <a:pt x="3169" y="2977"/>
                    <a:pt x="3041" y="2945"/>
                    <a:pt x="2945" y="2945"/>
                  </a:cubicBezTo>
                  <a:cubicBezTo>
                    <a:pt x="2817" y="2945"/>
                    <a:pt x="2721" y="2945"/>
                    <a:pt x="2625" y="2913"/>
                  </a:cubicBezTo>
                  <a:cubicBezTo>
                    <a:pt x="2497" y="2913"/>
                    <a:pt x="2401" y="2881"/>
                    <a:pt x="2273" y="2849"/>
                  </a:cubicBezTo>
                  <a:cubicBezTo>
                    <a:pt x="2177" y="2849"/>
                    <a:pt x="2049" y="2817"/>
                    <a:pt x="1920" y="2785"/>
                  </a:cubicBezTo>
                  <a:cubicBezTo>
                    <a:pt x="1792" y="2721"/>
                    <a:pt x="1664" y="2689"/>
                    <a:pt x="1536" y="2625"/>
                  </a:cubicBezTo>
                  <a:cubicBezTo>
                    <a:pt x="1344" y="2561"/>
                    <a:pt x="1184" y="2497"/>
                    <a:pt x="1056" y="2401"/>
                  </a:cubicBezTo>
                  <a:cubicBezTo>
                    <a:pt x="416" y="2049"/>
                    <a:pt x="64" y="1569"/>
                    <a:pt x="64" y="1057"/>
                  </a:cubicBezTo>
                  <a:lnTo>
                    <a:pt x="64" y="449"/>
                  </a:lnTo>
                  <a:close/>
                  <a:moveTo>
                    <a:pt x="32" y="0"/>
                  </a:moveTo>
                  <a:cubicBezTo>
                    <a:pt x="32" y="0"/>
                    <a:pt x="0" y="32"/>
                    <a:pt x="0" y="64"/>
                  </a:cubicBezTo>
                  <a:lnTo>
                    <a:pt x="0" y="1057"/>
                  </a:lnTo>
                  <a:cubicBezTo>
                    <a:pt x="0" y="1601"/>
                    <a:pt x="352" y="2081"/>
                    <a:pt x="1024" y="2465"/>
                  </a:cubicBezTo>
                  <a:cubicBezTo>
                    <a:pt x="1152" y="2561"/>
                    <a:pt x="1312" y="2625"/>
                    <a:pt x="1504" y="2689"/>
                  </a:cubicBezTo>
                  <a:cubicBezTo>
                    <a:pt x="1632" y="2753"/>
                    <a:pt x="1760" y="2817"/>
                    <a:pt x="1920" y="2849"/>
                  </a:cubicBezTo>
                  <a:cubicBezTo>
                    <a:pt x="2017" y="2881"/>
                    <a:pt x="2145" y="2913"/>
                    <a:pt x="2273" y="2945"/>
                  </a:cubicBezTo>
                  <a:cubicBezTo>
                    <a:pt x="2369" y="2945"/>
                    <a:pt x="2497" y="2977"/>
                    <a:pt x="2593" y="2977"/>
                  </a:cubicBezTo>
                  <a:cubicBezTo>
                    <a:pt x="2721" y="3009"/>
                    <a:pt x="2817" y="3009"/>
                    <a:pt x="2913" y="3041"/>
                  </a:cubicBezTo>
                  <a:lnTo>
                    <a:pt x="3585" y="3041"/>
                  </a:lnTo>
                  <a:cubicBezTo>
                    <a:pt x="3713" y="3041"/>
                    <a:pt x="3841" y="3041"/>
                    <a:pt x="3969" y="3009"/>
                  </a:cubicBezTo>
                  <a:cubicBezTo>
                    <a:pt x="4129" y="3009"/>
                    <a:pt x="4257" y="2977"/>
                    <a:pt x="4385" y="2945"/>
                  </a:cubicBezTo>
                  <a:cubicBezTo>
                    <a:pt x="4641" y="2913"/>
                    <a:pt x="4833" y="2849"/>
                    <a:pt x="5057" y="2785"/>
                  </a:cubicBezTo>
                  <a:cubicBezTo>
                    <a:pt x="5313" y="2721"/>
                    <a:pt x="5569" y="2593"/>
                    <a:pt x="5793" y="2465"/>
                  </a:cubicBezTo>
                  <a:cubicBezTo>
                    <a:pt x="5793" y="2465"/>
                    <a:pt x="5825" y="2465"/>
                    <a:pt x="5825" y="2433"/>
                  </a:cubicBezTo>
                  <a:cubicBezTo>
                    <a:pt x="5985" y="2337"/>
                    <a:pt x="6145" y="2241"/>
                    <a:pt x="6273" y="2113"/>
                  </a:cubicBezTo>
                  <a:cubicBezTo>
                    <a:pt x="6337" y="2049"/>
                    <a:pt x="6401" y="1985"/>
                    <a:pt x="6465" y="1889"/>
                  </a:cubicBezTo>
                  <a:cubicBezTo>
                    <a:pt x="6529" y="1825"/>
                    <a:pt x="6561" y="1761"/>
                    <a:pt x="6625" y="1697"/>
                  </a:cubicBezTo>
                  <a:cubicBezTo>
                    <a:pt x="6657" y="1633"/>
                    <a:pt x="6689" y="1569"/>
                    <a:pt x="6689" y="1505"/>
                  </a:cubicBezTo>
                  <a:cubicBezTo>
                    <a:pt x="6721" y="1441"/>
                    <a:pt x="6753" y="1377"/>
                    <a:pt x="6753" y="1313"/>
                  </a:cubicBezTo>
                  <a:cubicBezTo>
                    <a:pt x="6785" y="1249"/>
                    <a:pt x="6785" y="1153"/>
                    <a:pt x="6785" y="1089"/>
                  </a:cubicBezTo>
                  <a:lnTo>
                    <a:pt x="6785" y="1057"/>
                  </a:lnTo>
                  <a:lnTo>
                    <a:pt x="6785" y="64"/>
                  </a:lnTo>
                  <a:cubicBezTo>
                    <a:pt x="6785" y="32"/>
                    <a:pt x="6785" y="32"/>
                    <a:pt x="6753" y="32"/>
                  </a:cubicBezTo>
                  <a:cubicBezTo>
                    <a:pt x="6721" y="32"/>
                    <a:pt x="6721" y="32"/>
                    <a:pt x="6721" y="64"/>
                  </a:cubicBezTo>
                  <a:lnTo>
                    <a:pt x="6721" y="96"/>
                  </a:lnTo>
                  <a:cubicBezTo>
                    <a:pt x="6721" y="160"/>
                    <a:pt x="6721" y="225"/>
                    <a:pt x="6689" y="289"/>
                  </a:cubicBezTo>
                  <a:cubicBezTo>
                    <a:pt x="6689" y="353"/>
                    <a:pt x="6657" y="417"/>
                    <a:pt x="6657" y="481"/>
                  </a:cubicBezTo>
                  <a:cubicBezTo>
                    <a:pt x="6625" y="513"/>
                    <a:pt x="6593" y="577"/>
                    <a:pt x="6561" y="641"/>
                  </a:cubicBezTo>
                  <a:cubicBezTo>
                    <a:pt x="6529" y="705"/>
                    <a:pt x="6465" y="769"/>
                    <a:pt x="6433" y="833"/>
                  </a:cubicBezTo>
                  <a:cubicBezTo>
                    <a:pt x="6369" y="929"/>
                    <a:pt x="6305" y="993"/>
                    <a:pt x="6209" y="1057"/>
                  </a:cubicBezTo>
                  <a:cubicBezTo>
                    <a:pt x="6113" y="1185"/>
                    <a:pt x="5953" y="1281"/>
                    <a:pt x="5793" y="1377"/>
                  </a:cubicBezTo>
                  <a:lnTo>
                    <a:pt x="5761" y="1409"/>
                  </a:lnTo>
                  <a:cubicBezTo>
                    <a:pt x="5537" y="1537"/>
                    <a:pt x="5313" y="1633"/>
                    <a:pt x="5025" y="1729"/>
                  </a:cubicBezTo>
                  <a:cubicBezTo>
                    <a:pt x="4833" y="1793"/>
                    <a:pt x="4609" y="1825"/>
                    <a:pt x="4385" y="1889"/>
                  </a:cubicBezTo>
                  <a:cubicBezTo>
                    <a:pt x="4257" y="1889"/>
                    <a:pt x="4129" y="1921"/>
                    <a:pt x="3969" y="1953"/>
                  </a:cubicBezTo>
                  <a:lnTo>
                    <a:pt x="2945" y="1953"/>
                  </a:lnTo>
                  <a:cubicBezTo>
                    <a:pt x="2817" y="1953"/>
                    <a:pt x="2721" y="1921"/>
                    <a:pt x="2625" y="1921"/>
                  </a:cubicBezTo>
                  <a:cubicBezTo>
                    <a:pt x="2497" y="1889"/>
                    <a:pt x="2401" y="1889"/>
                    <a:pt x="2273" y="1857"/>
                  </a:cubicBezTo>
                  <a:cubicBezTo>
                    <a:pt x="2177" y="1825"/>
                    <a:pt x="2049" y="1793"/>
                    <a:pt x="1920" y="1761"/>
                  </a:cubicBezTo>
                  <a:cubicBezTo>
                    <a:pt x="1792" y="1729"/>
                    <a:pt x="1664" y="1697"/>
                    <a:pt x="1536" y="1633"/>
                  </a:cubicBezTo>
                  <a:cubicBezTo>
                    <a:pt x="1344" y="1569"/>
                    <a:pt x="1184" y="1473"/>
                    <a:pt x="1056" y="1409"/>
                  </a:cubicBezTo>
                  <a:cubicBezTo>
                    <a:pt x="416" y="1025"/>
                    <a:pt x="64" y="545"/>
                    <a:pt x="64" y="64"/>
                  </a:cubicBez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4876600" y="3272375"/>
              <a:ext cx="184050" cy="97625"/>
            </a:xfrm>
            <a:custGeom>
              <a:rect b="b" l="l" r="r" t="t"/>
              <a:pathLst>
                <a:path extrusionOk="0" h="3905" w="7362">
                  <a:moveTo>
                    <a:pt x="3681" y="0"/>
                  </a:moveTo>
                  <a:cubicBezTo>
                    <a:pt x="2825" y="0"/>
                    <a:pt x="1968" y="192"/>
                    <a:pt x="1312" y="576"/>
                  </a:cubicBezTo>
                  <a:cubicBezTo>
                    <a:pt x="0" y="1344"/>
                    <a:pt x="0" y="2561"/>
                    <a:pt x="1312" y="3329"/>
                  </a:cubicBezTo>
                  <a:cubicBezTo>
                    <a:pt x="1968" y="3713"/>
                    <a:pt x="2833" y="3905"/>
                    <a:pt x="3697" y="3905"/>
                  </a:cubicBezTo>
                  <a:cubicBezTo>
                    <a:pt x="4561" y="3905"/>
                    <a:pt x="5425" y="3713"/>
                    <a:pt x="6081" y="3329"/>
                  </a:cubicBezTo>
                  <a:cubicBezTo>
                    <a:pt x="7361" y="2561"/>
                    <a:pt x="7361" y="1344"/>
                    <a:pt x="6049" y="576"/>
                  </a:cubicBezTo>
                  <a:cubicBezTo>
                    <a:pt x="5393" y="192"/>
                    <a:pt x="4537" y="0"/>
                    <a:pt x="368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4883800" y="3271575"/>
              <a:ext cx="169650" cy="99225"/>
            </a:xfrm>
            <a:custGeom>
              <a:rect b="b" l="l" r="r" t="t"/>
              <a:pathLst>
                <a:path extrusionOk="0" h="3969" w="6786">
                  <a:moveTo>
                    <a:pt x="3393" y="64"/>
                  </a:moveTo>
                  <a:cubicBezTo>
                    <a:pt x="4225" y="64"/>
                    <a:pt x="5089" y="256"/>
                    <a:pt x="5729" y="640"/>
                  </a:cubicBezTo>
                  <a:cubicBezTo>
                    <a:pt x="6369" y="992"/>
                    <a:pt x="6721" y="1472"/>
                    <a:pt x="6721" y="1984"/>
                  </a:cubicBezTo>
                  <a:cubicBezTo>
                    <a:pt x="6721" y="2497"/>
                    <a:pt x="6369" y="2977"/>
                    <a:pt x="5761" y="3329"/>
                  </a:cubicBezTo>
                  <a:cubicBezTo>
                    <a:pt x="5121" y="3697"/>
                    <a:pt x="4273" y="3881"/>
                    <a:pt x="3421" y="3881"/>
                  </a:cubicBezTo>
                  <a:cubicBezTo>
                    <a:pt x="2569" y="3881"/>
                    <a:pt x="1712" y="3697"/>
                    <a:pt x="1056" y="3329"/>
                  </a:cubicBezTo>
                  <a:cubicBezTo>
                    <a:pt x="416" y="2977"/>
                    <a:pt x="64" y="2497"/>
                    <a:pt x="64" y="1984"/>
                  </a:cubicBezTo>
                  <a:cubicBezTo>
                    <a:pt x="64" y="1472"/>
                    <a:pt x="416" y="992"/>
                    <a:pt x="1024" y="640"/>
                  </a:cubicBezTo>
                  <a:cubicBezTo>
                    <a:pt x="1696" y="256"/>
                    <a:pt x="2529" y="64"/>
                    <a:pt x="3393" y="64"/>
                  </a:cubicBezTo>
                  <a:close/>
                  <a:moveTo>
                    <a:pt x="3381" y="0"/>
                  </a:moveTo>
                  <a:cubicBezTo>
                    <a:pt x="2513" y="0"/>
                    <a:pt x="1648" y="192"/>
                    <a:pt x="992" y="576"/>
                  </a:cubicBezTo>
                  <a:cubicBezTo>
                    <a:pt x="352" y="960"/>
                    <a:pt x="0" y="1440"/>
                    <a:pt x="0" y="1984"/>
                  </a:cubicBezTo>
                  <a:cubicBezTo>
                    <a:pt x="0" y="2497"/>
                    <a:pt x="384" y="3009"/>
                    <a:pt x="1024" y="3393"/>
                  </a:cubicBezTo>
                  <a:cubicBezTo>
                    <a:pt x="1664" y="3777"/>
                    <a:pt x="2561" y="3969"/>
                    <a:pt x="3425" y="3969"/>
                  </a:cubicBezTo>
                  <a:cubicBezTo>
                    <a:pt x="4289" y="3969"/>
                    <a:pt x="5153" y="3777"/>
                    <a:pt x="5793" y="3393"/>
                  </a:cubicBezTo>
                  <a:cubicBezTo>
                    <a:pt x="6433" y="3009"/>
                    <a:pt x="6785" y="2529"/>
                    <a:pt x="6785" y="1984"/>
                  </a:cubicBezTo>
                  <a:cubicBezTo>
                    <a:pt x="6785" y="1440"/>
                    <a:pt x="6433" y="960"/>
                    <a:pt x="5793" y="576"/>
                  </a:cubicBezTo>
                  <a:cubicBezTo>
                    <a:pt x="5121" y="192"/>
                    <a:pt x="4249" y="0"/>
                    <a:pt x="338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4896600" y="3283175"/>
              <a:ext cx="144050" cy="75825"/>
            </a:xfrm>
            <a:custGeom>
              <a:rect b="b" l="l" r="r" t="t"/>
              <a:pathLst>
                <a:path extrusionOk="0" h="3033" w="5762">
                  <a:moveTo>
                    <a:pt x="2881" y="0"/>
                  </a:moveTo>
                  <a:cubicBezTo>
                    <a:pt x="2209" y="0"/>
                    <a:pt x="1537" y="144"/>
                    <a:pt x="1024" y="432"/>
                  </a:cubicBezTo>
                  <a:cubicBezTo>
                    <a:pt x="0" y="1040"/>
                    <a:pt x="0" y="2001"/>
                    <a:pt x="1024" y="2577"/>
                  </a:cubicBezTo>
                  <a:cubicBezTo>
                    <a:pt x="1537" y="2881"/>
                    <a:pt x="2209" y="3033"/>
                    <a:pt x="2881" y="3033"/>
                  </a:cubicBezTo>
                  <a:cubicBezTo>
                    <a:pt x="3553" y="3033"/>
                    <a:pt x="4225" y="2881"/>
                    <a:pt x="4737" y="2577"/>
                  </a:cubicBezTo>
                  <a:cubicBezTo>
                    <a:pt x="5761" y="2001"/>
                    <a:pt x="5761" y="1040"/>
                    <a:pt x="4737" y="432"/>
                  </a:cubicBezTo>
                  <a:cubicBezTo>
                    <a:pt x="4225" y="144"/>
                    <a:pt x="3553" y="0"/>
                    <a:pt x="288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4902200" y="3282375"/>
              <a:ext cx="132850" cy="78025"/>
            </a:xfrm>
            <a:custGeom>
              <a:rect b="b" l="l" r="r" t="t"/>
              <a:pathLst>
                <a:path extrusionOk="0" h="3121" w="5314">
                  <a:moveTo>
                    <a:pt x="2657" y="80"/>
                  </a:moveTo>
                  <a:cubicBezTo>
                    <a:pt x="3329" y="80"/>
                    <a:pt x="4001" y="208"/>
                    <a:pt x="4481" y="496"/>
                  </a:cubicBezTo>
                  <a:cubicBezTo>
                    <a:pt x="4993" y="784"/>
                    <a:pt x="5249" y="1168"/>
                    <a:pt x="5249" y="1552"/>
                  </a:cubicBezTo>
                  <a:cubicBezTo>
                    <a:pt x="5249" y="1937"/>
                    <a:pt x="4993" y="2321"/>
                    <a:pt x="4513" y="2577"/>
                  </a:cubicBezTo>
                  <a:cubicBezTo>
                    <a:pt x="4001" y="2881"/>
                    <a:pt x="3337" y="3033"/>
                    <a:pt x="2673" y="3033"/>
                  </a:cubicBezTo>
                  <a:cubicBezTo>
                    <a:pt x="2009" y="3033"/>
                    <a:pt x="1345" y="2881"/>
                    <a:pt x="832" y="2577"/>
                  </a:cubicBezTo>
                  <a:cubicBezTo>
                    <a:pt x="352" y="2321"/>
                    <a:pt x="64" y="1937"/>
                    <a:pt x="64" y="1552"/>
                  </a:cubicBezTo>
                  <a:cubicBezTo>
                    <a:pt x="64" y="1168"/>
                    <a:pt x="352" y="784"/>
                    <a:pt x="832" y="496"/>
                  </a:cubicBezTo>
                  <a:cubicBezTo>
                    <a:pt x="1313" y="208"/>
                    <a:pt x="1985" y="80"/>
                    <a:pt x="2657" y="80"/>
                  </a:cubicBezTo>
                  <a:close/>
                  <a:moveTo>
                    <a:pt x="2653" y="0"/>
                  </a:moveTo>
                  <a:cubicBezTo>
                    <a:pt x="1977" y="0"/>
                    <a:pt x="1297" y="144"/>
                    <a:pt x="768" y="432"/>
                  </a:cubicBezTo>
                  <a:cubicBezTo>
                    <a:pt x="288" y="752"/>
                    <a:pt x="0" y="1136"/>
                    <a:pt x="0" y="1552"/>
                  </a:cubicBezTo>
                  <a:cubicBezTo>
                    <a:pt x="0" y="1969"/>
                    <a:pt x="288" y="2353"/>
                    <a:pt x="800" y="2673"/>
                  </a:cubicBezTo>
                  <a:cubicBezTo>
                    <a:pt x="1313" y="2961"/>
                    <a:pt x="1985" y="3121"/>
                    <a:pt x="2657" y="3121"/>
                  </a:cubicBezTo>
                  <a:cubicBezTo>
                    <a:pt x="3361" y="3121"/>
                    <a:pt x="4033" y="2961"/>
                    <a:pt x="4545" y="2641"/>
                  </a:cubicBezTo>
                  <a:cubicBezTo>
                    <a:pt x="5057" y="2353"/>
                    <a:pt x="5313" y="1969"/>
                    <a:pt x="5313" y="1552"/>
                  </a:cubicBezTo>
                  <a:cubicBezTo>
                    <a:pt x="5313" y="1136"/>
                    <a:pt x="5025" y="752"/>
                    <a:pt x="4513" y="432"/>
                  </a:cubicBezTo>
                  <a:cubicBezTo>
                    <a:pt x="4001" y="144"/>
                    <a:pt x="3329" y="0"/>
                    <a:pt x="265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5043825" y="3345975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32" y="1"/>
                  </a:moveTo>
                  <a:lnTo>
                    <a:pt x="0" y="33"/>
                  </a:lnTo>
                  <a:lnTo>
                    <a:pt x="0" y="417"/>
                  </a:lnTo>
                  <a:cubicBezTo>
                    <a:pt x="0" y="449"/>
                    <a:pt x="32" y="449"/>
                    <a:pt x="32" y="449"/>
                  </a:cubicBezTo>
                  <a:cubicBezTo>
                    <a:pt x="64" y="449"/>
                    <a:pt x="96" y="449"/>
                    <a:pt x="64" y="417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4968600" y="33771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1"/>
                  </a:moveTo>
                  <a:cubicBezTo>
                    <a:pt x="1" y="1"/>
                    <a:pt x="1" y="33"/>
                    <a:pt x="1" y="65"/>
                  </a:cubicBezTo>
                  <a:lnTo>
                    <a:pt x="1" y="417"/>
                  </a:lnTo>
                  <a:cubicBezTo>
                    <a:pt x="1" y="449"/>
                    <a:pt x="1" y="449"/>
                    <a:pt x="33" y="449"/>
                  </a:cubicBezTo>
                  <a:cubicBezTo>
                    <a:pt x="33" y="449"/>
                    <a:pt x="65" y="449"/>
                    <a:pt x="65" y="417"/>
                  </a:cubicBezTo>
                  <a:lnTo>
                    <a:pt x="65" y="65"/>
                  </a:lnTo>
                  <a:cubicBezTo>
                    <a:pt x="65" y="33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4983000" y="33763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417"/>
                  </a:lnTo>
                  <a:cubicBezTo>
                    <a:pt x="1" y="417"/>
                    <a:pt x="1" y="449"/>
                    <a:pt x="33" y="449"/>
                  </a:cubicBezTo>
                  <a:cubicBezTo>
                    <a:pt x="65" y="449"/>
                    <a:pt x="65" y="417"/>
                    <a:pt x="65" y="417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4998200" y="337477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1" y="417"/>
                    <a:pt x="33" y="417"/>
                  </a:cubicBezTo>
                  <a:cubicBezTo>
                    <a:pt x="65" y="417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5011825" y="33691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1"/>
                  </a:moveTo>
                  <a:cubicBezTo>
                    <a:pt x="32" y="1"/>
                    <a:pt x="0" y="33"/>
                    <a:pt x="0" y="65"/>
                  </a:cubicBezTo>
                  <a:lnTo>
                    <a:pt x="0" y="417"/>
                  </a:lnTo>
                  <a:cubicBezTo>
                    <a:pt x="0" y="449"/>
                    <a:pt x="32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65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5023825" y="33627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32" y="449"/>
                    <a:pt x="64" y="449"/>
                    <a:pt x="64" y="417"/>
                  </a:cubicBezTo>
                  <a:lnTo>
                    <a:pt x="64" y="65"/>
                  </a:lnTo>
                  <a:cubicBezTo>
                    <a:pt x="64" y="33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5034225" y="33555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65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4892600" y="33459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32" y="449"/>
                    <a:pt x="64" y="449"/>
                    <a:pt x="64" y="417"/>
                  </a:cubicBezTo>
                  <a:lnTo>
                    <a:pt x="64" y="33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4953400" y="33763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417"/>
                  </a:lnTo>
                  <a:cubicBezTo>
                    <a:pt x="1" y="417"/>
                    <a:pt x="1" y="449"/>
                    <a:pt x="33" y="449"/>
                  </a:cubicBezTo>
                  <a:cubicBezTo>
                    <a:pt x="65" y="449"/>
                    <a:pt x="65" y="417"/>
                    <a:pt x="65" y="417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4938200" y="337477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33" y="417"/>
                    <a:pt x="33" y="417"/>
                  </a:cubicBezTo>
                  <a:cubicBezTo>
                    <a:pt x="65" y="417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4924600" y="33691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65"/>
                  </a:lnTo>
                  <a:cubicBezTo>
                    <a:pt x="64" y="33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4912600" y="3362775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32" y="1"/>
                  </a:moveTo>
                  <a:cubicBezTo>
                    <a:pt x="32" y="1"/>
                    <a:pt x="0" y="33"/>
                    <a:pt x="0" y="65"/>
                  </a:cubicBezTo>
                  <a:lnTo>
                    <a:pt x="0" y="417"/>
                  </a:lnTo>
                  <a:cubicBezTo>
                    <a:pt x="0" y="449"/>
                    <a:pt x="32" y="449"/>
                    <a:pt x="32" y="449"/>
                  </a:cubicBezTo>
                  <a:cubicBezTo>
                    <a:pt x="64" y="449"/>
                    <a:pt x="96" y="449"/>
                    <a:pt x="96" y="417"/>
                  </a:cubicBezTo>
                  <a:lnTo>
                    <a:pt x="96" y="65"/>
                  </a:lnTo>
                  <a:cubicBezTo>
                    <a:pt x="96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4902200" y="33555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65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4927000" y="3296375"/>
              <a:ext cx="85650" cy="49625"/>
            </a:xfrm>
            <a:custGeom>
              <a:rect b="b" l="l" r="r" t="t"/>
              <a:pathLst>
                <a:path extrusionOk="0" h="1985" w="3426">
                  <a:moveTo>
                    <a:pt x="737" y="0"/>
                  </a:moveTo>
                  <a:lnTo>
                    <a:pt x="481" y="160"/>
                  </a:lnTo>
                  <a:lnTo>
                    <a:pt x="865" y="352"/>
                  </a:lnTo>
                  <a:cubicBezTo>
                    <a:pt x="833" y="384"/>
                    <a:pt x="769" y="416"/>
                    <a:pt x="737" y="448"/>
                  </a:cubicBezTo>
                  <a:cubicBezTo>
                    <a:pt x="705" y="448"/>
                    <a:pt x="673" y="480"/>
                    <a:pt x="609" y="512"/>
                  </a:cubicBezTo>
                  <a:lnTo>
                    <a:pt x="256" y="288"/>
                  </a:lnTo>
                  <a:lnTo>
                    <a:pt x="0" y="448"/>
                  </a:lnTo>
                  <a:lnTo>
                    <a:pt x="449" y="672"/>
                  </a:lnTo>
                  <a:cubicBezTo>
                    <a:pt x="160" y="1024"/>
                    <a:pt x="256" y="1441"/>
                    <a:pt x="737" y="1729"/>
                  </a:cubicBezTo>
                  <a:cubicBezTo>
                    <a:pt x="1025" y="1889"/>
                    <a:pt x="1409" y="1985"/>
                    <a:pt x="1761" y="1985"/>
                  </a:cubicBezTo>
                  <a:lnTo>
                    <a:pt x="1761" y="1729"/>
                  </a:lnTo>
                  <a:cubicBezTo>
                    <a:pt x="1505" y="1729"/>
                    <a:pt x="1249" y="1665"/>
                    <a:pt x="1057" y="1537"/>
                  </a:cubicBezTo>
                  <a:cubicBezTo>
                    <a:pt x="737" y="1377"/>
                    <a:pt x="641" y="1121"/>
                    <a:pt x="769" y="896"/>
                  </a:cubicBezTo>
                  <a:lnTo>
                    <a:pt x="769" y="896"/>
                  </a:lnTo>
                  <a:lnTo>
                    <a:pt x="1473" y="1281"/>
                  </a:lnTo>
                  <a:lnTo>
                    <a:pt x="1729" y="1153"/>
                  </a:lnTo>
                  <a:lnTo>
                    <a:pt x="929" y="704"/>
                  </a:lnTo>
                  <a:cubicBezTo>
                    <a:pt x="961" y="672"/>
                    <a:pt x="993" y="640"/>
                    <a:pt x="1057" y="608"/>
                  </a:cubicBezTo>
                  <a:cubicBezTo>
                    <a:pt x="1089" y="608"/>
                    <a:pt x="1121" y="576"/>
                    <a:pt x="1185" y="544"/>
                  </a:cubicBezTo>
                  <a:lnTo>
                    <a:pt x="1985" y="1024"/>
                  </a:lnTo>
                  <a:lnTo>
                    <a:pt x="2209" y="864"/>
                  </a:lnTo>
                  <a:lnTo>
                    <a:pt x="1505" y="448"/>
                  </a:lnTo>
                  <a:cubicBezTo>
                    <a:pt x="1604" y="432"/>
                    <a:pt x="1707" y="424"/>
                    <a:pt x="1812" y="424"/>
                  </a:cubicBezTo>
                  <a:cubicBezTo>
                    <a:pt x="2112" y="424"/>
                    <a:pt x="2420" y="490"/>
                    <a:pt x="2657" y="608"/>
                  </a:cubicBezTo>
                  <a:cubicBezTo>
                    <a:pt x="2849" y="736"/>
                    <a:pt x="2945" y="864"/>
                    <a:pt x="2977" y="1024"/>
                  </a:cubicBezTo>
                  <a:lnTo>
                    <a:pt x="3425" y="1024"/>
                  </a:lnTo>
                  <a:cubicBezTo>
                    <a:pt x="3393" y="800"/>
                    <a:pt x="3233" y="608"/>
                    <a:pt x="2945" y="448"/>
                  </a:cubicBezTo>
                  <a:cubicBezTo>
                    <a:pt x="2636" y="263"/>
                    <a:pt x="2235" y="171"/>
                    <a:pt x="1835" y="171"/>
                  </a:cubicBezTo>
                  <a:cubicBezTo>
                    <a:pt x="1613" y="171"/>
                    <a:pt x="1390" y="199"/>
                    <a:pt x="1185" y="256"/>
                  </a:cubicBezTo>
                  <a:lnTo>
                    <a:pt x="737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4926200" y="3295575"/>
              <a:ext cx="87250" cy="51225"/>
            </a:xfrm>
            <a:custGeom>
              <a:rect b="b" l="l" r="r" t="t"/>
              <a:pathLst>
                <a:path extrusionOk="0" h="2049" w="3490">
                  <a:moveTo>
                    <a:pt x="769" y="64"/>
                  </a:moveTo>
                  <a:lnTo>
                    <a:pt x="1185" y="320"/>
                  </a:lnTo>
                  <a:lnTo>
                    <a:pt x="1217" y="320"/>
                  </a:lnTo>
                  <a:cubicBezTo>
                    <a:pt x="1428" y="262"/>
                    <a:pt x="1656" y="233"/>
                    <a:pt x="1885" y="233"/>
                  </a:cubicBezTo>
                  <a:cubicBezTo>
                    <a:pt x="2279" y="233"/>
                    <a:pt x="2673" y="318"/>
                    <a:pt x="2977" y="480"/>
                  </a:cubicBezTo>
                  <a:cubicBezTo>
                    <a:pt x="3201" y="640"/>
                    <a:pt x="3361" y="832"/>
                    <a:pt x="3393" y="1024"/>
                  </a:cubicBezTo>
                  <a:lnTo>
                    <a:pt x="3041" y="1024"/>
                  </a:lnTo>
                  <a:cubicBezTo>
                    <a:pt x="3009" y="864"/>
                    <a:pt x="2881" y="736"/>
                    <a:pt x="2689" y="608"/>
                  </a:cubicBezTo>
                  <a:cubicBezTo>
                    <a:pt x="2475" y="490"/>
                    <a:pt x="2174" y="424"/>
                    <a:pt x="1862" y="424"/>
                  </a:cubicBezTo>
                  <a:cubicBezTo>
                    <a:pt x="1754" y="424"/>
                    <a:pt x="1644" y="432"/>
                    <a:pt x="1537" y="448"/>
                  </a:cubicBezTo>
                  <a:cubicBezTo>
                    <a:pt x="1505" y="448"/>
                    <a:pt x="1505" y="448"/>
                    <a:pt x="1505" y="480"/>
                  </a:cubicBezTo>
                  <a:lnTo>
                    <a:pt x="1505" y="512"/>
                  </a:lnTo>
                  <a:lnTo>
                    <a:pt x="2177" y="896"/>
                  </a:lnTo>
                  <a:lnTo>
                    <a:pt x="1985" y="992"/>
                  </a:lnTo>
                  <a:lnTo>
                    <a:pt x="1217" y="544"/>
                  </a:lnTo>
                  <a:lnTo>
                    <a:pt x="1185" y="544"/>
                  </a:lnTo>
                  <a:cubicBezTo>
                    <a:pt x="1153" y="576"/>
                    <a:pt x="1089" y="576"/>
                    <a:pt x="1057" y="608"/>
                  </a:cubicBezTo>
                  <a:cubicBezTo>
                    <a:pt x="1025" y="640"/>
                    <a:pt x="993" y="640"/>
                    <a:pt x="929" y="704"/>
                  </a:cubicBezTo>
                  <a:lnTo>
                    <a:pt x="929" y="736"/>
                  </a:lnTo>
                  <a:lnTo>
                    <a:pt x="961" y="736"/>
                  </a:lnTo>
                  <a:lnTo>
                    <a:pt x="1697" y="1185"/>
                  </a:lnTo>
                  <a:lnTo>
                    <a:pt x="1505" y="1281"/>
                  </a:lnTo>
                  <a:lnTo>
                    <a:pt x="801" y="864"/>
                  </a:lnTo>
                  <a:cubicBezTo>
                    <a:pt x="769" y="864"/>
                    <a:pt x="769" y="864"/>
                    <a:pt x="769" y="896"/>
                  </a:cubicBezTo>
                  <a:cubicBezTo>
                    <a:pt x="641" y="1153"/>
                    <a:pt x="737" y="1409"/>
                    <a:pt x="1057" y="1601"/>
                  </a:cubicBezTo>
                  <a:cubicBezTo>
                    <a:pt x="1249" y="1697"/>
                    <a:pt x="1505" y="1761"/>
                    <a:pt x="1761" y="1793"/>
                  </a:cubicBezTo>
                  <a:lnTo>
                    <a:pt x="1761" y="1985"/>
                  </a:lnTo>
                  <a:cubicBezTo>
                    <a:pt x="1409" y="1953"/>
                    <a:pt x="1057" y="1857"/>
                    <a:pt x="801" y="1729"/>
                  </a:cubicBezTo>
                  <a:cubicBezTo>
                    <a:pt x="545" y="1569"/>
                    <a:pt x="385" y="1377"/>
                    <a:pt x="353" y="1185"/>
                  </a:cubicBezTo>
                  <a:cubicBezTo>
                    <a:pt x="321" y="1024"/>
                    <a:pt x="385" y="896"/>
                    <a:pt x="481" y="736"/>
                  </a:cubicBezTo>
                  <a:cubicBezTo>
                    <a:pt x="513" y="736"/>
                    <a:pt x="513" y="736"/>
                    <a:pt x="513" y="704"/>
                  </a:cubicBezTo>
                  <a:cubicBezTo>
                    <a:pt x="513" y="704"/>
                    <a:pt x="481" y="704"/>
                    <a:pt x="481" y="672"/>
                  </a:cubicBezTo>
                  <a:lnTo>
                    <a:pt x="96" y="480"/>
                  </a:lnTo>
                  <a:lnTo>
                    <a:pt x="256" y="352"/>
                  </a:lnTo>
                  <a:lnTo>
                    <a:pt x="641" y="576"/>
                  </a:lnTo>
                  <a:lnTo>
                    <a:pt x="673" y="576"/>
                  </a:lnTo>
                  <a:cubicBezTo>
                    <a:pt x="705" y="544"/>
                    <a:pt x="737" y="512"/>
                    <a:pt x="769" y="480"/>
                  </a:cubicBezTo>
                  <a:cubicBezTo>
                    <a:pt x="833" y="480"/>
                    <a:pt x="865" y="448"/>
                    <a:pt x="897" y="416"/>
                  </a:cubicBezTo>
                  <a:cubicBezTo>
                    <a:pt x="929" y="416"/>
                    <a:pt x="929" y="416"/>
                    <a:pt x="929" y="384"/>
                  </a:cubicBezTo>
                  <a:lnTo>
                    <a:pt x="929" y="352"/>
                  </a:lnTo>
                  <a:lnTo>
                    <a:pt x="577" y="192"/>
                  </a:lnTo>
                  <a:lnTo>
                    <a:pt x="769" y="64"/>
                  </a:lnTo>
                  <a:close/>
                  <a:moveTo>
                    <a:pt x="737" y="0"/>
                  </a:moveTo>
                  <a:lnTo>
                    <a:pt x="481" y="128"/>
                  </a:lnTo>
                  <a:lnTo>
                    <a:pt x="481" y="160"/>
                  </a:lnTo>
                  <a:lnTo>
                    <a:pt x="481" y="192"/>
                  </a:lnTo>
                  <a:lnTo>
                    <a:pt x="801" y="384"/>
                  </a:lnTo>
                  <a:cubicBezTo>
                    <a:pt x="801" y="416"/>
                    <a:pt x="769" y="416"/>
                    <a:pt x="737" y="416"/>
                  </a:cubicBezTo>
                  <a:cubicBezTo>
                    <a:pt x="705" y="448"/>
                    <a:pt x="673" y="480"/>
                    <a:pt x="641" y="480"/>
                  </a:cubicBezTo>
                  <a:lnTo>
                    <a:pt x="288" y="288"/>
                  </a:lnTo>
                  <a:lnTo>
                    <a:pt x="256" y="288"/>
                  </a:lnTo>
                  <a:lnTo>
                    <a:pt x="0" y="416"/>
                  </a:lnTo>
                  <a:lnTo>
                    <a:pt x="0" y="448"/>
                  </a:lnTo>
                  <a:lnTo>
                    <a:pt x="0" y="512"/>
                  </a:lnTo>
                  <a:lnTo>
                    <a:pt x="417" y="736"/>
                  </a:lnTo>
                  <a:cubicBezTo>
                    <a:pt x="288" y="864"/>
                    <a:pt x="256" y="1056"/>
                    <a:pt x="288" y="1217"/>
                  </a:cubicBezTo>
                  <a:cubicBezTo>
                    <a:pt x="321" y="1441"/>
                    <a:pt x="481" y="1633"/>
                    <a:pt x="769" y="1793"/>
                  </a:cubicBezTo>
                  <a:cubicBezTo>
                    <a:pt x="1025" y="1953"/>
                    <a:pt x="1409" y="2049"/>
                    <a:pt x="1793" y="2049"/>
                  </a:cubicBezTo>
                  <a:lnTo>
                    <a:pt x="1825" y="2049"/>
                  </a:lnTo>
                  <a:lnTo>
                    <a:pt x="1825" y="2017"/>
                  </a:lnTo>
                  <a:lnTo>
                    <a:pt x="1825" y="1761"/>
                  </a:lnTo>
                  <a:cubicBezTo>
                    <a:pt x="1825" y="1761"/>
                    <a:pt x="1825" y="1729"/>
                    <a:pt x="1793" y="1729"/>
                  </a:cubicBezTo>
                  <a:cubicBezTo>
                    <a:pt x="1537" y="1729"/>
                    <a:pt x="1281" y="1665"/>
                    <a:pt x="1089" y="1537"/>
                  </a:cubicBezTo>
                  <a:cubicBezTo>
                    <a:pt x="833" y="1409"/>
                    <a:pt x="737" y="1185"/>
                    <a:pt x="801" y="960"/>
                  </a:cubicBezTo>
                  <a:lnTo>
                    <a:pt x="801" y="960"/>
                  </a:lnTo>
                  <a:lnTo>
                    <a:pt x="1505" y="1345"/>
                  </a:lnTo>
                  <a:cubicBezTo>
                    <a:pt x="1505" y="1361"/>
                    <a:pt x="1505" y="1369"/>
                    <a:pt x="1509" y="1369"/>
                  </a:cubicBezTo>
                  <a:cubicBezTo>
                    <a:pt x="1513" y="1369"/>
                    <a:pt x="1521" y="1361"/>
                    <a:pt x="1537" y="1345"/>
                  </a:cubicBezTo>
                  <a:lnTo>
                    <a:pt x="1761" y="1217"/>
                  </a:lnTo>
                  <a:cubicBezTo>
                    <a:pt x="1793" y="1217"/>
                    <a:pt x="1793" y="1185"/>
                    <a:pt x="1793" y="1185"/>
                  </a:cubicBezTo>
                  <a:cubicBezTo>
                    <a:pt x="1793" y="1185"/>
                    <a:pt x="1793" y="1153"/>
                    <a:pt x="1761" y="1153"/>
                  </a:cubicBezTo>
                  <a:lnTo>
                    <a:pt x="1025" y="704"/>
                  </a:lnTo>
                  <a:cubicBezTo>
                    <a:pt x="1057" y="704"/>
                    <a:pt x="1057" y="672"/>
                    <a:pt x="1089" y="672"/>
                  </a:cubicBezTo>
                  <a:cubicBezTo>
                    <a:pt x="1121" y="640"/>
                    <a:pt x="1153" y="640"/>
                    <a:pt x="1217" y="608"/>
                  </a:cubicBezTo>
                  <a:lnTo>
                    <a:pt x="1985" y="1056"/>
                  </a:lnTo>
                  <a:cubicBezTo>
                    <a:pt x="1985" y="1072"/>
                    <a:pt x="1993" y="1080"/>
                    <a:pt x="2001" y="1080"/>
                  </a:cubicBezTo>
                  <a:cubicBezTo>
                    <a:pt x="2009" y="1080"/>
                    <a:pt x="2017" y="1072"/>
                    <a:pt x="2017" y="1056"/>
                  </a:cubicBezTo>
                  <a:lnTo>
                    <a:pt x="2273" y="928"/>
                  </a:lnTo>
                  <a:lnTo>
                    <a:pt x="2273" y="896"/>
                  </a:lnTo>
                  <a:lnTo>
                    <a:pt x="2273" y="864"/>
                  </a:lnTo>
                  <a:lnTo>
                    <a:pt x="1633" y="480"/>
                  </a:lnTo>
                  <a:cubicBezTo>
                    <a:pt x="1697" y="475"/>
                    <a:pt x="1761" y="472"/>
                    <a:pt x="1824" y="472"/>
                  </a:cubicBezTo>
                  <a:cubicBezTo>
                    <a:pt x="2141" y="472"/>
                    <a:pt x="2444" y="539"/>
                    <a:pt x="2657" y="672"/>
                  </a:cubicBezTo>
                  <a:cubicBezTo>
                    <a:pt x="2849" y="768"/>
                    <a:pt x="2945" y="896"/>
                    <a:pt x="2977" y="1056"/>
                  </a:cubicBezTo>
                  <a:cubicBezTo>
                    <a:pt x="2977" y="1088"/>
                    <a:pt x="2977" y="1088"/>
                    <a:pt x="3009" y="1088"/>
                  </a:cubicBezTo>
                  <a:lnTo>
                    <a:pt x="3457" y="1088"/>
                  </a:lnTo>
                  <a:cubicBezTo>
                    <a:pt x="3457" y="1056"/>
                    <a:pt x="3489" y="1056"/>
                    <a:pt x="3489" y="1056"/>
                  </a:cubicBezTo>
                  <a:cubicBezTo>
                    <a:pt x="3457" y="800"/>
                    <a:pt x="3297" y="576"/>
                    <a:pt x="3009" y="416"/>
                  </a:cubicBezTo>
                  <a:cubicBezTo>
                    <a:pt x="2703" y="253"/>
                    <a:pt x="2293" y="155"/>
                    <a:pt x="1878" y="155"/>
                  </a:cubicBezTo>
                  <a:cubicBezTo>
                    <a:pt x="1642" y="155"/>
                    <a:pt x="1405" y="187"/>
                    <a:pt x="1185" y="256"/>
                  </a:cubicBezTo>
                  <a:lnTo>
                    <a:pt x="76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4897400" y="3280375"/>
              <a:ext cx="167250" cy="73625"/>
            </a:xfrm>
            <a:custGeom>
              <a:rect b="b" l="l" r="r" t="t"/>
              <a:pathLst>
                <a:path extrusionOk="0" h="2945" w="6690">
                  <a:moveTo>
                    <a:pt x="0" y="0"/>
                  </a:moveTo>
                  <a:lnTo>
                    <a:pt x="0" y="992"/>
                  </a:lnTo>
                  <a:cubicBezTo>
                    <a:pt x="0" y="1504"/>
                    <a:pt x="320" y="1985"/>
                    <a:pt x="992" y="2369"/>
                  </a:cubicBezTo>
                  <a:cubicBezTo>
                    <a:pt x="1120" y="2465"/>
                    <a:pt x="1280" y="2529"/>
                    <a:pt x="1473" y="2625"/>
                  </a:cubicBezTo>
                  <a:cubicBezTo>
                    <a:pt x="1601" y="2657"/>
                    <a:pt x="1729" y="2721"/>
                    <a:pt x="1857" y="2753"/>
                  </a:cubicBezTo>
                  <a:cubicBezTo>
                    <a:pt x="1985" y="2785"/>
                    <a:pt x="2113" y="2817"/>
                    <a:pt x="2209" y="2849"/>
                  </a:cubicBezTo>
                  <a:cubicBezTo>
                    <a:pt x="2337" y="2849"/>
                    <a:pt x="2433" y="2881"/>
                    <a:pt x="2561" y="2881"/>
                  </a:cubicBezTo>
                  <a:cubicBezTo>
                    <a:pt x="2657" y="2913"/>
                    <a:pt x="2753" y="2913"/>
                    <a:pt x="2881" y="2913"/>
                  </a:cubicBezTo>
                  <a:cubicBezTo>
                    <a:pt x="2977" y="2945"/>
                    <a:pt x="3105" y="2945"/>
                    <a:pt x="3201" y="2945"/>
                  </a:cubicBezTo>
                  <a:lnTo>
                    <a:pt x="3553" y="2945"/>
                  </a:lnTo>
                  <a:cubicBezTo>
                    <a:pt x="3681" y="2945"/>
                    <a:pt x="3809" y="2913"/>
                    <a:pt x="3937" y="2913"/>
                  </a:cubicBezTo>
                  <a:cubicBezTo>
                    <a:pt x="4065" y="2913"/>
                    <a:pt x="4225" y="2881"/>
                    <a:pt x="4353" y="2849"/>
                  </a:cubicBezTo>
                  <a:cubicBezTo>
                    <a:pt x="4577" y="2817"/>
                    <a:pt x="4769" y="2753"/>
                    <a:pt x="4993" y="2689"/>
                  </a:cubicBezTo>
                  <a:cubicBezTo>
                    <a:pt x="5249" y="2625"/>
                    <a:pt x="5505" y="2497"/>
                    <a:pt x="5729" y="2369"/>
                  </a:cubicBezTo>
                  <a:cubicBezTo>
                    <a:pt x="5729" y="2369"/>
                    <a:pt x="5761" y="2369"/>
                    <a:pt x="5761" y="2337"/>
                  </a:cubicBezTo>
                  <a:cubicBezTo>
                    <a:pt x="5921" y="2241"/>
                    <a:pt x="6081" y="2145"/>
                    <a:pt x="6177" y="2017"/>
                  </a:cubicBezTo>
                  <a:cubicBezTo>
                    <a:pt x="6273" y="1953"/>
                    <a:pt x="6337" y="1889"/>
                    <a:pt x="6401" y="1793"/>
                  </a:cubicBezTo>
                  <a:cubicBezTo>
                    <a:pt x="6433" y="1728"/>
                    <a:pt x="6497" y="1664"/>
                    <a:pt x="6529" y="1600"/>
                  </a:cubicBezTo>
                  <a:cubicBezTo>
                    <a:pt x="6561" y="1536"/>
                    <a:pt x="6593" y="1472"/>
                    <a:pt x="6625" y="1408"/>
                  </a:cubicBezTo>
                  <a:cubicBezTo>
                    <a:pt x="6657" y="1344"/>
                    <a:pt x="6657" y="1280"/>
                    <a:pt x="6689" y="1216"/>
                  </a:cubicBezTo>
                  <a:lnTo>
                    <a:pt x="6689" y="1024"/>
                  </a:lnTo>
                  <a:lnTo>
                    <a:pt x="6689" y="224"/>
                  </a:lnTo>
                  <a:cubicBezTo>
                    <a:pt x="6657" y="288"/>
                    <a:pt x="6657" y="352"/>
                    <a:pt x="6625" y="416"/>
                  </a:cubicBezTo>
                  <a:cubicBezTo>
                    <a:pt x="6593" y="480"/>
                    <a:pt x="6561" y="544"/>
                    <a:pt x="6529" y="608"/>
                  </a:cubicBezTo>
                  <a:cubicBezTo>
                    <a:pt x="6497" y="672"/>
                    <a:pt x="6465" y="736"/>
                    <a:pt x="6401" y="800"/>
                  </a:cubicBezTo>
                  <a:cubicBezTo>
                    <a:pt x="6337" y="864"/>
                    <a:pt x="6273" y="960"/>
                    <a:pt x="6177" y="1024"/>
                  </a:cubicBezTo>
                  <a:cubicBezTo>
                    <a:pt x="6081" y="1152"/>
                    <a:pt x="5921" y="1248"/>
                    <a:pt x="5761" y="1344"/>
                  </a:cubicBezTo>
                  <a:cubicBezTo>
                    <a:pt x="5761" y="1344"/>
                    <a:pt x="5729" y="1344"/>
                    <a:pt x="5729" y="1376"/>
                  </a:cubicBezTo>
                  <a:cubicBezTo>
                    <a:pt x="5505" y="1504"/>
                    <a:pt x="5249" y="1600"/>
                    <a:pt x="4993" y="1696"/>
                  </a:cubicBezTo>
                  <a:cubicBezTo>
                    <a:pt x="4801" y="1761"/>
                    <a:pt x="4577" y="1825"/>
                    <a:pt x="4353" y="1857"/>
                  </a:cubicBezTo>
                  <a:cubicBezTo>
                    <a:pt x="4225" y="1889"/>
                    <a:pt x="4065" y="1889"/>
                    <a:pt x="3937" y="1921"/>
                  </a:cubicBezTo>
                  <a:lnTo>
                    <a:pt x="3553" y="1921"/>
                  </a:lnTo>
                  <a:cubicBezTo>
                    <a:pt x="3489" y="1937"/>
                    <a:pt x="3433" y="1945"/>
                    <a:pt x="3377" y="1945"/>
                  </a:cubicBezTo>
                  <a:cubicBezTo>
                    <a:pt x="3321" y="1945"/>
                    <a:pt x="3265" y="1937"/>
                    <a:pt x="3201" y="1921"/>
                  </a:cubicBezTo>
                  <a:lnTo>
                    <a:pt x="2881" y="1921"/>
                  </a:lnTo>
                  <a:cubicBezTo>
                    <a:pt x="2785" y="1921"/>
                    <a:pt x="2657" y="1889"/>
                    <a:pt x="2561" y="1889"/>
                  </a:cubicBezTo>
                  <a:cubicBezTo>
                    <a:pt x="2433" y="1857"/>
                    <a:pt x="2337" y="1857"/>
                    <a:pt x="2209" y="1825"/>
                  </a:cubicBezTo>
                  <a:cubicBezTo>
                    <a:pt x="2113" y="1793"/>
                    <a:pt x="1985" y="1793"/>
                    <a:pt x="1889" y="1761"/>
                  </a:cubicBezTo>
                  <a:cubicBezTo>
                    <a:pt x="1729" y="1696"/>
                    <a:pt x="1601" y="1664"/>
                    <a:pt x="1473" y="1600"/>
                  </a:cubicBezTo>
                  <a:cubicBezTo>
                    <a:pt x="1280" y="1536"/>
                    <a:pt x="1120" y="1472"/>
                    <a:pt x="992" y="1376"/>
                  </a:cubicBezTo>
                  <a:cubicBezTo>
                    <a:pt x="320" y="992"/>
                    <a:pt x="0" y="480"/>
                    <a:pt x="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4895800" y="3278775"/>
              <a:ext cx="169650" cy="76025"/>
            </a:xfrm>
            <a:custGeom>
              <a:rect b="b" l="l" r="r" t="t"/>
              <a:pathLst>
                <a:path extrusionOk="0" h="3041" w="6786">
                  <a:moveTo>
                    <a:pt x="6721" y="448"/>
                  </a:moveTo>
                  <a:lnTo>
                    <a:pt x="6721" y="1056"/>
                  </a:lnTo>
                  <a:lnTo>
                    <a:pt x="6721" y="1088"/>
                  </a:lnTo>
                  <a:lnTo>
                    <a:pt x="6721" y="1280"/>
                  </a:lnTo>
                  <a:cubicBezTo>
                    <a:pt x="6689" y="1344"/>
                    <a:pt x="6689" y="1408"/>
                    <a:pt x="6657" y="1472"/>
                  </a:cubicBezTo>
                  <a:cubicBezTo>
                    <a:pt x="6625" y="1504"/>
                    <a:pt x="6593" y="1568"/>
                    <a:pt x="6561" y="1632"/>
                  </a:cubicBezTo>
                  <a:cubicBezTo>
                    <a:pt x="6529" y="1696"/>
                    <a:pt x="6497" y="1760"/>
                    <a:pt x="6433" y="1825"/>
                  </a:cubicBezTo>
                  <a:cubicBezTo>
                    <a:pt x="6369" y="1921"/>
                    <a:pt x="6305" y="1985"/>
                    <a:pt x="6241" y="2049"/>
                  </a:cubicBezTo>
                  <a:cubicBezTo>
                    <a:pt x="6113" y="2177"/>
                    <a:pt x="5985" y="2273"/>
                    <a:pt x="5825" y="2369"/>
                  </a:cubicBezTo>
                  <a:cubicBezTo>
                    <a:pt x="5793" y="2369"/>
                    <a:pt x="5793" y="2401"/>
                    <a:pt x="5761" y="2401"/>
                  </a:cubicBezTo>
                  <a:cubicBezTo>
                    <a:pt x="5537" y="2529"/>
                    <a:pt x="5313" y="2625"/>
                    <a:pt x="5057" y="2721"/>
                  </a:cubicBezTo>
                  <a:cubicBezTo>
                    <a:pt x="4833" y="2785"/>
                    <a:pt x="4641" y="2849"/>
                    <a:pt x="4417" y="2881"/>
                  </a:cubicBezTo>
                  <a:cubicBezTo>
                    <a:pt x="4289" y="2913"/>
                    <a:pt x="4129" y="2913"/>
                    <a:pt x="4001" y="2945"/>
                  </a:cubicBezTo>
                  <a:lnTo>
                    <a:pt x="3617" y="2945"/>
                  </a:lnTo>
                  <a:cubicBezTo>
                    <a:pt x="3553" y="2961"/>
                    <a:pt x="3497" y="2969"/>
                    <a:pt x="3441" y="2969"/>
                  </a:cubicBezTo>
                  <a:cubicBezTo>
                    <a:pt x="3385" y="2969"/>
                    <a:pt x="3329" y="2961"/>
                    <a:pt x="3265" y="2945"/>
                  </a:cubicBezTo>
                  <a:lnTo>
                    <a:pt x="2945" y="2945"/>
                  </a:lnTo>
                  <a:cubicBezTo>
                    <a:pt x="2849" y="2945"/>
                    <a:pt x="2721" y="2913"/>
                    <a:pt x="2625" y="2913"/>
                  </a:cubicBezTo>
                  <a:cubicBezTo>
                    <a:pt x="2529" y="2881"/>
                    <a:pt x="2401" y="2881"/>
                    <a:pt x="2305" y="2849"/>
                  </a:cubicBezTo>
                  <a:cubicBezTo>
                    <a:pt x="2177" y="2817"/>
                    <a:pt x="2049" y="2785"/>
                    <a:pt x="1953" y="2753"/>
                  </a:cubicBezTo>
                  <a:cubicBezTo>
                    <a:pt x="1793" y="2721"/>
                    <a:pt x="1665" y="2689"/>
                    <a:pt x="1537" y="2625"/>
                  </a:cubicBezTo>
                  <a:cubicBezTo>
                    <a:pt x="1376" y="2561"/>
                    <a:pt x="1216" y="2497"/>
                    <a:pt x="1056" y="2401"/>
                  </a:cubicBezTo>
                  <a:cubicBezTo>
                    <a:pt x="448" y="2049"/>
                    <a:pt x="96" y="1568"/>
                    <a:pt x="96" y="1056"/>
                  </a:cubicBezTo>
                  <a:lnTo>
                    <a:pt x="96" y="448"/>
                  </a:lnTo>
                  <a:cubicBezTo>
                    <a:pt x="224" y="832"/>
                    <a:pt x="544" y="1184"/>
                    <a:pt x="1024" y="1440"/>
                  </a:cubicBezTo>
                  <a:cubicBezTo>
                    <a:pt x="1184" y="1536"/>
                    <a:pt x="1344" y="1600"/>
                    <a:pt x="1504" y="1664"/>
                  </a:cubicBezTo>
                  <a:cubicBezTo>
                    <a:pt x="1633" y="1728"/>
                    <a:pt x="1793" y="1792"/>
                    <a:pt x="1921" y="1825"/>
                  </a:cubicBezTo>
                  <a:cubicBezTo>
                    <a:pt x="2049" y="1857"/>
                    <a:pt x="2145" y="1889"/>
                    <a:pt x="2273" y="1921"/>
                  </a:cubicBezTo>
                  <a:cubicBezTo>
                    <a:pt x="2369" y="1921"/>
                    <a:pt x="2497" y="1953"/>
                    <a:pt x="2625" y="1953"/>
                  </a:cubicBezTo>
                  <a:cubicBezTo>
                    <a:pt x="2721" y="1985"/>
                    <a:pt x="2817" y="1985"/>
                    <a:pt x="2945" y="2017"/>
                  </a:cubicBezTo>
                  <a:lnTo>
                    <a:pt x="3617" y="2017"/>
                  </a:lnTo>
                  <a:cubicBezTo>
                    <a:pt x="3745" y="2017"/>
                    <a:pt x="3873" y="2017"/>
                    <a:pt x="4001" y="1985"/>
                  </a:cubicBezTo>
                  <a:cubicBezTo>
                    <a:pt x="4129" y="1985"/>
                    <a:pt x="4289" y="1953"/>
                    <a:pt x="4417" y="1921"/>
                  </a:cubicBezTo>
                  <a:cubicBezTo>
                    <a:pt x="4641" y="1889"/>
                    <a:pt x="4865" y="1825"/>
                    <a:pt x="5057" y="1760"/>
                  </a:cubicBezTo>
                  <a:cubicBezTo>
                    <a:pt x="5345" y="1696"/>
                    <a:pt x="5601" y="1568"/>
                    <a:pt x="5793" y="1440"/>
                  </a:cubicBezTo>
                  <a:lnTo>
                    <a:pt x="5857" y="1408"/>
                  </a:lnTo>
                  <a:cubicBezTo>
                    <a:pt x="6017" y="1312"/>
                    <a:pt x="6145" y="1216"/>
                    <a:pt x="6273" y="1088"/>
                  </a:cubicBezTo>
                  <a:cubicBezTo>
                    <a:pt x="6369" y="1024"/>
                    <a:pt x="6433" y="960"/>
                    <a:pt x="6497" y="864"/>
                  </a:cubicBezTo>
                  <a:cubicBezTo>
                    <a:pt x="6529" y="800"/>
                    <a:pt x="6593" y="736"/>
                    <a:pt x="6625" y="672"/>
                  </a:cubicBezTo>
                  <a:cubicBezTo>
                    <a:pt x="6657" y="608"/>
                    <a:pt x="6689" y="544"/>
                    <a:pt x="6721" y="448"/>
                  </a:cubicBezTo>
                  <a:close/>
                  <a:moveTo>
                    <a:pt x="64" y="0"/>
                  </a:moveTo>
                  <a:cubicBezTo>
                    <a:pt x="32" y="0"/>
                    <a:pt x="32" y="32"/>
                    <a:pt x="32" y="32"/>
                  </a:cubicBezTo>
                  <a:lnTo>
                    <a:pt x="0" y="1056"/>
                  </a:lnTo>
                  <a:cubicBezTo>
                    <a:pt x="0" y="1568"/>
                    <a:pt x="384" y="2081"/>
                    <a:pt x="1024" y="2465"/>
                  </a:cubicBezTo>
                  <a:cubicBezTo>
                    <a:pt x="1184" y="2561"/>
                    <a:pt x="1344" y="2625"/>
                    <a:pt x="1504" y="2689"/>
                  </a:cubicBezTo>
                  <a:cubicBezTo>
                    <a:pt x="1633" y="2753"/>
                    <a:pt x="1793" y="2785"/>
                    <a:pt x="1921" y="2849"/>
                  </a:cubicBezTo>
                  <a:cubicBezTo>
                    <a:pt x="2049" y="2881"/>
                    <a:pt x="2145" y="2913"/>
                    <a:pt x="2273" y="2913"/>
                  </a:cubicBezTo>
                  <a:cubicBezTo>
                    <a:pt x="2401" y="2945"/>
                    <a:pt x="2497" y="2977"/>
                    <a:pt x="2625" y="2977"/>
                  </a:cubicBezTo>
                  <a:cubicBezTo>
                    <a:pt x="2721" y="3009"/>
                    <a:pt x="2817" y="3009"/>
                    <a:pt x="2945" y="3009"/>
                  </a:cubicBezTo>
                  <a:cubicBezTo>
                    <a:pt x="3041" y="3041"/>
                    <a:pt x="3169" y="3041"/>
                    <a:pt x="3265" y="3041"/>
                  </a:cubicBezTo>
                  <a:lnTo>
                    <a:pt x="3617" y="3041"/>
                  </a:lnTo>
                  <a:cubicBezTo>
                    <a:pt x="3745" y="3041"/>
                    <a:pt x="3873" y="3041"/>
                    <a:pt x="4001" y="3009"/>
                  </a:cubicBezTo>
                  <a:cubicBezTo>
                    <a:pt x="4129" y="3009"/>
                    <a:pt x="4289" y="2977"/>
                    <a:pt x="4417" y="2945"/>
                  </a:cubicBezTo>
                  <a:cubicBezTo>
                    <a:pt x="4641" y="2913"/>
                    <a:pt x="4865" y="2849"/>
                    <a:pt x="5057" y="2785"/>
                  </a:cubicBezTo>
                  <a:cubicBezTo>
                    <a:pt x="5345" y="2721"/>
                    <a:pt x="5569" y="2593"/>
                    <a:pt x="5793" y="2465"/>
                  </a:cubicBezTo>
                  <a:cubicBezTo>
                    <a:pt x="5825" y="2465"/>
                    <a:pt x="5825" y="2465"/>
                    <a:pt x="5857" y="2433"/>
                  </a:cubicBezTo>
                  <a:cubicBezTo>
                    <a:pt x="6017" y="2337"/>
                    <a:pt x="6145" y="2241"/>
                    <a:pt x="6273" y="2113"/>
                  </a:cubicBezTo>
                  <a:cubicBezTo>
                    <a:pt x="6369" y="2049"/>
                    <a:pt x="6433" y="1985"/>
                    <a:pt x="6497" y="1889"/>
                  </a:cubicBezTo>
                  <a:cubicBezTo>
                    <a:pt x="6529" y="1825"/>
                    <a:pt x="6593" y="1760"/>
                    <a:pt x="6625" y="1696"/>
                  </a:cubicBezTo>
                  <a:cubicBezTo>
                    <a:pt x="6657" y="1632"/>
                    <a:pt x="6689" y="1568"/>
                    <a:pt x="6721" y="1504"/>
                  </a:cubicBezTo>
                  <a:cubicBezTo>
                    <a:pt x="6753" y="1440"/>
                    <a:pt x="6753" y="1376"/>
                    <a:pt x="6785" y="1312"/>
                  </a:cubicBezTo>
                  <a:lnTo>
                    <a:pt x="6785" y="1088"/>
                  </a:lnTo>
                  <a:lnTo>
                    <a:pt x="6785" y="1056"/>
                  </a:lnTo>
                  <a:lnTo>
                    <a:pt x="6785" y="64"/>
                  </a:lnTo>
                  <a:cubicBezTo>
                    <a:pt x="6785" y="32"/>
                    <a:pt x="6785" y="32"/>
                    <a:pt x="6753" y="32"/>
                  </a:cubicBezTo>
                  <a:cubicBezTo>
                    <a:pt x="6753" y="32"/>
                    <a:pt x="6721" y="32"/>
                    <a:pt x="6721" y="64"/>
                  </a:cubicBezTo>
                  <a:lnTo>
                    <a:pt x="6721" y="96"/>
                  </a:lnTo>
                  <a:lnTo>
                    <a:pt x="6721" y="288"/>
                  </a:lnTo>
                  <a:cubicBezTo>
                    <a:pt x="6689" y="352"/>
                    <a:pt x="6689" y="384"/>
                    <a:pt x="6657" y="448"/>
                  </a:cubicBezTo>
                  <a:cubicBezTo>
                    <a:pt x="6625" y="512"/>
                    <a:pt x="6593" y="576"/>
                    <a:pt x="6561" y="640"/>
                  </a:cubicBezTo>
                  <a:cubicBezTo>
                    <a:pt x="6529" y="704"/>
                    <a:pt x="6497" y="768"/>
                    <a:pt x="6433" y="832"/>
                  </a:cubicBezTo>
                  <a:cubicBezTo>
                    <a:pt x="6369" y="928"/>
                    <a:pt x="6305" y="992"/>
                    <a:pt x="6241" y="1056"/>
                  </a:cubicBezTo>
                  <a:cubicBezTo>
                    <a:pt x="6113" y="1184"/>
                    <a:pt x="5953" y="1280"/>
                    <a:pt x="5825" y="1376"/>
                  </a:cubicBezTo>
                  <a:lnTo>
                    <a:pt x="5761" y="1408"/>
                  </a:lnTo>
                  <a:cubicBezTo>
                    <a:pt x="5569" y="1536"/>
                    <a:pt x="5313" y="1632"/>
                    <a:pt x="5057" y="1728"/>
                  </a:cubicBezTo>
                  <a:cubicBezTo>
                    <a:pt x="4833" y="1792"/>
                    <a:pt x="4641" y="1825"/>
                    <a:pt x="4417" y="1889"/>
                  </a:cubicBezTo>
                  <a:cubicBezTo>
                    <a:pt x="4289" y="1889"/>
                    <a:pt x="4129" y="1921"/>
                    <a:pt x="4001" y="1921"/>
                  </a:cubicBezTo>
                  <a:cubicBezTo>
                    <a:pt x="3873" y="1953"/>
                    <a:pt x="3745" y="1953"/>
                    <a:pt x="3617" y="1953"/>
                  </a:cubicBezTo>
                  <a:lnTo>
                    <a:pt x="2945" y="1953"/>
                  </a:lnTo>
                  <a:cubicBezTo>
                    <a:pt x="2849" y="1921"/>
                    <a:pt x="2721" y="1921"/>
                    <a:pt x="2625" y="1921"/>
                  </a:cubicBezTo>
                  <a:cubicBezTo>
                    <a:pt x="2529" y="1889"/>
                    <a:pt x="2401" y="1889"/>
                    <a:pt x="2305" y="1857"/>
                  </a:cubicBezTo>
                  <a:cubicBezTo>
                    <a:pt x="2177" y="1825"/>
                    <a:pt x="2049" y="1792"/>
                    <a:pt x="1953" y="1760"/>
                  </a:cubicBezTo>
                  <a:cubicBezTo>
                    <a:pt x="1793" y="1728"/>
                    <a:pt x="1665" y="1696"/>
                    <a:pt x="1537" y="1632"/>
                  </a:cubicBezTo>
                  <a:cubicBezTo>
                    <a:pt x="1376" y="1568"/>
                    <a:pt x="1216" y="1472"/>
                    <a:pt x="1056" y="1408"/>
                  </a:cubicBezTo>
                  <a:cubicBezTo>
                    <a:pt x="448" y="1024"/>
                    <a:pt x="96" y="544"/>
                    <a:pt x="96" y="32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4888600" y="3231550"/>
              <a:ext cx="184850" cy="97050"/>
            </a:xfrm>
            <a:custGeom>
              <a:rect b="b" l="l" r="r" t="t"/>
              <a:pathLst>
                <a:path extrusionOk="0" h="3882" w="7394">
                  <a:moveTo>
                    <a:pt x="3681" y="1"/>
                  </a:moveTo>
                  <a:cubicBezTo>
                    <a:pt x="2825" y="1"/>
                    <a:pt x="1969" y="193"/>
                    <a:pt x="1312" y="577"/>
                  </a:cubicBezTo>
                  <a:cubicBezTo>
                    <a:pt x="0" y="1345"/>
                    <a:pt x="32" y="2561"/>
                    <a:pt x="1344" y="3329"/>
                  </a:cubicBezTo>
                  <a:cubicBezTo>
                    <a:pt x="2001" y="3698"/>
                    <a:pt x="2857" y="3882"/>
                    <a:pt x="3713" y="3882"/>
                  </a:cubicBezTo>
                  <a:cubicBezTo>
                    <a:pt x="4569" y="3882"/>
                    <a:pt x="5425" y="3698"/>
                    <a:pt x="6081" y="3329"/>
                  </a:cubicBezTo>
                  <a:cubicBezTo>
                    <a:pt x="7394" y="2561"/>
                    <a:pt x="7362" y="1345"/>
                    <a:pt x="6049" y="577"/>
                  </a:cubicBezTo>
                  <a:cubicBezTo>
                    <a:pt x="5393" y="193"/>
                    <a:pt x="4537" y="1"/>
                    <a:pt x="368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4896600" y="3230750"/>
              <a:ext cx="168850" cy="99250"/>
            </a:xfrm>
            <a:custGeom>
              <a:rect b="b" l="l" r="r" t="t"/>
              <a:pathLst>
                <a:path extrusionOk="0" h="3970" w="6754">
                  <a:moveTo>
                    <a:pt x="3361" y="65"/>
                  </a:moveTo>
                  <a:cubicBezTo>
                    <a:pt x="4225" y="65"/>
                    <a:pt x="5057" y="257"/>
                    <a:pt x="5729" y="641"/>
                  </a:cubicBezTo>
                  <a:cubicBezTo>
                    <a:pt x="6337" y="993"/>
                    <a:pt x="6689" y="1473"/>
                    <a:pt x="6689" y="1985"/>
                  </a:cubicBezTo>
                  <a:cubicBezTo>
                    <a:pt x="6689" y="2497"/>
                    <a:pt x="6369" y="2977"/>
                    <a:pt x="5729" y="3329"/>
                  </a:cubicBezTo>
                  <a:cubicBezTo>
                    <a:pt x="5089" y="3697"/>
                    <a:pt x="4241" y="3882"/>
                    <a:pt x="3389" y="3882"/>
                  </a:cubicBezTo>
                  <a:cubicBezTo>
                    <a:pt x="2537" y="3882"/>
                    <a:pt x="1681" y="3697"/>
                    <a:pt x="1024" y="3329"/>
                  </a:cubicBezTo>
                  <a:cubicBezTo>
                    <a:pt x="416" y="2945"/>
                    <a:pt x="64" y="2497"/>
                    <a:pt x="64" y="1985"/>
                  </a:cubicBezTo>
                  <a:cubicBezTo>
                    <a:pt x="64" y="1473"/>
                    <a:pt x="384" y="993"/>
                    <a:pt x="1024" y="641"/>
                  </a:cubicBezTo>
                  <a:cubicBezTo>
                    <a:pt x="1665" y="257"/>
                    <a:pt x="2529" y="65"/>
                    <a:pt x="3361" y="65"/>
                  </a:cubicBezTo>
                  <a:close/>
                  <a:moveTo>
                    <a:pt x="3377" y="1"/>
                  </a:moveTo>
                  <a:cubicBezTo>
                    <a:pt x="2513" y="1"/>
                    <a:pt x="1649" y="193"/>
                    <a:pt x="992" y="577"/>
                  </a:cubicBezTo>
                  <a:cubicBezTo>
                    <a:pt x="352" y="929"/>
                    <a:pt x="0" y="1441"/>
                    <a:pt x="0" y="1985"/>
                  </a:cubicBezTo>
                  <a:cubicBezTo>
                    <a:pt x="0" y="2497"/>
                    <a:pt x="352" y="3009"/>
                    <a:pt x="992" y="3393"/>
                  </a:cubicBezTo>
                  <a:cubicBezTo>
                    <a:pt x="1665" y="3778"/>
                    <a:pt x="2529" y="3970"/>
                    <a:pt x="3393" y="3970"/>
                  </a:cubicBezTo>
                  <a:cubicBezTo>
                    <a:pt x="4257" y="3970"/>
                    <a:pt x="5121" y="3778"/>
                    <a:pt x="5761" y="3393"/>
                  </a:cubicBezTo>
                  <a:cubicBezTo>
                    <a:pt x="6401" y="3009"/>
                    <a:pt x="6753" y="2529"/>
                    <a:pt x="6753" y="1985"/>
                  </a:cubicBezTo>
                  <a:cubicBezTo>
                    <a:pt x="6753" y="1441"/>
                    <a:pt x="6401" y="961"/>
                    <a:pt x="5761" y="577"/>
                  </a:cubicBezTo>
                  <a:cubicBezTo>
                    <a:pt x="5105" y="193"/>
                    <a:pt x="4241" y="1"/>
                    <a:pt x="337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4908600" y="3242350"/>
              <a:ext cx="144850" cy="75850"/>
            </a:xfrm>
            <a:custGeom>
              <a:rect b="b" l="l" r="r" t="t"/>
              <a:pathLst>
                <a:path extrusionOk="0" h="3034" w="5794">
                  <a:moveTo>
                    <a:pt x="2881" y="1"/>
                  </a:moveTo>
                  <a:cubicBezTo>
                    <a:pt x="2209" y="1"/>
                    <a:pt x="1537" y="145"/>
                    <a:pt x="1025" y="433"/>
                  </a:cubicBezTo>
                  <a:cubicBezTo>
                    <a:pt x="0" y="1041"/>
                    <a:pt x="32" y="2001"/>
                    <a:pt x="1057" y="2577"/>
                  </a:cubicBezTo>
                  <a:cubicBezTo>
                    <a:pt x="1569" y="2881"/>
                    <a:pt x="2241" y="3033"/>
                    <a:pt x="2913" y="3033"/>
                  </a:cubicBezTo>
                  <a:cubicBezTo>
                    <a:pt x="3585" y="3033"/>
                    <a:pt x="4257" y="2881"/>
                    <a:pt x="4769" y="2577"/>
                  </a:cubicBezTo>
                  <a:cubicBezTo>
                    <a:pt x="5793" y="2001"/>
                    <a:pt x="5761" y="1041"/>
                    <a:pt x="4737" y="433"/>
                  </a:cubicBezTo>
                  <a:cubicBezTo>
                    <a:pt x="4225" y="145"/>
                    <a:pt x="3553" y="1"/>
                    <a:pt x="288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4914200" y="3240950"/>
              <a:ext cx="133650" cy="77850"/>
            </a:xfrm>
            <a:custGeom>
              <a:rect b="b" l="l" r="r" t="t"/>
              <a:pathLst>
                <a:path extrusionOk="0" h="3114" w="5346">
                  <a:moveTo>
                    <a:pt x="2657" y="73"/>
                  </a:moveTo>
                  <a:cubicBezTo>
                    <a:pt x="3329" y="73"/>
                    <a:pt x="4001" y="233"/>
                    <a:pt x="4513" y="521"/>
                  </a:cubicBezTo>
                  <a:cubicBezTo>
                    <a:pt x="4993" y="809"/>
                    <a:pt x="5249" y="1193"/>
                    <a:pt x="5249" y="1577"/>
                  </a:cubicBezTo>
                  <a:cubicBezTo>
                    <a:pt x="5249" y="1961"/>
                    <a:pt x="4993" y="2345"/>
                    <a:pt x="4513" y="2601"/>
                  </a:cubicBezTo>
                  <a:cubicBezTo>
                    <a:pt x="4017" y="2905"/>
                    <a:pt x="3353" y="3057"/>
                    <a:pt x="2685" y="3057"/>
                  </a:cubicBezTo>
                  <a:cubicBezTo>
                    <a:pt x="2017" y="3057"/>
                    <a:pt x="1345" y="2905"/>
                    <a:pt x="833" y="2601"/>
                  </a:cubicBezTo>
                  <a:cubicBezTo>
                    <a:pt x="352" y="2345"/>
                    <a:pt x="96" y="1961"/>
                    <a:pt x="96" y="1577"/>
                  </a:cubicBezTo>
                  <a:cubicBezTo>
                    <a:pt x="96" y="1161"/>
                    <a:pt x="352" y="809"/>
                    <a:pt x="833" y="521"/>
                  </a:cubicBezTo>
                  <a:cubicBezTo>
                    <a:pt x="1345" y="233"/>
                    <a:pt x="2017" y="73"/>
                    <a:pt x="2657" y="73"/>
                  </a:cubicBezTo>
                  <a:close/>
                  <a:moveTo>
                    <a:pt x="2661" y="1"/>
                  </a:moveTo>
                  <a:cubicBezTo>
                    <a:pt x="1985" y="1"/>
                    <a:pt x="1313" y="153"/>
                    <a:pt x="801" y="457"/>
                  </a:cubicBezTo>
                  <a:cubicBezTo>
                    <a:pt x="288" y="745"/>
                    <a:pt x="0" y="1161"/>
                    <a:pt x="0" y="1577"/>
                  </a:cubicBezTo>
                  <a:cubicBezTo>
                    <a:pt x="0" y="1993"/>
                    <a:pt x="288" y="2377"/>
                    <a:pt x="801" y="2665"/>
                  </a:cubicBezTo>
                  <a:cubicBezTo>
                    <a:pt x="1313" y="2985"/>
                    <a:pt x="2017" y="3113"/>
                    <a:pt x="2689" y="3113"/>
                  </a:cubicBezTo>
                  <a:cubicBezTo>
                    <a:pt x="3361" y="3113"/>
                    <a:pt x="4033" y="2985"/>
                    <a:pt x="4545" y="2665"/>
                  </a:cubicBezTo>
                  <a:cubicBezTo>
                    <a:pt x="5057" y="2377"/>
                    <a:pt x="5345" y="1993"/>
                    <a:pt x="5345" y="1577"/>
                  </a:cubicBezTo>
                  <a:cubicBezTo>
                    <a:pt x="5345" y="1161"/>
                    <a:pt x="5057" y="745"/>
                    <a:pt x="4545" y="457"/>
                  </a:cubicBezTo>
                  <a:cubicBezTo>
                    <a:pt x="4017" y="153"/>
                    <a:pt x="3337" y="1"/>
                    <a:pt x="266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056625" y="33051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0" y="448"/>
                    <a:pt x="32" y="448"/>
                  </a:cubicBezTo>
                  <a:lnTo>
                    <a:pt x="64" y="416"/>
                  </a:ln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4980600" y="33363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417"/>
                  </a:lnTo>
                  <a:cubicBezTo>
                    <a:pt x="1" y="417"/>
                    <a:pt x="1" y="449"/>
                    <a:pt x="33" y="449"/>
                  </a:cubicBezTo>
                  <a:cubicBezTo>
                    <a:pt x="65" y="449"/>
                    <a:pt x="65" y="417"/>
                    <a:pt x="65" y="417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4995000" y="33355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33" y="449"/>
                    <a:pt x="33" y="449"/>
                  </a:cubicBezTo>
                  <a:cubicBezTo>
                    <a:pt x="65" y="449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5010225" y="33331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1"/>
                  </a:moveTo>
                  <a:cubicBezTo>
                    <a:pt x="32" y="1"/>
                    <a:pt x="0" y="33"/>
                    <a:pt x="0" y="65"/>
                  </a:cubicBezTo>
                  <a:lnTo>
                    <a:pt x="0" y="417"/>
                  </a:lnTo>
                  <a:cubicBezTo>
                    <a:pt x="0" y="449"/>
                    <a:pt x="32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65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5023825" y="3328375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64" y="1"/>
                  </a:moveTo>
                  <a:cubicBezTo>
                    <a:pt x="32" y="1"/>
                    <a:pt x="0" y="33"/>
                    <a:pt x="0" y="33"/>
                  </a:cubicBezTo>
                  <a:lnTo>
                    <a:pt x="0" y="417"/>
                  </a:lnTo>
                  <a:cubicBezTo>
                    <a:pt x="0" y="449"/>
                    <a:pt x="32" y="449"/>
                    <a:pt x="64" y="449"/>
                  </a:cubicBezTo>
                  <a:cubicBezTo>
                    <a:pt x="64" y="449"/>
                    <a:pt x="96" y="449"/>
                    <a:pt x="96" y="417"/>
                  </a:cubicBezTo>
                  <a:lnTo>
                    <a:pt x="96" y="33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5035825" y="33219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5046225" y="3314775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32" y="0"/>
                  </a:moveTo>
                  <a:lnTo>
                    <a:pt x="0" y="32"/>
                  </a:lnTo>
                  <a:lnTo>
                    <a:pt x="0" y="417"/>
                  </a:lnTo>
                  <a:cubicBezTo>
                    <a:pt x="0" y="449"/>
                    <a:pt x="32" y="449"/>
                    <a:pt x="32" y="449"/>
                  </a:cubicBezTo>
                  <a:cubicBezTo>
                    <a:pt x="64" y="449"/>
                    <a:pt x="96" y="449"/>
                    <a:pt x="64" y="417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4904600" y="33051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0" y="448"/>
                    <a:pt x="32" y="448"/>
                  </a:cubicBezTo>
                  <a:cubicBezTo>
                    <a:pt x="64" y="448"/>
                    <a:pt x="64" y="416"/>
                    <a:pt x="64" y="416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4965400" y="3335575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33" y="449"/>
                    <a:pt x="33" y="449"/>
                  </a:cubicBezTo>
                  <a:cubicBezTo>
                    <a:pt x="65" y="449"/>
                    <a:pt x="97" y="417"/>
                    <a:pt x="97" y="385"/>
                  </a:cubicBezTo>
                  <a:lnTo>
                    <a:pt x="97" y="33"/>
                  </a:lnTo>
                  <a:cubicBezTo>
                    <a:pt x="97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4950200" y="3333175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65" y="1"/>
                  </a:moveTo>
                  <a:cubicBezTo>
                    <a:pt x="33" y="1"/>
                    <a:pt x="1" y="33"/>
                    <a:pt x="1" y="65"/>
                  </a:cubicBezTo>
                  <a:lnTo>
                    <a:pt x="1" y="417"/>
                  </a:lnTo>
                  <a:cubicBezTo>
                    <a:pt x="1" y="449"/>
                    <a:pt x="33" y="449"/>
                    <a:pt x="65" y="449"/>
                  </a:cubicBezTo>
                  <a:cubicBezTo>
                    <a:pt x="65" y="449"/>
                    <a:pt x="97" y="449"/>
                    <a:pt x="97" y="417"/>
                  </a:cubicBezTo>
                  <a:lnTo>
                    <a:pt x="97" y="65"/>
                  </a:lnTo>
                  <a:cubicBezTo>
                    <a:pt x="97" y="33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4936600" y="33283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1"/>
                  </a:moveTo>
                  <a:lnTo>
                    <a:pt x="1" y="33"/>
                  </a:lnTo>
                  <a:lnTo>
                    <a:pt x="1" y="417"/>
                  </a:lnTo>
                  <a:cubicBezTo>
                    <a:pt x="1" y="449"/>
                    <a:pt x="33" y="449"/>
                    <a:pt x="33" y="449"/>
                  </a:cubicBezTo>
                  <a:cubicBezTo>
                    <a:pt x="65" y="449"/>
                    <a:pt x="65" y="449"/>
                    <a:pt x="65" y="417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4925400" y="33219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32" y="449"/>
                    <a:pt x="64" y="449"/>
                    <a:pt x="64" y="417"/>
                  </a:cubicBez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4914200" y="33147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lnTo>
                    <a:pt x="0" y="32"/>
                  </a:lnTo>
                  <a:lnTo>
                    <a:pt x="0" y="417"/>
                  </a:lnTo>
                  <a:cubicBezTo>
                    <a:pt x="0" y="449"/>
                    <a:pt x="32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4939000" y="3255550"/>
              <a:ext cx="85650" cy="49650"/>
            </a:xfrm>
            <a:custGeom>
              <a:rect b="b" l="l" r="r" t="t"/>
              <a:pathLst>
                <a:path extrusionOk="0" h="1986" w="3426">
                  <a:moveTo>
                    <a:pt x="737" y="1"/>
                  </a:moveTo>
                  <a:lnTo>
                    <a:pt x="513" y="129"/>
                  </a:lnTo>
                  <a:lnTo>
                    <a:pt x="865" y="353"/>
                  </a:lnTo>
                  <a:cubicBezTo>
                    <a:pt x="833" y="385"/>
                    <a:pt x="801" y="417"/>
                    <a:pt x="737" y="417"/>
                  </a:cubicBezTo>
                  <a:cubicBezTo>
                    <a:pt x="705" y="449"/>
                    <a:pt x="673" y="481"/>
                    <a:pt x="641" y="513"/>
                  </a:cubicBezTo>
                  <a:lnTo>
                    <a:pt x="257" y="289"/>
                  </a:lnTo>
                  <a:lnTo>
                    <a:pt x="1" y="417"/>
                  </a:lnTo>
                  <a:lnTo>
                    <a:pt x="449" y="673"/>
                  </a:lnTo>
                  <a:cubicBezTo>
                    <a:pt x="161" y="1025"/>
                    <a:pt x="257" y="1441"/>
                    <a:pt x="769" y="1697"/>
                  </a:cubicBezTo>
                  <a:cubicBezTo>
                    <a:pt x="1025" y="1889"/>
                    <a:pt x="1409" y="1953"/>
                    <a:pt x="1793" y="1985"/>
                  </a:cubicBezTo>
                  <a:lnTo>
                    <a:pt x="1793" y="1729"/>
                  </a:lnTo>
                  <a:cubicBezTo>
                    <a:pt x="1505" y="1729"/>
                    <a:pt x="1249" y="1665"/>
                    <a:pt x="1057" y="1537"/>
                  </a:cubicBezTo>
                  <a:cubicBezTo>
                    <a:pt x="737" y="1345"/>
                    <a:pt x="673" y="1089"/>
                    <a:pt x="769" y="865"/>
                  </a:cubicBezTo>
                  <a:lnTo>
                    <a:pt x="769" y="865"/>
                  </a:lnTo>
                  <a:lnTo>
                    <a:pt x="1505" y="1281"/>
                  </a:lnTo>
                  <a:lnTo>
                    <a:pt x="1729" y="1153"/>
                  </a:lnTo>
                  <a:lnTo>
                    <a:pt x="929" y="673"/>
                  </a:lnTo>
                  <a:cubicBezTo>
                    <a:pt x="961" y="673"/>
                    <a:pt x="993" y="641"/>
                    <a:pt x="1057" y="609"/>
                  </a:cubicBezTo>
                  <a:cubicBezTo>
                    <a:pt x="1089" y="577"/>
                    <a:pt x="1121" y="577"/>
                    <a:pt x="1185" y="545"/>
                  </a:cubicBezTo>
                  <a:lnTo>
                    <a:pt x="1985" y="993"/>
                  </a:lnTo>
                  <a:lnTo>
                    <a:pt x="2209" y="865"/>
                  </a:lnTo>
                  <a:lnTo>
                    <a:pt x="1505" y="449"/>
                  </a:lnTo>
                  <a:cubicBezTo>
                    <a:pt x="1621" y="430"/>
                    <a:pt x="1743" y="419"/>
                    <a:pt x="1866" y="419"/>
                  </a:cubicBezTo>
                  <a:cubicBezTo>
                    <a:pt x="2149" y="419"/>
                    <a:pt x="2434" y="475"/>
                    <a:pt x="2657" y="609"/>
                  </a:cubicBezTo>
                  <a:cubicBezTo>
                    <a:pt x="2849" y="705"/>
                    <a:pt x="2977" y="865"/>
                    <a:pt x="2977" y="1025"/>
                  </a:cubicBezTo>
                  <a:lnTo>
                    <a:pt x="3425" y="1025"/>
                  </a:lnTo>
                  <a:cubicBezTo>
                    <a:pt x="3393" y="801"/>
                    <a:pt x="3233" y="577"/>
                    <a:pt x="2977" y="417"/>
                  </a:cubicBezTo>
                  <a:cubicBezTo>
                    <a:pt x="2653" y="255"/>
                    <a:pt x="2252" y="170"/>
                    <a:pt x="1855" y="170"/>
                  </a:cubicBezTo>
                  <a:cubicBezTo>
                    <a:pt x="1625" y="170"/>
                    <a:pt x="1396" y="198"/>
                    <a:pt x="1185" y="257"/>
                  </a:cubicBezTo>
                  <a:lnTo>
                    <a:pt x="73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4938200" y="3254750"/>
              <a:ext cx="87250" cy="51250"/>
            </a:xfrm>
            <a:custGeom>
              <a:rect b="b" l="l" r="r" t="t"/>
              <a:pathLst>
                <a:path extrusionOk="0" h="2050" w="3490">
                  <a:moveTo>
                    <a:pt x="769" y="65"/>
                  </a:moveTo>
                  <a:lnTo>
                    <a:pt x="1185" y="321"/>
                  </a:lnTo>
                  <a:lnTo>
                    <a:pt x="1217" y="321"/>
                  </a:lnTo>
                  <a:cubicBezTo>
                    <a:pt x="1440" y="262"/>
                    <a:pt x="1676" y="234"/>
                    <a:pt x="1907" y="234"/>
                  </a:cubicBezTo>
                  <a:cubicBezTo>
                    <a:pt x="2307" y="234"/>
                    <a:pt x="2693" y="319"/>
                    <a:pt x="2977" y="481"/>
                  </a:cubicBezTo>
                  <a:cubicBezTo>
                    <a:pt x="3233" y="641"/>
                    <a:pt x="3393" y="833"/>
                    <a:pt x="3425" y="1025"/>
                  </a:cubicBezTo>
                  <a:lnTo>
                    <a:pt x="3041" y="1025"/>
                  </a:lnTo>
                  <a:cubicBezTo>
                    <a:pt x="3009" y="865"/>
                    <a:pt x="2881" y="705"/>
                    <a:pt x="2689" y="609"/>
                  </a:cubicBezTo>
                  <a:cubicBezTo>
                    <a:pt x="2490" y="477"/>
                    <a:pt x="2215" y="405"/>
                    <a:pt x="1927" y="405"/>
                  </a:cubicBezTo>
                  <a:cubicBezTo>
                    <a:pt x="1798" y="405"/>
                    <a:pt x="1666" y="419"/>
                    <a:pt x="1537" y="449"/>
                  </a:cubicBezTo>
                  <a:cubicBezTo>
                    <a:pt x="1505" y="449"/>
                    <a:pt x="1505" y="449"/>
                    <a:pt x="1505" y="481"/>
                  </a:cubicBezTo>
                  <a:lnTo>
                    <a:pt x="1537" y="513"/>
                  </a:lnTo>
                  <a:lnTo>
                    <a:pt x="2177" y="897"/>
                  </a:lnTo>
                  <a:lnTo>
                    <a:pt x="2017" y="993"/>
                  </a:lnTo>
                  <a:lnTo>
                    <a:pt x="1217" y="545"/>
                  </a:lnTo>
                  <a:lnTo>
                    <a:pt x="1185" y="545"/>
                  </a:lnTo>
                  <a:cubicBezTo>
                    <a:pt x="1153" y="545"/>
                    <a:pt x="1121" y="577"/>
                    <a:pt x="1057" y="609"/>
                  </a:cubicBezTo>
                  <a:cubicBezTo>
                    <a:pt x="1025" y="609"/>
                    <a:pt x="993" y="641"/>
                    <a:pt x="961" y="673"/>
                  </a:cubicBezTo>
                  <a:cubicBezTo>
                    <a:pt x="929" y="673"/>
                    <a:pt x="929" y="705"/>
                    <a:pt x="929" y="705"/>
                  </a:cubicBezTo>
                  <a:cubicBezTo>
                    <a:pt x="929" y="737"/>
                    <a:pt x="929" y="737"/>
                    <a:pt x="961" y="737"/>
                  </a:cubicBezTo>
                  <a:lnTo>
                    <a:pt x="1697" y="1153"/>
                  </a:lnTo>
                  <a:lnTo>
                    <a:pt x="1505" y="1281"/>
                  </a:lnTo>
                  <a:lnTo>
                    <a:pt x="833" y="865"/>
                  </a:lnTo>
                  <a:lnTo>
                    <a:pt x="769" y="865"/>
                  </a:lnTo>
                  <a:cubicBezTo>
                    <a:pt x="641" y="1121"/>
                    <a:pt x="737" y="1409"/>
                    <a:pt x="1057" y="1601"/>
                  </a:cubicBezTo>
                  <a:cubicBezTo>
                    <a:pt x="1249" y="1697"/>
                    <a:pt x="1505" y="1761"/>
                    <a:pt x="1761" y="1793"/>
                  </a:cubicBezTo>
                  <a:lnTo>
                    <a:pt x="1761" y="1953"/>
                  </a:lnTo>
                  <a:cubicBezTo>
                    <a:pt x="1409" y="1953"/>
                    <a:pt x="1057" y="1857"/>
                    <a:pt x="801" y="1697"/>
                  </a:cubicBezTo>
                  <a:cubicBezTo>
                    <a:pt x="545" y="1569"/>
                    <a:pt x="385" y="1377"/>
                    <a:pt x="353" y="1185"/>
                  </a:cubicBezTo>
                  <a:cubicBezTo>
                    <a:pt x="321" y="1025"/>
                    <a:pt x="385" y="865"/>
                    <a:pt x="513" y="737"/>
                  </a:cubicBezTo>
                  <a:lnTo>
                    <a:pt x="513" y="705"/>
                  </a:lnTo>
                  <a:cubicBezTo>
                    <a:pt x="513" y="705"/>
                    <a:pt x="513" y="673"/>
                    <a:pt x="481" y="673"/>
                  </a:cubicBezTo>
                  <a:lnTo>
                    <a:pt x="97" y="449"/>
                  </a:lnTo>
                  <a:lnTo>
                    <a:pt x="289" y="353"/>
                  </a:lnTo>
                  <a:lnTo>
                    <a:pt x="641" y="577"/>
                  </a:lnTo>
                  <a:cubicBezTo>
                    <a:pt x="641" y="577"/>
                    <a:pt x="673" y="577"/>
                    <a:pt x="673" y="545"/>
                  </a:cubicBezTo>
                  <a:cubicBezTo>
                    <a:pt x="705" y="545"/>
                    <a:pt x="737" y="513"/>
                    <a:pt x="801" y="481"/>
                  </a:cubicBezTo>
                  <a:cubicBezTo>
                    <a:pt x="833" y="481"/>
                    <a:pt x="865" y="449"/>
                    <a:pt x="929" y="417"/>
                  </a:cubicBezTo>
                  <a:lnTo>
                    <a:pt x="929" y="385"/>
                  </a:lnTo>
                  <a:lnTo>
                    <a:pt x="929" y="353"/>
                  </a:lnTo>
                  <a:lnTo>
                    <a:pt x="609" y="161"/>
                  </a:lnTo>
                  <a:lnTo>
                    <a:pt x="769" y="65"/>
                  </a:lnTo>
                  <a:close/>
                  <a:moveTo>
                    <a:pt x="737" y="1"/>
                  </a:moveTo>
                  <a:lnTo>
                    <a:pt x="513" y="129"/>
                  </a:lnTo>
                  <a:cubicBezTo>
                    <a:pt x="513" y="161"/>
                    <a:pt x="481" y="161"/>
                    <a:pt x="481" y="161"/>
                  </a:cubicBezTo>
                  <a:cubicBezTo>
                    <a:pt x="481" y="193"/>
                    <a:pt x="513" y="193"/>
                    <a:pt x="513" y="193"/>
                  </a:cubicBezTo>
                  <a:lnTo>
                    <a:pt x="833" y="385"/>
                  </a:lnTo>
                  <a:cubicBezTo>
                    <a:pt x="801" y="417"/>
                    <a:pt x="769" y="417"/>
                    <a:pt x="769" y="417"/>
                  </a:cubicBezTo>
                  <a:cubicBezTo>
                    <a:pt x="737" y="449"/>
                    <a:pt x="673" y="481"/>
                    <a:pt x="641" y="481"/>
                  </a:cubicBezTo>
                  <a:lnTo>
                    <a:pt x="289" y="289"/>
                  </a:lnTo>
                  <a:lnTo>
                    <a:pt x="257" y="289"/>
                  </a:lnTo>
                  <a:lnTo>
                    <a:pt x="33" y="417"/>
                  </a:lnTo>
                  <a:lnTo>
                    <a:pt x="1" y="449"/>
                  </a:lnTo>
                  <a:cubicBezTo>
                    <a:pt x="1" y="481"/>
                    <a:pt x="1" y="481"/>
                    <a:pt x="33" y="481"/>
                  </a:cubicBezTo>
                  <a:lnTo>
                    <a:pt x="417" y="737"/>
                  </a:lnTo>
                  <a:cubicBezTo>
                    <a:pt x="289" y="865"/>
                    <a:pt x="257" y="1057"/>
                    <a:pt x="289" y="1217"/>
                  </a:cubicBezTo>
                  <a:cubicBezTo>
                    <a:pt x="321" y="1409"/>
                    <a:pt x="513" y="1633"/>
                    <a:pt x="769" y="1793"/>
                  </a:cubicBezTo>
                  <a:cubicBezTo>
                    <a:pt x="1057" y="1953"/>
                    <a:pt x="1409" y="2049"/>
                    <a:pt x="1825" y="2049"/>
                  </a:cubicBezTo>
                  <a:cubicBezTo>
                    <a:pt x="1857" y="2049"/>
                    <a:pt x="1857" y="2017"/>
                    <a:pt x="1857" y="2017"/>
                  </a:cubicBezTo>
                  <a:lnTo>
                    <a:pt x="1857" y="1761"/>
                  </a:lnTo>
                  <a:cubicBezTo>
                    <a:pt x="1857" y="1729"/>
                    <a:pt x="1825" y="1729"/>
                    <a:pt x="1825" y="1729"/>
                  </a:cubicBezTo>
                  <a:cubicBezTo>
                    <a:pt x="1537" y="1729"/>
                    <a:pt x="1313" y="1665"/>
                    <a:pt x="1121" y="1537"/>
                  </a:cubicBezTo>
                  <a:cubicBezTo>
                    <a:pt x="833" y="1377"/>
                    <a:pt x="737" y="1185"/>
                    <a:pt x="833" y="961"/>
                  </a:cubicBezTo>
                  <a:lnTo>
                    <a:pt x="833" y="961"/>
                  </a:lnTo>
                  <a:lnTo>
                    <a:pt x="1505" y="1345"/>
                  </a:lnTo>
                  <a:cubicBezTo>
                    <a:pt x="1505" y="1361"/>
                    <a:pt x="1513" y="1369"/>
                    <a:pt x="1521" y="1369"/>
                  </a:cubicBezTo>
                  <a:cubicBezTo>
                    <a:pt x="1529" y="1369"/>
                    <a:pt x="1537" y="1361"/>
                    <a:pt x="1537" y="1345"/>
                  </a:cubicBezTo>
                  <a:lnTo>
                    <a:pt x="1793" y="1217"/>
                  </a:lnTo>
                  <a:lnTo>
                    <a:pt x="1793" y="1185"/>
                  </a:lnTo>
                  <a:lnTo>
                    <a:pt x="1793" y="1153"/>
                  </a:lnTo>
                  <a:lnTo>
                    <a:pt x="1025" y="705"/>
                  </a:lnTo>
                  <a:cubicBezTo>
                    <a:pt x="1057" y="705"/>
                    <a:pt x="1089" y="673"/>
                    <a:pt x="1121" y="673"/>
                  </a:cubicBezTo>
                  <a:cubicBezTo>
                    <a:pt x="1153" y="641"/>
                    <a:pt x="1185" y="641"/>
                    <a:pt x="1217" y="609"/>
                  </a:cubicBezTo>
                  <a:lnTo>
                    <a:pt x="1985" y="1057"/>
                  </a:lnTo>
                  <a:lnTo>
                    <a:pt x="2017" y="1057"/>
                  </a:lnTo>
                  <a:lnTo>
                    <a:pt x="2273" y="929"/>
                  </a:lnTo>
                  <a:cubicBezTo>
                    <a:pt x="2273" y="897"/>
                    <a:pt x="2305" y="897"/>
                    <a:pt x="2305" y="897"/>
                  </a:cubicBezTo>
                  <a:cubicBezTo>
                    <a:pt x="2305" y="865"/>
                    <a:pt x="2273" y="865"/>
                    <a:pt x="2273" y="865"/>
                  </a:cubicBezTo>
                  <a:lnTo>
                    <a:pt x="1665" y="481"/>
                  </a:lnTo>
                  <a:cubicBezTo>
                    <a:pt x="1724" y="476"/>
                    <a:pt x="1783" y="473"/>
                    <a:pt x="1843" y="473"/>
                  </a:cubicBezTo>
                  <a:cubicBezTo>
                    <a:pt x="2141" y="473"/>
                    <a:pt x="2444" y="540"/>
                    <a:pt x="2657" y="673"/>
                  </a:cubicBezTo>
                  <a:cubicBezTo>
                    <a:pt x="2849" y="769"/>
                    <a:pt x="2977" y="897"/>
                    <a:pt x="2977" y="1057"/>
                  </a:cubicBezTo>
                  <a:lnTo>
                    <a:pt x="3009" y="1089"/>
                  </a:lnTo>
                  <a:lnTo>
                    <a:pt x="3457" y="1089"/>
                  </a:lnTo>
                  <a:cubicBezTo>
                    <a:pt x="3457" y="1089"/>
                    <a:pt x="3489" y="1089"/>
                    <a:pt x="3489" y="1057"/>
                  </a:cubicBezTo>
                  <a:cubicBezTo>
                    <a:pt x="3457" y="801"/>
                    <a:pt x="3297" y="577"/>
                    <a:pt x="3009" y="417"/>
                  </a:cubicBezTo>
                  <a:cubicBezTo>
                    <a:pt x="2689" y="246"/>
                    <a:pt x="2269" y="147"/>
                    <a:pt x="1845" y="147"/>
                  </a:cubicBezTo>
                  <a:cubicBezTo>
                    <a:pt x="1633" y="147"/>
                    <a:pt x="1419" y="172"/>
                    <a:pt x="1217" y="225"/>
                  </a:cubicBezTo>
                  <a:lnTo>
                    <a:pt x="80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4884600" y="3243550"/>
              <a:ext cx="168050" cy="73650"/>
            </a:xfrm>
            <a:custGeom>
              <a:rect b="b" l="l" r="r" t="t"/>
              <a:pathLst>
                <a:path extrusionOk="0" h="2946" w="6722">
                  <a:moveTo>
                    <a:pt x="0" y="1"/>
                  </a:moveTo>
                  <a:lnTo>
                    <a:pt x="0" y="993"/>
                  </a:lnTo>
                  <a:cubicBezTo>
                    <a:pt x="0" y="1505"/>
                    <a:pt x="320" y="1985"/>
                    <a:pt x="992" y="2369"/>
                  </a:cubicBezTo>
                  <a:cubicBezTo>
                    <a:pt x="1152" y="2465"/>
                    <a:pt x="1312" y="2529"/>
                    <a:pt x="1472" y="2593"/>
                  </a:cubicBezTo>
                  <a:cubicBezTo>
                    <a:pt x="1600" y="2657"/>
                    <a:pt x="1760" y="2721"/>
                    <a:pt x="1888" y="2753"/>
                  </a:cubicBezTo>
                  <a:cubicBezTo>
                    <a:pt x="2017" y="2785"/>
                    <a:pt x="2113" y="2817"/>
                    <a:pt x="2241" y="2817"/>
                  </a:cubicBezTo>
                  <a:cubicBezTo>
                    <a:pt x="2337" y="2849"/>
                    <a:pt x="2465" y="2881"/>
                    <a:pt x="2561" y="2881"/>
                  </a:cubicBezTo>
                  <a:cubicBezTo>
                    <a:pt x="2689" y="2913"/>
                    <a:pt x="2785" y="2913"/>
                    <a:pt x="2881" y="2913"/>
                  </a:cubicBezTo>
                  <a:cubicBezTo>
                    <a:pt x="3009" y="2945"/>
                    <a:pt x="3105" y="2945"/>
                    <a:pt x="3233" y="2945"/>
                  </a:cubicBezTo>
                  <a:lnTo>
                    <a:pt x="3553" y="2945"/>
                  </a:lnTo>
                  <a:cubicBezTo>
                    <a:pt x="3681" y="2945"/>
                    <a:pt x="3809" y="2913"/>
                    <a:pt x="3937" y="2913"/>
                  </a:cubicBezTo>
                  <a:cubicBezTo>
                    <a:pt x="4097" y="2881"/>
                    <a:pt x="4225" y="2881"/>
                    <a:pt x="4353" y="2849"/>
                  </a:cubicBezTo>
                  <a:cubicBezTo>
                    <a:pt x="4577" y="2817"/>
                    <a:pt x="4801" y="2753"/>
                    <a:pt x="4993" y="2689"/>
                  </a:cubicBezTo>
                  <a:cubicBezTo>
                    <a:pt x="5281" y="2593"/>
                    <a:pt x="5505" y="2497"/>
                    <a:pt x="5729" y="2369"/>
                  </a:cubicBezTo>
                  <a:cubicBezTo>
                    <a:pt x="5761" y="2369"/>
                    <a:pt x="5761" y="2337"/>
                    <a:pt x="5793" y="2337"/>
                  </a:cubicBezTo>
                  <a:cubicBezTo>
                    <a:pt x="5953" y="2241"/>
                    <a:pt x="6081" y="2145"/>
                    <a:pt x="6209" y="2017"/>
                  </a:cubicBezTo>
                  <a:cubicBezTo>
                    <a:pt x="6273" y="1953"/>
                    <a:pt x="6337" y="1889"/>
                    <a:pt x="6401" y="1793"/>
                  </a:cubicBezTo>
                  <a:cubicBezTo>
                    <a:pt x="6465" y="1729"/>
                    <a:pt x="6497" y="1665"/>
                    <a:pt x="6561" y="1601"/>
                  </a:cubicBezTo>
                  <a:cubicBezTo>
                    <a:pt x="6593" y="1537"/>
                    <a:pt x="6625" y="1473"/>
                    <a:pt x="6625" y="1409"/>
                  </a:cubicBezTo>
                  <a:cubicBezTo>
                    <a:pt x="6657" y="1345"/>
                    <a:pt x="6689" y="1281"/>
                    <a:pt x="6689" y="1217"/>
                  </a:cubicBezTo>
                  <a:cubicBezTo>
                    <a:pt x="6689" y="1153"/>
                    <a:pt x="6721" y="1089"/>
                    <a:pt x="6721" y="1025"/>
                  </a:cubicBezTo>
                  <a:lnTo>
                    <a:pt x="6721" y="993"/>
                  </a:lnTo>
                  <a:lnTo>
                    <a:pt x="6721" y="33"/>
                  </a:lnTo>
                  <a:cubicBezTo>
                    <a:pt x="6721" y="97"/>
                    <a:pt x="6721" y="161"/>
                    <a:pt x="6689" y="225"/>
                  </a:cubicBezTo>
                  <a:cubicBezTo>
                    <a:pt x="6689" y="289"/>
                    <a:pt x="6657" y="353"/>
                    <a:pt x="6657" y="417"/>
                  </a:cubicBezTo>
                  <a:lnTo>
                    <a:pt x="6561" y="609"/>
                  </a:lnTo>
                  <a:cubicBezTo>
                    <a:pt x="6529" y="673"/>
                    <a:pt x="6465" y="737"/>
                    <a:pt x="6433" y="801"/>
                  </a:cubicBezTo>
                  <a:cubicBezTo>
                    <a:pt x="6369" y="865"/>
                    <a:pt x="6305" y="961"/>
                    <a:pt x="6209" y="1025"/>
                  </a:cubicBezTo>
                  <a:cubicBezTo>
                    <a:pt x="6081" y="1121"/>
                    <a:pt x="5953" y="1249"/>
                    <a:pt x="5793" y="1345"/>
                  </a:cubicBezTo>
                  <a:cubicBezTo>
                    <a:pt x="5761" y="1345"/>
                    <a:pt x="5761" y="1345"/>
                    <a:pt x="5761" y="1377"/>
                  </a:cubicBezTo>
                  <a:cubicBezTo>
                    <a:pt x="5537" y="1505"/>
                    <a:pt x="5281" y="1601"/>
                    <a:pt x="5025" y="1697"/>
                  </a:cubicBezTo>
                  <a:cubicBezTo>
                    <a:pt x="4801" y="1761"/>
                    <a:pt x="4609" y="1793"/>
                    <a:pt x="4385" y="1857"/>
                  </a:cubicBezTo>
                  <a:cubicBezTo>
                    <a:pt x="4225" y="1857"/>
                    <a:pt x="4097" y="1889"/>
                    <a:pt x="3937" y="1921"/>
                  </a:cubicBezTo>
                  <a:lnTo>
                    <a:pt x="2913" y="1921"/>
                  </a:lnTo>
                  <a:cubicBezTo>
                    <a:pt x="2785" y="1921"/>
                    <a:pt x="2689" y="1889"/>
                    <a:pt x="2561" y="1889"/>
                  </a:cubicBezTo>
                  <a:cubicBezTo>
                    <a:pt x="2465" y="1857"/>
                    <a:pt x="2337" y="1857"/>
                    <a:pt x="2241" y="1825"/>
                  </a:cubicBezTo>
                  <a:cubicBezTo>
                    <a:pt x="2113" y="1793"/>
                    <a:pt x="2017" y="1761"/>
                    <a:pt x="1888" y="1729"/>
                  </a:cubicBezTo>
                  <a:cubicBezTo>
                    <a:pt x="1760" y="1697"/>
                    <a:pt x="1632" y="1665"/>
                    <a:pt x="1472" y="1601"/>
                  </a:cubicBezTo>
                  <a:cubicBezTo>
                    <a:pt x="1312" y="1537"/>
                    <a:pt x="1152" y="1473"/>
                    <a:pt x="992" y="1377"/>
                  </a:cubicBezTo>
                  <a:cubicBezTo>
                    <a:pt x="352" y="993"/>
                    <a:pt x="0" y="481"/>
                    <a:pt x="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883800" y="3241950"/>
              <a:ext cx="169650" cy="76050"/>
            </a:xfrm>
            <a:custGeom>
              <a:rect b="b" l="l" r="r" t="t"/>
              <a:pathLst>
                <a:path extrusionOk="0" h="3042" w="6786">
                  <a:moveTo>
                    <a:pt x="6721" y="449"/>
                  </a:moveTo>
                  <a:lnTo>
                    <a:pt x="6721" y="1057"/>
                  </a:lnTo>
                  <a:lnTo>
                    <a:pt x="6721" y="1089"/>
                  </a:lnTo>
                  <a:cubicBezTo>
                    <a:pt x="6721" y="1153"/>
                    <a:pt x="6721" y="1217"/>
                    <a:pt x="6689" y="1281"/>
                  </a:cubicBezTo>
                  <a:cubicBezTo>
                    <a:pt x="6689" y="1345"/>
                    <a:pt x="6657" y="1409"/>
                    <a:pt x="6657" y="1473"/>
                  </a:cubicBezTo>
                  <a:cubicBezTo>
                    <a:pt x="6625" y="1505"/>
                    <a:pt x="6593" y="1569"/>
                    <a:pt x="6561" y="1633"/>
                  </a:cubicBezTo>
                  <a:cubicBezTo>
                    <a:pt x="6529" y="1697"/>
                    <a:pt x="6465" y="1761"/>
                    <a:pt x="6433" y="1825"/>
                  </a:cubicBezTo>
                  <a:cubicBezTo>
                    <a:pt x="6369" y="1921"/>
                    <a:pt x="6305" y="1985"/>
                    <a:pt x="6209" y="2049"/>
                  </a:cubicBezTo>
                  <a:cubicBezTo>
                    <a:pt x="6113" y="2177"/>
                    <a:pt x="5953" y="2273"/>
                    <a:pt x="5793" y="2369"/>
                  </a:cubicBezTo>
                  <a:lnTo>
                    <a:pt x="5761" y="2401"/>
                  </a:lnTo>
                  <a:cubicBezTo>
                    <a:pt x="5537" y="2529"/>
                    <a:pt x="5313" y="2625"/>
                    <a:pt x="5025" y="2721"/>
                  </a:cubicBezTo>
                  <a:cubicBezTo>
                    <a:pt x="4833" y="2785"/>
                    <a:pt x="4609" y="2849"/>
                    <a:pt x="4385" y="2881"/>
                  </a:cubicBezTo>
                  <a:cubicBezTo>
                    <a:pt x="4257" y="2881"/>
                    <a:pt x="4129" y="2913"/>
                    <a:pt x="3969" y="2945"/>
                  </a:cubicBezTo>
                  <a:lnTo>
                    <a:pt x="2945" y="2945"/>
                  </a:lnTo>
                  <a:cubicBezTo>
                    <a:pt x="2817" y="2945"/>
                    <a:pt x="2721" y="2913"/>
                    <a:pt x="2625" y="2913"/>
                  </a:cubicBezTo>
                  <a:cubicBezTo>
                    <a:pt x="2497" y="2881"/>
                    <a:pt x="2401" y="2881"/>
                    <a:pt x="2273" y="2849"/>
                  </a:cubicBezTo>
                  <a:cubicBezTo>
                    <a:pt x="2177" y="2817"/>
                    <a:pt x="2049" y="2785"/>
                    <a:pt x="1920" y="2753"/>
                  </a:cubicBezTo>
                  <a:cubicBezTo>
                    <a:pt x="1792" y="2721"/>
                    <a:pt x="1664" y="2689"/>
                    <a:pt x="1536" y="2625"/>
                  </a:cubicBezTo>
                  <a:cubicBezTo>
                    <a:pt x="1344" y="2561"/>
                    <a:pt x="1184" y="2497"/>
                    <a:pt x="1056" y="2401"/>
                  </a:cubicBezTo>
                  <a:cubicBezTo>
                    <a:pt x="416" y="2049"/>
                    <a:pt x="64" y="1569"/>
                    <a:pt x="64" y="1057"/>
                  </a:cubicBezTo>
                  <a:lnTo>
                    <a:pt x="64" y="449"/>
                  </a:lnTo>
                  <a:cubicBezTo>
                    <a:pt x="224" y="833"/>
                    <a:pt x="544" y="1185"/>
                    <a:pt x="992" y="1441"/>
                  </a:cubicBezTo>
                  <a:cubicBezTo>
                    <a:pt x="1152" y="1537"/>
                    <a:pt x="1312" y="1601"/>
                    <a:pt x="1504" y="1665"/>
                  </a:cubicBezTo>
                  <a:cubicBezTo>
                    <a:pt x="1632" y="1729"/>
                    <a:pt x="1760" y="1793"/>
                    <a:pt x="1920" y="1825"/>
                  </a:cubicBezTo>
                  <a:cubicBezTo>
                    <a:pt x="2017" y="1857"/>
                    <a:pt x="2145" y="1889"/>
                    <a:pt x="2273" y="1921"/>
                  </a:cubicBezTo>
                  <a:cubicBezTo>
                    <a:pt x="2369" y="1921"/>
                    <a:pt x="2497" y="1953"/>
                    <a:pt x="2593" y="1953"/>
                  </a:cubicBezTo>
                  <a:cubicBezTo>
                    <a:pt x="2689" y="1985"/>
                    <a:pt x="2817" y="1985"/>
                    <a:pt x="2913" y="2017"/>
                  </a:cubicBezTo>
                  <a:lnTo>
                    <a:pt x="3585" y="2017"/>
                  </a:lnTo>
                  <a:cubicBezTo>
                    <a:pt x="3713" y="2017"/>
                    <a:pt x="3841" y="2017"/>
                    <a:pt x="3969" y="1985"/>
                  </a:cubicBezTo>
                  <a:cubicBezTo>
                    <a:pt x="4129" y="1985"/>
                    <a:pt x="4257" y="1953"/>
                    <a:pt x="4417" y="1921"/>
                  </a:cubicBezTo>
                  <a:cubicBezTo>
                    <a:pt x="4641" y="1889"/>
                    <a:pt x="4833" y="1825"/>
                    <a:pt x="5057" y="1761"/>
                  </a:cubicBezTo>
                  <a:cubicBezTo>
                    <a:pt x="5313" y="1697"/>
                    <a:pt x="5569" y="1569"/>
                    <a:pt x="5793" y="1441"/>
                  </a:cubicBezTo>
                  <a:cubicBezTo>
                    <a:pt x="5793" y="1441"/>
                    <a:pt x="5825" y="1441"/>
                    <a:pt x="5825" y="1409"/>
                  </a:cubicBezTo>
                  <a:cubicBezTo>
                    <a:pt x="5985" y="1313"/>
                    <a:pt x="6145" y="1217"/>
                    <a:pt x="6273" y="1089"/>
                  </a:cubicBezTo>
                  <a:cubicBezTo>
                    <a:pt x="6337" y="1025"/>
                    <a:pt x="6401" y="961"/>
                    <a:pt x="6465" y="865"/>
                  </a:cubicBezTo>
                  <a:cubicBezTo>
                    <a:pt x="6529" y="801"/>
                    <a:pt x="6561" y="737"/>
                    <a:pt x="6625" y="673"/>
                  </a:cubicBezTo>
                  <a:cubicBezTo>
                    <a:pt x="6657" y="609"/>
                    <a:pt x="6689" y="545"/>
                    <a:pt x="6721" y="449"/>
                  </a:cubicBezTo>
                  <a:close/>
                  <a:moveTo>
                    <a:pt x="32" y="1"/>
                  </a:moveTo>
                  <a:lnTo>
                    <a:pt x="0" y="33"/>
                  </a:lnTo>
                  <a:lnTo>
                    <a:pt x="0" y="1057"/>
                  </a:lnTo>
                  <a:cubicBezTo>
                    <a:pt x="0" y="1569"/>
                    <a:pt x="352" y="2081"/>
                    <a:pt x="1024" y="2465"/>
                  </a:cubicBezTo>
                  <a:cubicBezTo>
                    <a:pt x="1152" y="2561"/>
                    <a:pt x="1344" y="2625"/>
                    <a:pt x="1504" y="2689"/>
                  </a:cubicBezTo>
                  <a:cubicBezTo>
                    <a:pt x="1632" y="2753"/>
                    <a:pt x="1760" y="2785"/>
                    <a:pt x="1920" y="2849"/>
                  </a:cubicBezTo>
                  <a:cubicBezTo>
                    <a:pt x="2017" y="2881"/>
                    <a:pt x="2145" y="2913"/>
                    <a:pt x="2273" y="2913"/>
                  </a:cubicBezTo>
                  <a:cubicBezTo>
                    <a:pt x="2369" y="2945"/>
                    <a:pt x="2497" y="2977"/>
                    <a:pt x="2593" y="2977"/>
                  </a:cubicBezTo>
                  <a:cubicBezTo>
                    <a:pt x="2721" y="3009"/>
                    <a:pt x="2817" y="3009"/>
                    <a:pt x="2945" y="3009"/>
                  </a:cubicBezTo>
                  <a:cubicBezTo>
                    <a:pt x="3041" y="3041"/>
                    <a:pt x="3137" y="3041"/>
                    <a:pt x="3265" y="3041"/>
                  </a:cubicBezTo>
                  <a:lnTo>
                    <a:pt x="3585" y="3041"/>
                  </a:lnTo>
                  <a:cubicBezTo>
                    <a:pt x="3713" y="3041"/>
                    <a:pt x="3841" y="3009"/>
                    <a:pt x="3969" y="3009"/>
                  </a:cubicBezTo>
                  <a:cubicBezTo>
                    <a:pt x="4129" y="3009"/>
                    <a:pt x="4257" y="2977"/>
                    <a:pt x="4417" y="2945"/>
                  </a:cubicBezTo>
                  <a:cubicBezTo>
                    <a:pt x="4641" y="2913"/>
                    <a:pt x="4833" y="2849"/>
                    <a:pt x="5057" y="2785"/>
                  </a:cubicBezTo>
                  <a:cubicBezTo>
                    <a:pt x="5313" y="2689"/>
                    <a:pt x="5569" y="2593"/>
                    <a:pt x="5793" y="2465"/>
                  </a:cubicBezTo>
                  <a:lnTo>
                    <a:pt x="5825" y="2433"/>
                  </a:lnTo>
                  <a:cubicBezTo>
                    <a:pt x="5985" y="2337"/>
                    <a:pt x="6145" y="2241"/>
                    <a:pt x="6273" y="2113"/>
                  </a:cubicBezTo>
                  <a:cubicBezTo>
                    <a:pt x="6337" y="2049"/>
                    <a:pt x="6401" y="1953"/>
                    <a:pt x="6465" y="1889"/>
                  </a:cubicBezTo>
                  <a:cubicBezTo>
                    <a:pt x="6529" y="1825"/>
                    <a:pt x="6561" y="1761"/>
                    <a:pt x="6625" y="1697"/>
                  </a:cubicBezTo>
                  <a:cubicBezTo>
                    <a:pt x="6657" y="1633"/>
                    <a:pt x="6689" y="1569"/>
                    <a:pt x="6721" y="1473"/>
                  </a:cubicBezTo>
                  <a:cubicBezTo>
                    <a:pt x="6721" y="1409"/>
                    <a:pt x="6753" y="1345"/>
                    <a:pt x="6753" y="1281"/>
                  </a:cubicBezTo>
                  <a:cubicBezTo>
                    <a:pt x="6785" y="1217"/>
                    <a:pt x="6785" y="1153"/>
                    <a:pt x="6785" y="1089"/>
                  </a:cubicBezTo>
                  <a:lnTo>
                    <a:pt x="6785" y="1057"/>
                  </a:lnTo>
                  <a:lnTo>
                    <a:pt x="6785" y="65"/>
                  </a:lnTo>
                  <a:cubicBezTo>
                    <a:pt x="6785" y="33"/>
                    <a:pt x="6785" y="33"/>
                    <a:pt x="6753" y="33"/>
                  </a:cubicBezTo>
                  <a:cubicBezTo>
                    <a:pt x="6721" y="33"/>
                    <a:pt x="6721" y="33"/>
                    <a:pt x="6721" y="65"/>
                  </a:cubicBezTo>
                  <a:lnTo>
                    <a:pt x="6721" y="97"/>
                  </a:lnTo>
                  <a:cubicBezTo>
                    <a:pt x="6721" y="161"/>
                    <a:pt x="6721" y="225"/>
                    <a:pt x="6689" y="257"/>
                  </a:cubicBezTo>
                  <a:cubicBezTo>
                    <a:pt x="6689" y="321"/>
                    <a:pt x="6657" y="385"/>
                    <a:pt x="6657" y="449"/>
                  </a:cubicBezTo>
                  <a:lnTo>
                    <a:pt x="6561" y="641"/>
                  </a:lnTo>
                  <a:cubicBezTo>
                    <a:pt x="6529" y="705"/>
                    <a:pt x="6465" y="769"/>
                    <a:pt x="6433" y="833"/>
                  </a:cubicBezTo>
                  <a:cubicBezTo>
                    <a:pt x="6369" y="897"/>
                    <a:pt x="6305" y="993"/>
                    <a:pt x="6209" y="1057"/>
                  </a:cubicBezTo>
                  <a:cubicBezTo>
                    <a:pt x="6113" y="1185"/>
                    <a:pt x="5953" y="1281"/>
                    <a:pt x="5793" y="1377"/>
                  </a:cubicBezTo>
                  <a:cubicBezTo>
                    <a:pt x="5793" y="1377"/>
                    <a:pt x="5761" y="1377"/>
                    <a:pt x="5761" y="1409"/>
                  </a:cubicBezTo>
                  <a:cubicBezTo>
                    <a:pt x="5537" y="1505"/>
                    <a:pt x="5313" y="1633"/>
                    <a:pt x="5025" y="1729"/>
                  </a:cubicBezTo>
                  <a:cubicBezTo>
                    <a:pt x="4833" y="1793"/>
                    <a:pt x="4609" y="1825"/>
                    <a:pt x="4417" y="1857"/>
                  </a:cubicBezTo>
                  <a:cubicBezTo>
                    <a:pt x="4257" y="1889"/>
                    <a:pt x="4129" y="1921"/>
                    <a:pt x="3969" y="1921"/>
                  </a:cubicBezTo>
                  <a:cubicBezTo>
                    <a:pt x="3873" y="1953"/>
                    <a:pt x="3745" y="1953"/>
                    <a:pt x="3617" y="1953"/>
                  </a:cubicBezTo>
                  <a:lnTo>
                    <a:pt x="2945" y="1953"/>
                  </a:lnTo>
                  <a:cubicBezTo>
                    <a:pt x="2849" y="1921"/>
                    <a:pt x="2721" y="1921"/>
                    <a:pt x="2625" y="1889"/>
                  </a:cubicBezTo>
                  <a:cubicBezTo>
                    <a:pt x="2497" y="1889"/>
                    <a:pt x="2401" y="1857"/>
                    <a:pt x="2273" y="1857"/>
                  </a:cubicBezTo>
                  <a:cubicBezTo>
                    <a:pt x="2177" y="1825"/>
                    <a:pt x="2049" y="1793"/>
                    <a:pt x="1952" y="1761"/>
                  </a:cubicBezTo>
                  <a:cubicBezTo>
                    <a:pt x="1792" y="1729"/>
                    <a:pt x="1664" y="1665"/>
                    <a:pt x="1536" y="1633"/>
                  </a:cubicBezTo>
                  <a:cubicBezTo>
                    <a:pt x="1376" y="1569"/>
                    <a:pt x="1216" y="1473"/>
                    <a:pt x="1056" y="1409"/>
                  </a:cubicBezTo>
                  <a:cubicBezTo>
                    <a:pt x="416" y="1025"/>
                    <a:pt x="96" y="545"/>
                    <a:pt x="96" y="33"/>
                  </a:cubicBezTo>
                  <a:cubicBezTo>
                    <a:pt x="96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4876600" y="3194750"/>
              <a:ext cx="184050" cy="97050"/>
            </a:xfrm>
            <a:custGeom>
              <a:rect b="b" l="l" r="r" t="t"/>
              <a:pathLst>
                <a:path extrusionOk="0" h="3882" w="7362">
                  <a:moveTo>
                    <a:pt x="3681" y="1"/>
                  </a:moveTo>
                  <a:cubicBezTo>
                    <a:pt x="2825" y="1"/>
                    <a:pt x="1968" y="193"/>
                    <a:pt x="1312" y="577"/>
                  </a:cubicBezTo>
                  <a:cubicBezTo>
                    <a:pt x="0" y="1345"/>
                    <a:pt x="0" y="2561"/>
                    <a:pt x="1312" y="3329"/>
                  </a:cubicBezTo>
                  <a:cubicBezTo>
                    <a:pt x="1968" y="3697"/>
                    <a:pt x="2833" y="3881"/>
                    <a:pt x="3697" y="3881"/>
                  </a:cubicBezTo>
                  <a:cubicBezTo>
                    <a:pt x="4561" y="3881"/>
                    <a:pt x="5425" y="3697"/>
                    <a:pt x="6081" y="3329"/>
                  </a:cubicBezTo>
                  <a:cubicBezTo>
                    <a:pt x="7361" y="2561"/>
                    <a:pt x="7361" y="1345"/>
                    <a:pt x="6049" y="577"/>
                  </a:cubicBezTo>
                  <a:cubicBezTo>
                    <a:pt x="5393" y="193"/>
                    <a:pt x="4537" y="1"/>
                    <a:pt x="368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4883800" y="3193950"/>
              <a:ext cx="169650" cy="99250"/>
            </a:xfrm>
            <a:custGeom>
              <a:rect b="b" l="l" r="r" t="t"/>
              <a:pathLst>
                <a:path extrusionOk="0" h="3970" w="6786">
                  <a:moveTo>
                    <a:pt x="3393" y="65"/>
                  </a:moveTo>
                  <a:cubicBezTo>
                    <a:pt x="4225" y="65"/>
                    <a:pt x="5089" y="257"/>
                    <a:pt x="5729" y="641"/>
                  </a:cubicBezTo>
                  <a:cubicBezTo>
                    <a:pt x="6369" y="993"/>
                    <a:pt x="6721" y="1473"/>
                    <a:pt x="6721" y="1985"/>
                  </a:cubicBezTo>
                  <a:cubicBezTo>
                    <a:pt x="6721" y="2497"/>
                    <a:pt x="6369" y="2977"/>
                    <a:pt x="5761" y="3329"/>
                  </a:cubicBezTo>
                  <a:cubicBezTo>
                    <a:pt x="5121" y="3697"/>
                    <a:pt x="4273" y="3881"/>
                    <a:pt x="3421" y="3881"/>
                  </a:cubicBezTo>
                  <a:cubicBezTo>
                    <a:pt x="2569" y="3881"/>
                    <a:pt x="1712" y="3697"/>
                    <a:pt x="1056" y="3329"/>
                  </a:cubicBezTo>
                  <a:cubicBezTo>
                    <a:pt x="416" y="2945"/>
                    <a:pt x="64" y="2497"/>
                    <a:pt x="64" y="1985"/>
                  </a:cubicBezTo>
                  <a:cubicBezTo>
                    <a:pt x="64" y="1473"/>
                    <a:pt x="416" y="993"/>
                    <a:pt x="1024" y="641"/>
                  </a:cubicBezTo>
                  <a:cubicBezTo>
                    <a:pt x="1696" y="257"/>
                    <a:pt x="2529" y="65"/>
                    <a:pt x="3393" y="65"/>
                  </a:cubicBezTo>
                  <a:close/>
                  <a:moveTo>
                    <a:pt x="3381" y="1"/>
                  </a:moveTo>
                  <a:cubicBezTo>
                    <a:pt x="2513" y="1"/>
                    <a:pt x="1648" y="193"/>
                    <a:pt x="992" y="577"/>
                  </a:cubicBezTo>
                  <a:cubicBezTo>
                    <a:pt x="352" y="961"/>
                    <a:pt x="0" y="1441"/>
                    <a:pt x="0" y="1985"/>
                  </a:cubicBezTo>
                  <a:cubicBezTo>
                    <a:pt x="0" y="2497"/>
                    <a:pt x="384" y="3009"/>
                    <a:pt x="1024" y="3393"/>
                  </a:cubicBezTo>
                  <a:cubicBezTo>
                    <a:pt x="1664" y="3777"/>
                    <a:pt x="2561" y="3969"/>
                    <a:pt x="3425" y="3969"/>
                  </a:cubicBezTo>
                  <a:cubicBezTo>
                    <a:pt x="4289" y="3969"/>
                    <a:pt x="5153" y="3777"/>
                    <a:pt x="5793" y="3393"/>
                  </a:cubicBezTo>
                  <a:cubicBezTo>
                    <a:pt x="6433" y="3009"/>
                    <a:pt x="6785" y="2529"/>
                    <a:pt x="6785" y="1985"/>
                  </a:cubicBezTo>
                  <a:cubicBezTo>
                    <a:pt x="6785" y="1441"/>
                    <a:pt x="6433" y="961"/>
                    <a:pt x="5793" y="577"/>
                  </a:cubicBezTo>
                  <a:cubicBezTo>
                    <a:pt x="5121" y="193"/>
                    <a:pt x="4249" y="1"/>
                    <a:pt x="338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4896600" y="3205550"/>
              <a:ext cx="144050" cy="75850"/>
            </a:xfrm>
            <a:custGeom>
              <a:rect b="b" l="l" r="r" t="t"/>
              <a:pathLst>
                <a:path extrusionOk="0" h="3034" w="5762">
                  <a:moveTo>
                    <a:pt x="2881" y="1"/>
                  </a:moveTo>
                  <a:cubicBezTo>
                    <a:pt x="2209" y="1"/>
                    <a:pt x="1537" y="145"/>
                    <a:pt x="1024" y="433"/>
                  </a:cubicBezTo>
                  <a:cubicBezTo>
                    <a:pt x="0" y="1041"/>
                    <a:pt x="0" y="2001"/>
                    <a:pt x="1024" y="2577"/>
                  </a:cubicBezTo>
                  <a:cubicBezTo>
                    <a:pt x="1537" y="2881"/>
                    <a:pt x="2209" y="3033"/>
                    <a:pt x="2881" y="3033"/>
                  </a:cubicBezTo>
                  <a:cubicBezTo>
                    <a:pt x="3553" y="3033"/>
                    <a:pt x="4225" y="2881"/>
                    <a:pt x="4737" y="2577"/>
                  </a:cubicBezTo>
                  <a:cubicBezTo>
                    <a:pt x="5761" y="2001"/>
                    <a:pt x="5761" y="1041"/>
                    <a:pt x="4737" y="433"/>
                  </a:cubicBezTo>
                  <a:cubicBezTo>
                    <a:pt x="4225" y="145"/>
                    <a:pt x="3553" y="1"/>
                    <a:pt x="288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4902200" y="3204150"/>
              <a:ext cx="132850" cy="77850"/>
            </a:xfrm>
            <a:custGeom>
              <a:rect b="b" l="l" r="r" t="t"/>
              <a:pathLst>
                <a:path extrusionOk="0" h="3114" w="5314">
                  <a:moveTo>
                    <a:pt x="2657" y="73"/>
                  </a:moveTo>
                  <a:cubicBezTo>
                    <a:pt x="3329" y="73"/>
                    <a:pt x="4001" y="233"/>
                    <a:pt x="4481" y="521"/>
                  </a:cubicBezTo>
                  <a:cubicBezTo>
                    <a:pt x="4993" y="809"/>
                    <a:pt x="5249" y="1161"/>
                    <a:pt x="5249" y="1577"/>
                  </a:cubicBezTo>
                  <a:cubicBezTo>
                    <a:pt x="5249" y="1961"/>
                    <a:pt x="4993" y="2345"/>
                    <a:pt x="4513" y="2601"/>
                  </a:cubicBezTo>
                  <a:cubicBezTo>
                    <a:pt x="4001" y="2905"/>
                    <a:pt x="3337" y="3057"/>
                    <a:pt x="2673" y="3057"/>
                  </a:cubicBezTo>
                  <a:cubicBezTo>
                    <a:pt x="2009" y="3057"/>
                    <a:pt x="1345" y="2905"/>
                    <a:pt x="832" y="2601"/>
                  </a:cubicBezTo>
                  <a:cubicBezTo>
                    <a:pt x="352" y="2313"/>
                    <a:pt x="64" y="1961"/>
                    <a:pt x="64" y="1545"/>
                  </a:cubicBezTo>
                  <a:cubicBezTo>
                    <a:pt x="64" y="1161"/>
                    <a:pt x="352" y="809"/>
                    <a:pt x="832" y="521"/>
                  </a:cubicBezTo>
                  <a:cubicBezTo>
                    <a:pt x="1313" y="233"/>
                    <a:pt x="1985" y="73"/>
                    <a:pt x="2657" y="73"/>
                  </a:cubicBezTo>
                  <a:close/>
                  <a:moveTo>
                    <a:pt x="2653" y="1"/>
                  </a:moveTo>
                  <a:cubicBezTo>
                    <a:pt x="1977" y="1"/>
                    <a:pt x="1297" y="153"/>
                    <a:pt x="768" y="457"/>
                  </a:cubicBezTo>
                  <a:cubicBezTo>
                    <a:pt x="288" y="745"/>
                    <a:pt x="0" y="1161"/>
                    <a:pt x="0" y="1577"/>
                  </a:cubicBezTo>
                  <a:cubicBezTo>
                    <a:pt x="0" y="1993"/>
                    <a:pt x="288" y="2377"/>
                    <a:pt x="800" y="2665"/>
                  </a:cubicBezTo>
                  <a:cubicBezTo>
                    <a:pt x="1313" y="2985"/>
                    <a:pt x="1985" y="3113"/>
                    <a:pt x="2657" y="3113"/>
                  </a:cubicBezTo>
                  <a:cubicBezTo>
                    <a:pt x="3361" y="3113"/>
                    <a:pt x="4033" y="2985"/>
                    <a:pt x="4545" y="2665"/>
                  </a:cubicBezTo>
                  <a:cubicBezTo>
                    <a:pt x="5057" y="2377"/>
                    <a:pt x="5313" y="1993"/>
                    <a:pt x="5313" y="1577"/>
                  </a:cubicBezTo>
                  <a:cubicBezTo>
                    <a:pt x="5313" y="1161"/>
                    <a:pt x="5025" y="745"/>
                    <a:pt x="4513" y="457"/>
                  </a:cubicBezTo>
                  <a:cubicBezTo>
                    <a:pt x="4001" y="153"/>
                    <a:pt x="3329" y="1"/>
                    <a:pt x="265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5043825" y="3268375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32" y="0"/>
                  </a:moveTo>
                  <a:lnTo>
                    <a:pt x="0" y="32"/>
                  </a:lnTo>
                  <a:lnTo>
                    <a:pt x="0" y="416"/>
                  </a:lnTo>
                  <a:lnTo>
                    <a:pt x="32" y="448"/>
                  </a:lnTo>
                  <a:cubicBezTo>
                    <a:pt x="64" y="448"/>
                    <a:pt x="96" y="416"/>
                    <a:pt x="64" y="416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4968600" y="32995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416"/>
                  </a:lnTo>
                  <a:cubicBezTo>
                    <a:pt x="1" y="416"/>
                    <a:pt x="1" y="448"/>
                    <a:pt x="33" y="448"/>
                  </a:cubicBezTo>
                  <a:lnTo>
                    <a:pt x="65" y="416"/>
                  </a:ln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4983000" y="32987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384"/>
                  </a:lnTo>
                  <a:cubicBezTo>
                    <a:pt x="1" y="416"/>
                    <a:pt x="1" y="448"/>
                    <a:pt x="33" y="448"/>
                  </a:cubicBezTo>
                  <a:cubicBezTo>
                    <a:pt x="65" y="448"/>
                    <a:pt x="65" y="416"/>
                    <a:pt x="65" y="384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4998200" y="32963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416"/>
                  </a:lnTo>
                  <a:cubicBezTo>
                    <a:pt x="1" y="448"/>
                    <a:pt x="1" y="448"/>
                    <a:pt x="33" y="448"/>
                  </a:cubicBezTo>
                  <a:cubicBezTo>
                    <a:pt x="65" y="448"/>
                    <a:pt x="65" y="448"/>
                    <a:pt x="65" y="416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5011825" y="32915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lnTo>
                    <a:pt x="0" y="32"/>
                  </a:lnTo>
                  <a:lnTo>
                    <a:pt x="0" y="416"/>
                  </a:lnTo>
                  <a:cubicBezTo>
                    <a:pt x="0" y="448"/>
                    <a:pt x="32" y="448"/>
                    <a:pt x="32" y="448"/>
                  </a:cubicBezTo>
                  <a:cubicBezTo>
                    <a:pt x="64" y="448"/>
                    <a:pt x="64" y="448"/>
                    <a:pt x="64" y="416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5023825" y="32851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48"/>
                    <a:pt x="0" y="448"/>
                    <a:pt x="32" y="448"/>
                  </a:cubicBezTo>
                  <a:cubicBezTo>
                    <a:pt x="32" y="448"/>
                    <a:pt x="64" y="448"/>
                    <a:pt x="64" y="416"/>
                  </a:cubicBez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5034225" y="32779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0" y="448"/>
                    <a:pt x="32" y="448"/>
                  </a:cubicBezTo>
                  <a:cubicBezTo>
                    <a:pt x="64" y="448"/>
                    <a:pt x="64" y="416"/>
                    <a:pt x="64" y="416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892600" y="32683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0" y="448"/>
                    <a:pt x="32" y="448"/>
                  </a:cubicBezTo>
                  <a:lnTo>
                    <a:pt x="64" y="416"/>
                  </a:ln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4953400" y="32987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384"/>
                  </a:lnTo>
                  <a:cubicBezTo>
                    <a:pt x="1" y="416"/>
                    <a:pt x="1" y="448"/>
                    <a:pt x="33" y="448"/>
                  </a:cubicBezTo>
                  <a:cubicBezTo>
                    <a:pt x="65" y="448"/>
                    <a:pt x="65" y="416"/>
                    <a:pt x="65" y="384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4938200" y="32963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lnTo>
                    <a:pt x="1" y="32"/>
                  </a:lnTo>
                  <a:lnTo>
                    <a:pt x="1" y="416"/>
                  </a:lnTo>
                  <a:cubicBezTo>
                    <a:pt x="1" y="448"/>
                    <a:pt x="33" y="448"/>
                    <a:pt x="33" y="448"/>
                  </a:cubicBezTo>
                  <a:cubicBezTo>
                    <a:pt x="65" y="448"/>
                    <a:pt x="65" y="448"/>
                    <a:pt x="65" y="416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4924600" y="32915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48"/>
                    <a:pt x="0" y="448"/>
                    <a:pt x="32" y="448"/>
                  </a:cubicBezTo>
                  <a:cubicBezTo>
                    <a:pt x="64" y="448"/>
                    <a:pt x="64" y="448"/>
                    <a:pt x="64" y="416"/>
                  </a:cubicBez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4912600" y="3285175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32" y="0"/>
                  </a:moveTo>
                  <a:lnTo>
                    <a:pt x="0" y="32"/>
                  </a:lnTo>
                  <a:lnTo>
                    <a:pt x="0" y="416"/>
                  </a:lnTo>
                  <a:cubicBezTo>
                    <a:pt x="0" y="448"/>
                    <a:pt x="32" y="448"/>
                    <a:pt x="32" y="448"/>
                  </a:cubicBezTo>
                  <a:cubicBezTo>
                    <a:pt x="64" y="448"/>
                    <a:pt x="96" y="448"/>
                    <a:pt x="96" y="416"/>
                  </a:cubicBezTo>
                  <a:lnTo>
                    <a:pt x="96" y="32"/>
                  </a:lnTo>
                  <a:cubicBezTo>
                    <a:pt x="96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4902200" y="32779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0" y="448"/>
                    <a:pt x="32" y="448"/>
                  </a:cubicBezTo>
                  <a:cubicBezTo>
                    <a:pt x="64" y="448"/>
                    <a:pt x="64" y="416"/>
                    <a:pt x="64" y="416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4927000" y="3218750"/>
              <a:ext cx="85650" cy="49650"/>
            </a:xfrm>
            <a:custGeom>
              <a:rect b="b" l="l" r="r" t="t"/>
              <a:pathLst>
                <a:path extrusionOk="0" h="1986" w="3426">
                  <a:moveTo>
                    <a:pt x="737" y="1"/>
                  </a:moveTo>
                  <a:lnTo>
                    <a:pt x="481" y="129"/>
                  </a:lnTo>
                  <a:lnTo>
                    <a:pt x="865" y="353"/>
                  </a:lnTo>
                  <a:cubicBezTo>
                    <a:pt x="833" y="385"/>
                    <a:pt x="769" y="417"/>
                    <a:pt x="737" y="417"/>
                  </a:cubicBezTo>
                  <a:cubicBezTo>
                    <a:pt x="705" y="449"/>
                    <a:pt x="673" y="481"/>
                    <a:pt x="609" y="513"/>
                  </a:cubicBezTo>
                  <a:lnTo>
                    <a:pt x="256" y="289"/>
                  </a:lnTo>
                  <a:lnTo>
                    <a:pt x="0" y="417"/>
                  </a:lnTo>
                  <a:lnTo>
                    <a:pt x="449" y="673"/>
                  </a:lnTo>
                  <a:cubicBezTo>
                    <a:pt x="160" y="1025"/>
                    <a:pt x="256" y="1441"/>
                    <a:pt x="737" y="1697"/>
                  </a:cubicBezTo>
                  <a:cubicBezTo>
                    <a:pt x="1025" y="1889"/>
                    <a:pt x="1409" y="1953"/>
                    <a:pt x="1761" y="1985"/>
                  </a:cubicBezTo>
                  <a:lnTo>
                    <a:pt x="1761" y="1729"/>
                  </a:lnTo>
                  <a:cubicBezTo>
                    <a:pt x="1505" y="1729"/>
                    <a:pt x="1249" y="1665"/>
                    <a:pt x="1057" y="1537"/>
                  </a:cubicBezTo>
                  <a:cubicBezTo>
                    <a:pt x="737" y="1345"/>
                    <a:pt x="641" y="1089"/>
                    <a:pt x="769" y="865"/>
                  </a:cubicBezTo>
                  <a:lnTo>
                    <a:pt x="769" y="865"/>
                  </a:lnTo>
                  <a:lnTo>
                    <a:pt x="1473" y="1281"/>
                  </a:lnTo>
                  <a:lnTo>
                    <a:pt x="1729" y="1153"/>
                  </a:lnTo>
                  <a:lnTo>
                    <a:pt x="929" y="673"/>
                  </a:lnTo>
                  <a:cubicBezTo>
                    <a:pt x="961" y="673"/>
                    <a:pt x="993" y="641"/>
                    <a:pt x="1057" y="609"/>
                  </a:cubicBezTo>
                  <a:cubicBezTo>
                    <a:pt x="1089" y="577"/>
                    <a:pt x="1121" y="577"/>
                    <a:pt x="1185" y="545"/>
                  </a:cubicBezTo>
                  <a:lnTo>
                    <a:pt x="1985" y="993"/>
                  </a:lnTo>
                  <a:lnTo>
                    <a:pt x="2209" y="865"/>
                  </a:lnTo>
                  <a:lnTo>
                    <a:pt x="1505" y="449"/>
                  </a:lnTo>
                  <a:cubicBezTo>
                    <a:pt x="1621" y="429"/>
                    <a:pt x="1743" y="419"/>
                    <a:pt x="1866" y="419"/>
                  </a:cubicBezTo>
                  <a:cubicBezTo>
                    <a:pt x="2148" y="419"/>
                    <a:pt x="2434" y="475"/>
                    <a:pt x="2657" y="609"/>
                  </a:cubicBezTo>
                  <a:cubicBezTo>
                    <a:pt x="2849" y="705"/>
                    <a:pt x="2945" y="865"/>
                    <a:pt x="2977" y="1025"/>
                  </a:cubicBezTo>
                  <a:lnTo>
                    <a:pt x="3425" y="1025"/>
                  </a:lnTo>
                  <a:cubicBezTo>
                    <a:pt x="3393" y="801"/>
                    <a:pt x="3233" y="577"/>
                    <a:pt x="2945" y="417"/>
                  </a:cubicBezTo>
                  <a:cubicBezTo>
                    <a:pt x="2641" y="255"/>
                    <a:pt x="2247" y="170"/>
                    <a:pt x="1853" y="170"/>
                  </a:cubicBezTo>
                  <a:cubicBezTo>
                    <a:pt x="1624" y="170"/>
                    <a:pt x="1396" y="198"/>
                    <a:pt x="1185" y="257"/>
                  </a:cubicBezTo>
                  <a:lnTo>
                    <a:pt x="73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4926200" y="3217350"/>
              <a:ext cx="87250" cy="51850"/>
            </a:xfrm>
            <a:custGeom>
              <a:rect b="b" l="l" r="r" t="t"/>
              <a:pathLst>
                <a:path extrusionOk="0" h="2074" w="3490">
                  <a:moveTo>
                    <a:pt x="769" y="89"/>
                  </a:moveTo>
                  <a:lnTo>
                    <a:pt x="1185" y="345"/>
                  </a:lnTo>
                  <a:lnTo>
                    <a:pt x="1217" y="345"/>
                  </a:lnTo>
                  <a:cubicBezTo>
                    <a:pt x="1428" y="286"/>
                    <a:pt x="1656" y="258"/>
                    <a:pt x="1885" y="258"/>
                  </a:cubicBezTo>
                  <a:cubicBezTo>
                    <a:pt x="2279" y="258"/>
                    <a:pt x="2673" y="343"/>
                    <a:pt x="2977" y="505"/>
                  </a:cubicBezTo>
                  <a:cubicBezTo>
                    <a:pt x="3201" y="665"/>
                    <a:pt x="3361" y="825"/>
                    <a:pt x="3393" y="1049"/>
                  </a:cubicBezTo>
                  <a:lnTo>
                    <a:pt x="3041" y="1049"/>
                  </a:lnTo>
                  <a:cubicBezTo>
                    <a:pt x="3009" y="889"/>
                    <a:pt x="2881" y="729"/>
                    <a:pt x="2689" y="633"/>
                  </a:cubicBezTo>
                  <a:cubicBezTo>
                    <a:pt x="2490" y="500"/>
                    <a:pt x="2215" y="429"/>
                    <a:pt x="1927" y="429"/>
                  </a:cubicBezTo>
                  <a:cubicBezTo>
                    <a:pt x="1797" y="429"/>
                    <a:pt x="1666" y="443"/>
                    <a:pt x="1537" y="473"/>
                  </a:cubicBezTo>
                  <a:cubicBezTo>
                    <a:pt x="1505" y="473"/>
                    <a:pt x="1505" y="473"/>
                    <a:pt x="1505" y="505"/>
                  </a:cubicBezTo>
                  <a:lnTo>
                    <a:pt x="1505" y="537"/>
                  </a:lnTo>
                  <a:lnTo>
                    <a:pt x="2177" y="921"/>
                  </a:lnTo>
                  <a:lnTo>
                    <a:pt x="1985" y="1017"/>
                  </a:lnTo>
                  <a:lnTo>
                    <a:pt x="1217" y="569"/>
                  </a:lnTo>
                  <a:lnTo>
                    <a:pt x="1185" y="569"/>
                  </a:lnTo>
                  <a:cubicBezTo>
                    <a:pt x="1153" y="569"/>
                    <a:pt x="1089" y="601"/>
                    <a:pt x="1057" y="633"/>
                  </a:cubicBezTo>
                  <a:cubicBezTo>
                    <a:pt x="1025" y="665"/>
                    <a:pt x="993" y="665"/>
                    <a:pt x="929" y="697"/>
                  </a:cubicBezTo>
                  <a:lnTo>
                    <a:pt x="929" y="729"/>
                  </a:lnTo>
                  <a:cubicBezTo>
                    <a:pt x="929" y="761"/>
                    <a:pt x="929" y="761"/>
                    <a:pt x="961" y="761"/>
                  </a:cubicBezTo>
                  <a:lnTo>
                    <a:pt x="1697" y="1177"/>
                  </a:lnTo>
                  <a:lnTo>
                    <a:pt x="1505" y="1305"/>
                  </a:lnTo>
                  <a:lnTo>
                    <a:pt x="801" y="889"/>
                  </a:lnTo>
                  <a:cubicBezTo>
                    <a:pt x="769" y="889"/>
                    <a:pt x="769" y="889"/>
                    <a:pt x="769" y="921"/>
                  </a:cubicBezTo>
                  <a:cubicBezTo>
                    <a:pt x="641" y="1145"/>
                    <a:pt x="737" y="1433"/>
                    <a:pt x="1057" y="1625"/>
                  </a:cubicBezTo>
                  <a:cubicBezTo>
                    <a:pt x="1249" y="1721"/>
                    <a:pt x="1505" y="1785"/>
                    <a:pt x="1761" y="1817"/>
                  </a:cubicBezTo>
                  <a:lnTo>
                    <a:pt x="1761" y="1977"/>
                  </a:lnTo>
                  <a:cubicBezTo>
                    <a:pt x="1409" y="1977"/>
                    <a:pt x="1057" y="1881"/>
                    <a:pt x="801" y="1721"/>
                  </a:cubicBezTo>
                  <a:cubicBezTo>
                    <a:pt x="545" y="1593"/>
                    <a:pt x="385" y="1401"/>
                    <a:pt x="353" y="1209"/>
                  </a:cubicBezTo>
                  <a:cubicBezTo>
                    <a:pt x="321" y="1049"/>
                    <a:pt x="385" y="889"/>
                    <a:pt x="481" y="761"/>
                  </a:cubicBezTo>
                  <a:cubicBezTo>
                    <a:pt x="513" y="761"/>
                    <a:pt x="513" y="729"/>
                    <a:pt x="513" y="729"/>
                  </a:cubicBezTo>
                  <a:lnTo>
                    <a:pt x="481" y="697"/>
                  </a:lnTo>
                  <a:lnTo>
                    <a:pt x="96" y="473"/>
                  </a:lnTo>
                  <a:lnTo>
                    <a:pt x="256" y="377"/>
                  </a:lnTo>
                  <a:lnTo>
                    <a:pt x="641" y="569"/>
                  </a:lnTo>
                  <a:cubicBezTo>
                    <a:pt x="641" y="585"/>
                    <a:pt x="649" y="593"/>
                    <a:pt x="657" y="593"/>
                  </a:cubicBezTo>
                  <a:cubicBezTo>
                    <a:pt x="665" y="593"/>
                    <a:pt x="673" y="585"/>
                    <a:pt x="673" y="569"/>
                  </a:cubicBezTo>
                  <a:cubicBezTo>
                    <a:pt x="705" y="569"/>
                    <a:pt x="737" y="537"/>
                    <a:pt x="769" y="505"/>
                  </a:cubicBezTo>
                  <a:cubicBezTo>
                    <a:pt x="833" y="473"/>
                    <a:pt x="865" y="473"/>
                    <a:pt x="897" y="441"/>
                  </a:cubicBezTo>
                  <a:cubicBezTo>
                    <a:pt x="929" y="441"/>
                    <a:pt x="929" y="409"/>
                    <a:pt x="929" y="409"/>
                  </a:cubicBezTo>
                  <a:lnTo>
                    <a:pt x="929" y="377"/>
                  </a:lnTo>
                  <a:lnTo>
                    <a:pt x="577" y="185"/>
                  </a:lnTo>
                  <a:lnTo>
                    <a:pt x="769" y="89"/>
                  </a:lnTo>
                  <a:close/>
                  <a:moveTo>
                    <a:pt x="753" y="1"/>
                  </a:moveTo>
                  <a:cubicBezTo>
                    <a:pt x="745" y="1"/>
                    <a:pt x="737" y="9"/>
                    <a:pt x="737" y="25"/>
                  </a:cubicBezTo>
                  <a:lnTo>
                    <a:pt x="481" y="153"/>
                  </a:lnTo>
                  <a:lnTo>
                    <a:pt x="481" y="185"/>
                  </a:lnTo>
                  <a:lnTo>
                    <a:pt x="481" y="217"/>
                  </a:lnTo>
                  <a:lnTo>
                    <a:pt x="801" y="409"/>
                  </a:lnTo>
                  <a:cubicBezTo>
                    <a:pt x="801" y="409"/>
                    <a:pt x="769" y="441"/>
                    <a:pt x="737" y="441"/>
                  </a:cubicBezTo>
                  <a:cubicBezTo>
                    <a:pt x="705" y="473"/>
                    <a:pt x="673" y="473"/>
                    <a:pt x="641" y="505"/>
                  </a:cubicBezTo>
                  <a:lnTo>
                    <a:pt x="288" y="313"/>
                  </a:lnTo>
                  <a:cubicBezTo>
                    <a:pt x="288" y="297"/>
                    <a:pt x="280" y="289"/>
                    <a:pt x="272" y="289"/>
                  </a:cubicBezTo>
                  <a:cubicBezTo>
                    <a:pt x="264" y="289"/>
                    <a:pt x="256" y="297"/>
                    <a:pt x="256" y="313"/>
                  </a:cubicBezTo>
                  <a:lnTo>
                    <a:pt x="0" y="441"/>
                  </a:lnTo>
                  <a:lnTo>
                    <a:pt x="0" y="473"/>
                  </a:lnTo>
                  <a:lnTo>
                    <a:pt x="0" y="505"/>
                  </a:lnTo>
                  <a:lnTo>
                    <a:pt x="417" y="761"/>
                  </a:lnTo>
                  <a:cubicBezTo>
                    <a:pt x="288" y="889"/>
                    <a:pt x="256" y="1049"/>
                    <a:pt x="288" y="1241"/>
                  </a:cubicBezTo>
                  <a:cubicBezTo>
                    <a:pt x="321" y="1433"/>
                    <a:pt x="481" y="1657"/>
                    <a:pt x="769" y="1785"/>
                  </a:cubicBezTo>
                  <a:cubicBezTo>
                    <a:pt x="1025" y="1945"/>
                    <a:pt x="1409" y="2041"/>
                    <a:pt x="1793" y="2073"/>
                  </a:cubicBezTo>
                  <a:lnTo>
                    <a:pt x="1825" y="2073"/>
                  </a:lnTo>
                  <a:lnTo>
                    <a:pt x="1825" y="2041"/>
                  </a:lnTo>
                  <a:lnTo>
                    <a:pt x="1825" y="1785"/>
                  </a:lnTo>
                  <a:cubicBezTo>
                    <a:pt x="1825" y="1753"/>
                    <a:pt x="1825" y="1753"/>
                    <a:pt x="1793" y="1753"/>
                  </a:cubicBezTo>
                  <a:cubicBezTo>
                    <a:pt x="1537" y="1721"/>
                    <a:pt x="1281" y="1657"/>
                    <a:pt x="1089" y="1561"/>
                  </a:cubicBezTo>
                  <a:cubicBezTo>
                    <a:pt x="833" y="1401"/>
                    <a:pt x="737" y="1177"/>
                    <a:pt x="801" y="985"/>
                  </a:cubicBezTo>
                  <a:lnTo>
                    <a:pt x="801" y="985"/>
                  </a:lnTo>
                  <a:lnTo>
                    <a:pt x="1505" y="1369"/>
                  </a:lnTo>
                  <a:lnTo>
                    <a:pt x="1537" y="1369"/>
                  </a:lnTo>
                  <a:lnTo>
                    <a:pt x="1761" y="1241"/>
                  </a:lnTo>
                  <a:lnTo>
                    <a:pt x="1793" y="1209"/>
                  </a:lnTo>
                  <a:cubicBezTo>
                    <a:pt x="1793" y="1177"/>
                    <a:pt x="1793" y="1177"/>
                    <a:pt x="1761" y="1177"/>
                  </a:cubicBezTo>
                  <a:lnTo>
                    <a:pt x="1025" y="729"/>
                  </a:lnTo>
                  <a:cubicBezTo>
                    <a:pt x="1057" y="729"/>
                    <a:pt x="1057" y="697"/>
                    <a:pt x="1089" y="697"/>
                  </a:cubicBezTo>
                  <a:cubicBezTo>
                    <a:pt x="1121" y="665"/>
                    <a:pt x="1153" y="665"/>
                    <a:pt x="1217" y="633"/>
                  </a:cubicBezTo>
                  <a:lnTo>
                    <a:pt x="1985" y="1081"/>
                  </a:lnTo>
                  <a:lnTo>
                    <a:pt x="2017" y="1081"/>
                  </a:lnTo>
                  <a:lnTo>
                    <a:pt x="2273" y="921"/>
                  </a:lnTo>
                  <a:lnTo>
                    <a:pt x="2273" y="889"/>
                  </a:lnTo>
                  <a:lnTo>
                    <a:pt x="2273" y="857"/>
                  </a:lnTo>
                  <a:lnTo>
                    <a:pt x="1633" y="505"/>
                  </a:lnTo>
                  <a:cubicBezTo>
                    <a:pt x="1697" y="499"/>
                    <a:pt x="1761" y="497"/>
                    <a:pt x="1824" y="497"/>
                  </a:cubicBezTo>
                  <a:cubicBezTo>
                    <a:pt x="2141" y="497"/>
                    <a:pt x="2444" y="563"/>
                    <a:pt x="2657" y="697"/>
                  </a:cubicBezTo>
                  <a:cubicBezTo>
                    <a:pt x="2849" y="793"/>
                    <a:pt x="2945" y="921"/>
                    <a:pt x="2977" y="1081"/>
                  </a:cubicBezTo>
                  <a:cubicBezTo>
                    <a:pt x="2977" y="1081"/>
                    <a:pt x="2977" y="1113"/>
                    <a:pt x="3009" y="1113"/>
                  </a:cubicBezTo>
                  <a:lnTo>
                    <a:pt x="3425" y="1113"/>
                  </a:lnTo>
                  <a:cubicBezTo>
                    <a:pt x="3457" y="1113"/>
                    <a:pt x="3457" y="1113"/>
                    <a:pt x="3457" y="1081"/>
                  </a:cubicBezTo>
                  <a:cubicBezTo>
                    <a:pt x="3457" y="1081"/>
                    <a:pt x="3489" y="1081"/>
                    <a:pt x="3489" y="1049"/>
                  </a:cubicBezTo>
                  <a:cubicBezTo>
                    <a:pt x="3457" y="825"/>
                    <a:pt x="3297" y="601"/>
                    <a:pt x="3009" y="441"/>
                  </a:cubicBezTo>
                  <a:cubicBezTo>
                    <a:pt x="2689" y="270"/>
                    <a:pt x="2255" y="171"/>
                    <a:pt x="1821" y="171"/>
                  </a:cubicBezTo>
                  <a:cubicBezTo>
                    <a:pt x="1604" y="171"/>
                    <a:pt x="1387" y="195"/>
                    <a:pt x="1185" y="249"/>
                  </a:cubicBezTo>
                  <a:lnTo>
                    <a:pt x="769" y="25"/>
                  </a:lnTo>
                  <a:cubicBezTo>
                    <a:pt x="769" y="9"/>
                    <a:pt x="761" y="1"/>
                    <a:pt x="75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4901400" y="3216350"/>
              <a:ext cx="167250" cy="74250"/>
            </a:xfrm>
            <a:custGeom>
              <a:rect b="b" l="l" r="r" t="t"/>
              <a:pathLst>
                <a:path extrusionOk="0" h="2970" w="6690">
                  <a:moveTo>
                    <a:pt x="0" y="1"/>
                  </a:moveTo>
                  <a:lnTo>
                    <a:pt x="0" y="1025"/>
                  </a:lnTo>
                  <a:cubicBezTo>
                    <a:pt x="0" y="1505"/>
                    <a:pt x="320" y="2017"/>
                    <a:pt x="992" y="2401"/>
                  </a:cubicBezTo>
                  <a:cubicBezTo>
                    <a:pt x="1120" y="2497"/>
                    <a:pt x="1280" y="2561"/>
                    <a:pt x="1473" y="2625"/>
                  </a:cubicBezTo>
                  <a:cubicBezTo>
                    <a:pt x="1601" y="2689"/>
                    <a:pt x="1729" y="2721"/>
                    <a:pt x="1889" y="2785"/>
                  </a:cubicBezTo>
                  <a:cubicBezTo>
                    <a:pt x="1985" y="2817"/>
                    <a:pt x="2113" y="2817"/>
                    <a:pt x="2209" y="2849"/>
                  </a:cubicBezTo>
                  <a:cubicBezTo>
                    <a:pt x="2337" y="2881"/>
                    <a:pt x="2433" y="2881"/>
                    <a:pt x="2561" y="2913"/>
                  </a:cubicBezTo>
                  <a:cubicBezTo>
                    <a:pt x="2657" y="2913"/>
                    <a:pt x="2785" y="2945"/>
                    <a:pt x="2881" y="2945"/>
                  </a:cubicBezTo>
                  <a:lnTo>
                    <a:pt x="3201" y="2945"/>
                  </a:lnTo>
                  <a:cubicBezTo>
                    <a:pt x="3265" y="2961"/>
                    <a:pt x="3321" y="2969"/>
                    <a:pt x="3377" y="2969"/>
                  </a:cubicBezTo>
                  <a:cubicBezTo>
                    <a:pt x="3433" y="2969"/>
                    <a:pt x="3489" y="2961"/>
                    <a:pt x="3553" y="2945"/>
                  </a:cubicBezTo>
                  <a:lnTo>
                    <a:pt x="3937" y="2945"/>
                  </a:lnTo>
                  <a:cubicBezTo>
                    <a:pt x="4065" y="2913"/>
                    <a:pt x="4225" y="2913"/>
                    <a:pt x="4353" y="2881"/>
                  </a:cubicBezTo>
                  <a:cubicBezTo>
                    <a:pt x="4577" y="2849"/>
                    <a:pt x="4801" y="2785"/>
                    <a:pt x="4993" y="2721"/>
                  </a:cubicBezTo>
                  <a:cubicBezTo>
                    <a:pt x="5249" y="2625"/>
                    <a:pt x="5505" y="2529"/>
                    <a:pt x="5729" y="2401"/>
                  </a:cubicBezTo>
                  <a:cubicBezTo>
                    <a:pt x="5729" y="2369"/>
                    <a:pt x="5761" y="2369"/>
                    <a:pt x="5761" y="2369"/>
                  </a:cubicBezTo>
                  <a:cubicBezTo>
                    <a:pt x="5921" y="2273"/>
                    <a:pt x="6081" y="2177"/>
                    <a:pt x="6177" y="2049"/>
                  </a:cubicBezTo>
                  <a:cubicBezTo>
                    <a:pt x="6273" y="1985"/>
                    <a:pt x="6337" y="1889"/>
                    <a:pt x="6401" y="1825"/>
                  </a:cubicBezTo>
                  <a:cubicBezTo>
                    <a:pt x="6465" y="1761"/>
                    <a:pt x="6497" y="1697"/>
                    <a:pt x="6529" y="1633"/>
                  </a:cubicBezTo>
                  <a:cubicBezTo>
                    <a:pt x="6561" y="1569"/>
                    <a:pt x="6594" y="1505"/>
                    <a:pt x="6626" y="1441"/>
                  </a:cubicBezTo>
                  <a:cubicBezTo>
                    <a:pt x="6658" y="1377"/>
                    <a:pt x="6658" y="1313"/>
                    <a:pt x="6690" y="1249"/>
                  </a:cubicBezTo>
                  <a:lnTo>
                    <a:pt x="6690" y="1057"/>
                  </a:lnTo>
                  <a:lnTo>
                    <a:pt x="6690" y="1025"/>
                  </a:lnTo>
                  <a:lnTo>
                    <a:pt x="6690" y="257"/>
                  </a:lnTo>
                  <a:cubicBezTo>
                    <a:pt x="6658" y="321"/>
                    <a:pt x="6658" y="385"/>
                    <a:pt x="6626" y="417"/>
                  </a:cubicBezTo>
                  <a:cubicBezTo>
                    <a:pt x="6594" y="481"/>
                    <a:pt x="6561" y="545"/>
                    <a:pt x="6529" y="609"/>
                  </a:cubicBezTo>
                  <a:cubicBezTo>
                    <a:pt x="6497" y="705"/>
                    <a:pt x="6465" y="769"/>
                    <a:pt x="6401" y="833"/>
                  </a:cubicBezTo>
                  <a:cubicBezTo>
                    <a:pt x="6337" y="897"/>
                    <a:pt x="6273" y="961"/>
                    <a:pt x="6177" y="1057"/>
                  </a:cubicBezTo>
                  <a:cubicBezTo>
                    <a:pt x="6081" y="1153"/>
                    <a:pt x="5921" y="1249"/>
                    <a:pt x="5761" y="1377"/>
                  </a:cubicBezTo>
                  <a:lnTo>
                    <a:pt x="5729" y="1377"/>
                  </a:lnTo>
                  <a:cubicBezTo>
                    <a:pt x="5505" y="1505"/>
                    <a:pt x="5249" y="1633"/>
                    <a:pt x="4993" y="1697"/>
                  </a:cubicBezTo>
                  <a:cubicBezTo>
                    <a:pt x="4801" y="1761"/>
                    <a:pt x="4577" y="1825"/>
                    <a:pt x="4353" y="1857"/>
                  </a:cubicBezTo>
                  <a:cubicBezTo>
                    <a:pt x="4225" y="1889"/>
                    <a:pt x="4065" y="1921"/>
                    <a:pt x="3937" y="1921"/>
                  </a:cubicBezTo>
                  <a:cubicBezTo>
                    <a:pt x="3809" y="1953"/>
                    <a:pt x="3681" y="1953"/>
                    <a:pt x="3553" y="1953"/>
                  </a:cubicBezTo>
                  <a:lnTo>
                    <a:pt x="2881" y="1953"/>
                  </a:lnTo>
                  <a:cubicBezTo>
                    <a:pt x="2785" y="1921"/>
                    <a:pt x="2657" y="1921"/>
                    <a:pt x="2561" y="1921"/>
                  </a:cubicBezTo>
                  <a:cubicBezTo>
                    <a:pt x="2433" y="1889"/>
                    <a:pt x="2337" y="1857"/>
                    <a:pt x="2209" y="1857"/>
                  </a:cubicBezTo>
                  <a:cubicBezTo>
                    <a:pt x="2113" y="1825"/>
                    <a:pt x="1985" y="1793"/>
                    <a:pt x="1889" y="1761"/>
                  </a:cubicBezTo>
                  <a:cubicBezTo>
                    <a:pt x="1729" y="1729"/>
                    <a:pt x="1601" y="1697"/>
                    <a:pt x="1473" y="1633"/>
                  </a:cubicBezTo>
                  <a:cubicBezTo>
                    <a:pt x="1280" y="1569"/>
                    <a:pt x="1120" y="1473"/>
                    <a:pt x="992" y="1409"/>
                  </a:cubicBezTo>
                  <a:cubicBezTo>
                    <a:pt x="320" y="1025"/>
                    <a:pt x="0" y="513"/>
                    <a:pt x="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4900600" y="3215550"/>
              <a:ext cx="169650" cy="76050"/>
            </a:xfrm>
            <a:custGeom>
              <a:rect b="b" l="l" r="r" t="t"/>
              <a:pathLst>
                <a:path extrusionOk="0" h="3042" w="6786">
                  <a:moveTo>
                    <a:pt x="6690" y="449"/>
                  </a:moveTo>
                  <a:lnTo>
                    <a:pt x="6690" y="1057"/>
                  </a:lnTo>
                  <a:lnTo>
                    <a:pt x="6690" y="1089"/>
                  </a:lnTo>
                  <a:lnTo>
                    <a:pt x="6690" y="1281"/>
                  </a:lnTo>
                  <a:cubicBezTo>
                    <a:pt x="6658" y="1345"/>
                    <a:pt x="6658" y="1377"/>
                    <a:pt x="6626" y="1441"/>
                  </a:cubicBezTo>
                  <a:cubicBezTo>
                    <a:pt x="6593" y="1505"/>
                    <a:pt x="6561" y="1569"/>
                    <a:pt x="6529" y="1633"/>
                  </a:cubicBezTo>
                  <a:cubicBezTo>
                    <a:pt x="6497" y="1697"/>
                    <a:pt x="6465" y="1761"/>
                    <a:pt x="6401" y="1825"/>
                  </a:cubicBezTo>
                  <a:cubicBezTo>
                    <a:pt x="6337" y="1921"/>
                    <a:pt x="6273" y="1985"/>
                    <a:pt x="6209" y="2049"/>
                  </a:cubicBezTo>
                  <a:cubicBezTo>
                    <a:pt x="6081" y="2177"/>
                    <a:pt x="5953" y="2273"/>
                    <a:pt x="5793" y="2369"/>
                  </a:cubicBezTo>
                  <a:cubicBezTo>
                    <a:pt x="5761" y="2369"/>
                    <a:pt x="5761" y="2369"/>
                    <a:pt x="5729" y="2401"/>
                  </a:cubicBezTo>
                  <a:cubicBezTo>
                    <a:pt x="5537" y="2529"/>
                    <a:pt x="5281" y="2625"/>
                    <a:pt x="5025" y="2721"/>
                  </a:cubicBezTo>
                  <a:cubicBezTo>
                    <a:pt x="4801" y="2785"/>
                    <a:pt x="4609" y="2817"/>
                    <a:pt x="4385" y="2849"/>
                  </a:cubicBezTo>
                  <a:cubicBezTo>
                    <a:pt x="4257" y="2881"/>
                    <a:pt x="4097" y="2913"/>
                    <a:pt x="3969" y="2913"/>
                  </a:cubicBezTo>
                  <a:cubicBezTo>
                    <a:pt x="3841" y="2945"/>
                    <a:pt x="3713" y="2945"/>
                    <a:pt x="3585" y="2945"/>
                  </a:cubicBezTo>
                  <a:lnTo>
                    <a:pt x="2913" y="2945"/>
                  </a:lnTo>
                  <a:cubicBezTo>
                    <a:pt x="2817" y="2913"/>
                    <a:pt x="2689" y="2913"/>
                    <a:pt x="2593" y="2913"/>
                  </a:cubicBezTo>
                  <a:cubicBezTo>
                    <a:pt x="2497" y="2881"/>
                    <a:pt x="2369" y="2881"/>
                    <a:pt x="2273" y="2849"/>
                  </a:cubicBezTo>
                  <a:cubicBezTo>
                    <a:pt x="2145" y="2817"/>
                    <a:pt x="2017" y="2785"/>
                    <a:pt x="1921" y="2753"/>
                  </a:cubicBezTo>
                  <a:cubicBezTo>
                    <a:pt x="1793" y="2721"/>
                    <a:pt x="1633" y="2689"/>
                    <a:pt x="1505" y="2625"/>
                  </a:cubicBezTo>
                  <a:cubicBezTo>
                    <a:pt x="1345" y="2561"/>
                    <a:pt x="1184" y="2465"/>
                    <a:pt x="1024" y="2401"/>
                  </a:cubicBezTo>
                  <a:cubicBezTo>
                    <a:pt x="416" y="2017"/>
                    <a:pt x="64" y="1537"/>
                    <a:pt x="64" y="1057"/>
                  </a:cubicBezTo>
                  <a:lnTo>
                    <a:pt x="64" y="449"/>
                  </a:lnTo>
                  <a:cubicBezTo>
                    <a:pt x="192" y="833"/>
                    <a:pt x="512" y="1185"/>
                    <a:pt x="992" y="1441"/>
                  </a:cubicBezTo>
                  <a:cubicBezTo>
                    <a:pt x="1152" y="1537"/>
                    <a:pt x="1312" y="1601"/>
                    <a:pt x="1473" y="1665"/>
                  </a:cubicBezTo>
                  <a:cubicBezTo>
                    <a:pt x="1601" y="1729"/>
                    <a:pt x="1761" y="1761"/>
                    <a:pt x="1889" y="1825"/>
                  </a:cubicBezTo>
                  <a:cubicBezTo>
                    <a:pt x="2017" y="1857"/>
                    <a:pt x="2113" y="1889"/>
                    <a:pt x="2241" y="1889"/>
                  </a:cubicBezTo>
                  <a:cubicBezTo>
                    <a:pt x="2369" y="1921"/>
                    <a:pt x="2465" y="1953"/>
                    <a:pt x="2593" y="1953"/>
                  </a:cubicBezTo>
                  <a:cubicBezTo>
                    <a:pt x="2689" y="1985"/>
                    <a:pt x="2785" y="1985"/>
                    <a:pt x="2913" y="1985"/>
                  </a:cubicBezTo>
                  <a:cubicBezTo>
                    <a:pt x="3009" y="2017"/>
                    <a:pt x="3137" y="2017"/>
                    <a:pt x="3233" y="2017"/>
                  </a:cubicBezTo>
                  <a:lnTo>
                    <a:pt x="3585" y="2017"/>
                  </a:lnTo>
                  <a:cubicBezTo>
                    <a:pt x="3713" y="2017"/>
                    <a:pt x="3841" y="1985"/>
                    <a:pt x="3969" y="1985"/>
                  </a:cubicBezTo>
                  <a:cubicBezTo>
                    <a:pt x="4097" y="1985"/>
                    <a:pt x="4257" y="1953"/>
                    <a:pt x="4385" y="1921"/>
                  </a:cubicBezTo>
                  <a:cubicBezTo>
                    <a:pt x="4609" y="1889"/>
                    <a:pt x="4833" y="1825"/>
                    <a:pt x="5025" y="1761"/>
                  </a:cubicBezTo>
                  <a:cubicBezTo>
                    <a:pt x="5313" y="1665"/>
                    <a:pt x="5569" y="1569"/>
                    <a:pt x="5793" y="1441"/>
                  </a:cubicBezTo>
                  <a:cubicBezTo>
                    <a:pt x="5793" y="1441"/>
                    <a:pt x="5793" y="1409"/>
                    <a:pt x="5825" y="1409"/>
                  </a:cubicBezTo>
                  <a:cubicBezTo>
                    <a:pt x="5985" y="1313"/>
                    <a:pt x="6113" y="1217"/>
                    <a:pt x="6241" y="1089"/>
                  </a:cubicBezTo>
                  <a:cubicBezTo>
                    <a:pt x="6337" y="1025"/>
                    <a:pt x="6401" y="961"/>
                    <a:pt x="6465" y="865"/>
                  </a:cubicBezTo>
                  <a:cubicBezTo>
                    <a:pt x="6529" y="801"/>
                    <a:pt x="6561" y="737"/>
                    <a:pt x="6593" y="673"/>
                  </a:cubicBezTo>
                  <a:cubicBezTo>
                    <a:pt x="6626" y="609"/>
                    <a:pt x="6658" y="545"/>
                    <a:pt x="6690" y="449"/>
                  </a:cubicBezTo>
                  <a:close/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1057"/>
                  </a:lnTo>
                  <a:cubicBezTo>
                    <a:pt x="0" y="1569"/>
                    <a:pt x="352" y="2081"/>
                    <a:pt x="992" y="2465"/>
                  </a:cubicBezTo>
                  <a:cubicBezTo>
                    <a:pt x="1152" y="2529"/>
                    <a:pt x="1312" y="2625"/>
                    <a:pt x="1473" y="2689"/>
                  </a:cubicBezTo>
                  <a:cubicBezTo>
                    <a:pt x="1601" y="2753"/>
                    <a:pt x="1761" y="2785"/>
                    <a:pt x="1889" y="2817"/>
                  </a:cubicBezTo>
                  <a:cubicBezTo>
                    <a:pt x="2017" y="2881"/>
                    <a:pt x="2113" y="2881"/>
                    <a:pt x="2241" y="2913"/>
                  </a:cubicBezTo>
                  <a:cubicBezTo>
                    <a:pt x="2369" y="2945"/>
                    <a:pt x="2465" y="2977"/>
                    <a:pt x="2593" y="2977"/>
                  </a:cubicBezTo>
                  <a:cubicBezTo>
                    <a:pt x="2689" y="3009"/>
                    <a:pt x="2817" y="3009"/>
                    <a:pt x="2913" y="3009"/>
                  </a:cubicBezTo>
                  <a:cubicBezTo>
                    <a:pt x="3009" y="3009"/>
                    <a:pt x="3137" y="3041"/>
                    <a:pt x="3233" y="3041"/>
                  </a:cubicBezTo>
                  <a:lnTo>
                    <a:pt x="3585" y="3041"/>
                  </a:lnTo>
                  <a:cubicBezTo>
                    <a:pt x="3713" y="3041"/>
                    <a:pt x="3841" y="3009"/>
                    <a:pt x="3969" y="3009"/>
                  </a:cubicBezTo>
                  <a:cubicBezTo>
                    <a:pt x="4097" y="2977"/>
                    <a:pt x="4257" y="2977"/>
                    <a:pt x="4385" y="2945"/>
                  </a:cubicBezTo>
                  <a:cubicBezTo>
                    <a:pt x="4609" y="2913"/>
                    <a:pt x="4833" y="2849"/>
                    <a:pt x="5025" y="2785"/>
                  </a:cubicBezTo>
                  <a:cubicBezTo>
                    <a:pt x="5313" y="2689"/>
                    <a:pt x="5569" y="2593"/>
                    <a:pt x="5761" y="2465"/>
                  </a:cubicBezTo>
                  <a:cubicBezTo>
                    <a:pt x="5793" y="2465"/>
                    <a:pt x="5793" y="2433"/>
                    <a:pt x="5825" y="2433"/>
                  </a:cubicBezTo>
                  <a:cubicBezTo>
                    <a:pt x="5985" y="2337"/>
                    <a:pt x="6113" y="2241"/>
                    <a:pt x="6241" y="2113"/>
                  </a:cubicBezTo>
                  <a:cubicBezTo>
                    <a:pt x="6337" y="2049"/>
                    <a:pt x="6401" y="1953"/>
                    <a:pt x="6465" y="1889"/>
                  </a:cubicBezTo>
                  <a:cubicBezTo>
                    <a:pt x="6497" y="1825"/>
                    <a:pt x="6561" y="1761"/>
                    <a:pt x="6593" y="1697"/>
                  </a:cubicBezTo>
                  <a:cubicBezTo>
                    <a:pt x="6626" y="1633"/>
                    <a:pt x="6658" y="1537"/>
                    <a:pt x="6690" y="1473"/>
                  </a:cubicBezTo>
                  <a:cubicBezTo>
                    <a:pt x="6722" y="1409"/>
                    <a:pt x="6722" y="1345"/>
                    <a:pt x="6754" y="1281"/>
                  </a:cubicBezTo>
                  <a:lnTo>
                    <a:pt x="6754" y="1089"/>
                  </a:lnTo>
                  <a:lnTo>
                    <a:pt x="6754" y="1057"/>
                  </a:lnTo>
                  <a:lnTo>
                    <a:pt x="6786" y="65"/>
                  </a:lnTo>
                  <a:cubicBezTo>
                    <a:pt x="6786" y="33"/>
                    <a:pt x="6754" y="1"/>
                    <a:pt x="6722" y="1"/>
                  </a:cubicBezTo>
                  <a:cubicBezTo>
                    <a:pt x="6722" y="1"/>
                    <a:pt x="6690" y="33"/>
                    <a:pt x="6690" y="65"/>
                  </a:cubicBezTo>
                  <a:lnTo>
                    <a:pt x="6690" y="257"/>
                  </a:lnTo>
                  <a:cubicBezTo>
                    <a:pt x="6658" y="321"/>
                    <a:pt x="6658" y="385"/>
                    <a:pt x="6626" y="449"/>
                  </a:cubicBezTo>
                  <a:cubicBezTo>
                    <a:pt x="6593" y="513"/>
                    <a:pt x="6561" y="577"/>
                    <a:pt x="6529" y="641"/>
                  </a:cubicBezTo>
                  <a:cubicBezTo>
                    <a:pt x="6497" y="705"/>
                    <a:pt x="6465" y="769"/>
                    <a:pt x="6401" y="833"/>
                  </a:cubicBezTo>
                  <a:cubicBezTo>
                    <a:pt x="6337" y="897"/>
                    <a:pt x="6273" y="993"/>
                    <a:pt x="6209" y="1057"/>
                  </a:cubicBezTo>
                  <a:cubicBezTo>
                    <a:pt x="6081" y="1153"/>
                    <a:pt x="5953" y="1281"/>
                    <a:pt x="5793" y="1377"/>
                  </a:cubicBezTo>
                  <a:lnTo>
                    <a:pt x="5729" y="1377"/>
                  </a:lnTo>
                  <a:cubicBezTo>
                    <a:pt x="5537" y="1505"/>
                    <a:pt x="5281" y="1633"/>
                    <a:pt x="5025" y="1697"/>
                  </a:cubicBezTo>
                  <a:cubicBezTo>
                    <a:pt x="4801" y="1761"/>
                    <a:pt x="4609" y="1825"/>
                    <a:pt x="4385" y="1857"/>
                  </a:cubicBezTo>
                  <a:cubicBezTo>
                    <a:pt x="4257" y="1889"/>
                    <a:pt x="4097" y="1921"/>
                    <a:pt x="3969" y="1921"/>
                  </a:cubicBezTo>
                  <a:cubicBezTo>
                    <a:pt x="3841" y="1953"/>
                    <a:pt x="3713" y="1953"/>
                    <a:pt x="3585" y="1953"/>
                  </a:cubicBezTo>
                  <a:lnTo>
                    <a:pt x="3265" y="1953"/>
                  </a:lnTo>
                  <a:cubicBezTo>
                    <a:pt x="3137" y="1953"/>
                    <a:pt x="3041" y="1953"/>
                    <a:pt x="2913" y="1921"/>
                  </a:cubicBezTo>
                  <a:cubicBezTo>
                    <a:pt x="2817" y="1921"/>
                    <a:pt x="2689" y="1921"/>
                    <a:pt x="2593" y="1889"/>
                  </a:cubicBezTo>
                  <a:cubicBezTo>
                    <a:pt x="2497" y="1889"/>
                    <a:pt x="2369" y="1857"/>
                    <a:pt x="2273" y="1857"/>
                  </a:cubicBezTo>
                  <a:cubicBezTo>
                    <a:pt x="2145" y="1825"/>
                    <a:pt x="2017" y="1793"/>
                    <a:pt x="1921" y="1761"/>
                  </a:cubicBezTo>
                  <a:cubicBezTo>
                    <a:pt x="1793" y="1729"/>
                    <a:pt x="1633" y="1665"/>
                    <a:pt x="1505" y="1633"/>
                  </a:cubicBezTo>
                  <a:cubicBezTo>
                    <a:pt x="1345" y="1569"/>
                    <a:pt x="1184" y="1473"/>
                    <a:pt x="1024" y="1377"/>
                  </a:cubicBezTo>
                  <a:cubicBezTo>
                    <a:pt x="416" y="1025"/>
                    <a:pt x="64" y="545"/>
                    <a:pt x="64" y="33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4892600" y="3168350"/>
              <a:ext cx="184850" cy="96850"/>
            </a:xfrm>
            <a:custGeom>
              <a:rect b="b" l="l" r="r" t="t"/>
              <a:pathLst>
                <a:path extrusionOk="0" h="3874" w="7394">
                  <a:moveTo>
                    <a:pt x="3685" y="0"/>
                  </a:moveTo>
                  <a:cubicBezTo>
                    <a:pt x="2825" y="0"/>
                    <a:pt x="1969" y="192"/>
                    <a:pt x="1312" y="576"/>
                  </a:cubicBezTo>
                  <a:cubicBezTo>
                    <a:pt x="0" y="1313"/>
                    <a:pt x="32" y="2561"/>
                    <a:pt x="1344" y="3297"/>
                  </a:cubicBezTo>
                  <a:cubicBezTo>
                    <a:pt x="2001" y="3681"/>
                    <a:pt x="2857" y="3873"/>
                    <a:pt x="3713" y="3873"/>
                  </a:cubicBezTo>
                  <a:cubicBezTo>
                    <a:pt x="4569" y="3873"/>
                    <a:pt x="5425" y="3681"/>
                    <a:pt x="6081" y="3297"/>
                  </a:cubicBezTo>
                  <a:cubicBezTo>
                    <a:pt x="7394" y="2561"/>
                    <a:pt x="7394" y="1313"/>
                    <a:pt x="6081" y="576"/>
                  </a:cubicBezTo>
                  <a:cubicBezTo>
                    <a:pt x="5409" y="192"/>
                    <a:pt x="4545" y="0"/>
                    <a:pt x="3685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4900600" y="3167550"/>
              <a:ext cx="169650" cy="98450"/>
            </a:xfrm>
            <a:custGeom>
              <a:rect b="b" l="l" r="r" t="t"/>
              <a:pathLst>
                <a:path extrusionOk="0" h="3938" w="6786">
                  <a:moveTo>
                    <a:pt x="3361" y="64"/>
                  </a:moveTo>
                  <a:cubicBezTo>
                    <a:pt x="4225" y="64"/>
                    <a:pt x="5089" y="256"/>
                    <a:pt x="5729" y="640"/>
                  </a:cubicBezTo>
                  <a:cubicBezTo>
                    <a:pt x="6337" y="993"/>
                    <a:pt x="6690" y="1473"/>
                    <a:pt x="6690" y="1985"/>
                  </a:cubicBezTo>
                  <a:cubicBezTo>
                    <a:pt x="6690" y="2465"/>
                    <a:pt x="6369" y="2945"/>
                    <a:pt x="5729" y="3329"/>
                  </a:cubicBezTo>
                  <a:cubicBezTo>
                    <a:pt x="5089" y="3697"/>
                    <a:pt x="4241" y="3881"/>
                    <a:pt x="3389" y="3881"/>
                  </a:cubicBezTo>
                  <a:cubicBezTo>
                    <a:pt x="2537" y="3881"/>
                    <a:pt x="1681" y="3697"/>
                    <a:pt x="1024" y="3329"/>
                  </a:cubicBezTo>
                  <a:cubicBezTo>
                    <a:pt x="416" y="2945"/>
                    <a:pt x="64" y="2465"/>
                    <a:pt x="64" y="1953"/>
                  </a:cubicBezTo>
                  <a:cubicBezTo>
                    <a:pt x="64" y="1473"/>
                    <a:pt x="384" y="993"/>
                    <a:pt x="1024" y="640"/>
                  </a:cubicBezTo>
                  <a:cubicBezTo>
                    <a:pt x="1665" y="256"/>
                    <a:pt x="2529" y="64"/>
                    <a:pt x="3361" y="64"/>
                  </a:cubicBezTo>
                  <a:close/>
                  <a:moveTo>
                    <a:pt x="3377" y="0"/>
                  </a:moveTo>
                  <a:cubicBezTo>
                    <a:pt x="2513" y="0"/>
                    <a:pt x="1649" y="192"/>
                    <a:pt x="992" y="576"/>
                  </a:cubicBezTo>
                  <a:cubicBezTo>
                    <a:pt x="352" y="928"/>
                    <a:pt x="0" y="1441"/>
                    <a:pt x="0" y="1953"/>
                  </a:cubicBezTo>
                  <a:cubicBezTo>
                    <a:pt x="0" y="2497"/>
                    <a:pt x="352" y="3009"/>
                    <a:pt x="992" y="3361"/>
                  </a:cubicBezTo>
                  <a:cubicBezTo>
                    <a:pt x="1665" y="3745"/>
                    <a:pt x="2529" y="3937"/>
                    <a:pt x="3393" y="3937"/>
                  </a:cubicBezTo>
                  <a:cubicBezTo>
                    <a:pt x="4257" y="3937"/>
                    <a:pt x="5121" y="3745"/>
                    <a:pt x="5793" y="3361"/>
                  </a:cubicBezTo>
                  <a:cubicBezTo>
                    <a:pt x="6433" y="3009"/>
                    <a:pt x="6786" y="2497"/>
                    <a:pt x="6786" y="1985"/>
                  </a:cubicBezTo>
                  <a:cubicBezTo>
                    <a:pt x="6786" y="1441"/>
                    <a:pt x="6401" y="928"/>
                    <a:pt x="5761" y="576"/>
                  </a:cubicBezTo>
                  <a:cubicBezTo>
                    <a:pt x="5105" y="192"/>
                    <a:pt x="4241" y="0"/>
                    <a:pt x="33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4913400" y="3178550"/>
              <a:ext cx="144050" cy="76425"/>
            </a:xfrm>
            <a:custGeom>
              <a:rect b="b" l="l" r="r" t="t"/>
              <a:pathLst>
                <a:path extrusionOk="0" h="3057" w="5762">
                  <a:moveTo>
                    <a:pt x="2849" y="0"/>
                  </a:moveTo>
                  <a:cubicBezTo>
                    <a:pt x="2177" y="0"/>
                    <a:pt x="1505" y="152"/>
                    <a:pt x="993" y="456"/>
                  </a:cubicBezTo>
                  <a:cubicBezTo>
                    <a:pt x="0" y="1033"/>
                    <a:pt x="0" y="1993"/>
                    <a:pt x="1025" y="2601"/>
                  </a:cubicBezTo>
                  <a:cubicBezTo>
                    <a:pt x="1537" y="2905"/>
                    <a:pt x="2209" y="3057"/>
                    <a:pt x="2881" y="3057"/>
                  </a:cubicBezTo>
                  <a:cubicBezTo>
                    <a:pt x="3553" y="3057"/>
                    <a:pt x="4225" y="2905"/>
                    <a:pt x="4737" y="2601"/>
                  </a:cubicBezTo>
                  <a:cubicBezTo>
                    <a:pt x="5761" y="2025"/>
                    <a:pt x="5761" y="1033"/>
                    <a:pt x="4705" y="456"/>
                  </a:cubicBezTo>
                  <a:cubicBezTo>
                    <a:pt x="4193" y="152"/>
                    <a:pt x="3521" y="0"/>
                    <a:pt x="2849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4919000" y="3177750"/>
              <a:ext cx="132850" cy="77825"/>
            </a:xfrm>
            <a:custGeom>
              <a:rect b="b" l="l" r="r" t="t"/>
              <a:pathLst>
                <a:path extrusionOk="0" h="3113" w="5314">
                  <a:moveTo>
                    <a:pt x="2625" y="72"/>
                  </a:moveTo>
                  <a:cubicBezTo>
                    <a:pt x="3297" y="72"/>
                    <a:pt x="3969" y="232"/>
                    <a:pt x="4481" y="520"/>
                  </a:cubicBezTo>
                  <a:cubicBezTo>
                    <a:pt x="4961" y="809"/>
                    <a:pt x="5217" y="1161"/>
                    <a:pt x="5217" y="1577"/>
                  </a:cubicBezTo>
                  <a:cubicBezTo>
                    <a:pt x="5217" y="1961"/>
                    <a:pt x="4961" y="2313"/>
                    <a:pt x="4481" y="2601"/>
                  </a:cubicBezTo>
                  <a:cubicBezTo>
                    <a:pt x="3985" y="2889"/>
                    <a:pt x="3321" y="3033"/>
                    <a:pt x="2653" y="3033"/>
                  </a:cubicBezTo>
                  <a:cubicBezTo>
                    <a:pt x="1985" y="3033"/>
                    <a:pt x="1313" y="2889"/>
                    <a:pt x="801" y="2601"/>
                  </a:cubicBezTo>
                  <a:cubicBezTo>
                    <a:pt x="320" y="2313"/>
                    <a:pt x="64" y="1961"/>
                    <a:pt x="64" y="1545"/>
                  </a:cubicBezTo>
                  <a:cubicBezTo>
                    <a:pt x="64" y="1161"/>
                    <a:pt x="320" y="777"/>
                    <a:pt x="801" y="520"/>
                  </a:cubicBezTo>
                  <a:cubicBezTo>
                    <a:pt x="1313" y="232"/>
                    <a:pt x="1953" y="72"/>
                    <a:pt x="2625" y="72"/>
                  </a:cubicBezTo>
                  <a:close/>
                  <a:moveTo>
                    <a:pt x="2629" y="0"/>
                  </a:moveTo>
                  <a:cubicBezTo>
                    <a:pt x="1953" y="0"/>
                    <a:pt x="1281" y="152"/>
                    <a:pt x="769" y="456"/>
                  </a:cubicBezTo>
                  <a:cubicBezTo>
                    <a:pt x="256" y="745"/>
                    <a:pt x="0" y="1129"/>
                    <a:pt x="0" y="1545"/>
                  </a:cubicBezTo>
                  <a:cubicBezTo>
                    <a:pt x="0" y="1993"/>
                    <a:pt x="256" y="2377"/>
                    <a:pt x="769" y="2665"/>
                  </a:cubicBezTo>
                  <a:cubicBezTo>
                    <a:pt x="1313" y="2953"/>
                    <a:pt x="1985" y="3113"/>
                    <a:pt x="2657" y="3113"/>
                  </a:cubicBezTo>
                  <a:cubicBezTo>
                    <a:pt x="3329" y="3113"/>
                    <a:pt x="4001" y="2953"/>
                    <a:pt x="4513" y="2665"/>
                  </a:cubicBezTo>
                  <a:cubicBezTo>
                    <a:pt x="5025" y="2377"/>
                    <a:pt x="5313" y="1993"/>
                    <a:pt x="5313" y="1577"/>
                  </a:cubicBezTo>
                  <a:cubicBezTo>
                    <a:pt x="5313" y="1129"/>
                    <a:pt x="5025" y="745"/>
                    <a:pt x="4513" y="456"/>
                  </a:cubicBezTo>
                  <a:cubicBezTo>
                    <a:pt x="3985" y="152"/>
                    <a:pt x="3305" y="0"/>
                    <a:pt x="262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5060625" y="32419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0" y="449"/>
                    <a:pt x="32" y="449"/>
                  </a:cubicBezTo>
                  <a:cubicBezTo>
                    <a:pt x="32" y="449"/>
                    <a:pt x="64" y="417"/>
                    <a:pt x="64" y="385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4984600" y="32731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416"/>
                  </a:lnTo>
                  <a:lnTo>
                    <a:pt x="33" y="448"/>
                  </a:lnTo>
                  <a:cubicBezTo>
                    <a:pt x="65" y="448"/>
                    <a:pt x="65" y="416"/>
                    <a:pt x="65" y="416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4999000" y="3272375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65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384"/>
                  </a:lnTo>
                  <a:cubicBezTo>
                    <a:pt x="1" y="416"/>
                    <a:pt x="33" y="416"/>
                    <a:pt x="65" y="416"/>
                  </a:cubicBezTo>
                  <a:cubicBezTo>
                    <a:pt x="65" y="416"/>
                    <a:pt x="97" y="416"/>
                    <a:pt x="97" y="384"/>
                  </a:cubicBezTo>
                  <a:lnTo>
                    <a:pt x="97" y="32"/>
                  </a:lnTo>
                  <a:cubicBezTo>
                    <a:pt x="97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5014225" y="3269975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32" y="0"/>
                  </a:moveTo>
                  <a:lnTo>
                    <a:pt x="0" y="32"/>
                  </a:lnTo>
                  <a:lnTo>
                    <a:pt x="0" y="416"/>
                  </a:lnTo>
                  <a:lnTo>
                    <a:pt x="32" y="448"/>
                  </a:lnTo>
                  <a:cubicBezTo>
                    <a:pt x="64" y="448"/>
                    <a:pt x="96" y="416"/>
                    <a:pt x="96" y="416"/>
                  </a:cubicBezTo>
                  <a:lnTo>
                    <a:pt x="96" y="32"/>
                  </a:lnTo>
                  <a:cubicBezTo>
                    <a:pt x="96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5028625" y="32651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0" y="448"/>
                    <a:pt x="32" y="448"/>
                  </a:cubicBezTo>
                  <a:lnTo>
                    <a:pt x="64" y="416"/>
                  </a:ln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5039825" y="32587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lnTo>
                    <a:pt x="0" y="32"/>
                  </a:lnTo>
                  <a:lnTo>
                    <a:pt x="0" y="416"/>
                  </a:lnTo>
                  <a:lnTo>
                    <a:pt x="32" y="448"/>
                  </a:lnTo>
                  <a:cubicBezTo>
                    <a:pt x="64" y="448"/>
                    <a:pt x="64" y="416"/>
                    <a:pt x="64" y="416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5050225" y="3251550"/>
              <a:ext cx="2425" cy="11250"/>
            </a:xfrm>
            <a:custGeom>
              <a:rect b="b" l="l" r="r" t="t"/>
              <a:pathLst>
                <a:path extrusionOk="0" h="450" w="97">
                  <a:moveTo>
                    <a:pt x="64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417"/>
                  </a:lnTo>
                  <a:cubicBezTo>
                    <a:pt x="0" y="417"/>
                    <a:pt x="32" y="449"/>
                    <a:pt x="64" y="449"/>
                  </a:cubicBezTo>
                  <a:lnTo>
                    <a:pt x="96" y="417"/>
                  </a:lnTo>
                  <a:lnTo>
                    <a:pt x="96" y="33"/>
                  </a:lnTo>
                  <a:cubicBezTo>
                    <a:pt x="96" y="1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4908600" y="3241950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32" y="449"/>
                    <a:pt x="32" y="449"/>
                  </a:cubicBezTo>
                  <a:cubicBezTo>
                    <a:pt x="64" y="449"/>
                    <a:pt x="64" y="417"/>
                    <a:pt x="64" y="385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4969400" y="3272375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65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384"/>
                  </a:lnTo>
                  <a:cubicBezTo>
                    <a:pt x="1" y="416"/>
                    <a:pt x="33" y="416"/>
                    <a:pt x="65" y="416"/>
                  </a:cubicBezTo>
                  <a:cubicBezTo>
                    <a:pt x="65" y="416"/>
                    <a:pt x="97" y="416"/>
                    <a:pt x="97" y="384"/>
                  </a:cubicBezTo>
                  <a:lnTo>
                    <a:pt x="97" y="32"/>
                  </a:lnTo>
                  <a:cubicBezTo>
                    <a:pt x="97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4955000" y="32699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416"/>
                  </a:lnTo>
                  <a:cubicBezTo>
                    <a:pt x="1" y="416"/>
                    <a:pt x="1" y="448"/>
                    <a:pt x="33" y="448"/>
                  </a:cubicBezTo>
                  <a:lnTo>
                    <a:pt x="65" y="416"/>
                  </a:ln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4940600" y="3265175"/>
              <a:ext cx="2425" cy="11225"/>
            </a:xfrm>
            <a:custGeom>
              <a:rect b="b" l="l" r="r" t="t"/>
              <a:pathLst>
                <a:path extrusionOk="0" h="449" w="97">
                  <a:moveTo>
                    <a:pt x="33" y="0"/>
                  </a:moveTo>
                  <a:lnTo>
                    <a:pt x="1" y="32"/>
                  </a:lnTo>
                  <a:lnTo>
                    <a:pt x="1" y="416"/>
                  </a:lnTo>
                  <a:lnTo>
                    <a:pt x="33" y="448"/>
                  </a:lnTo>
                  <a:cubicBezTo>
                    <a:pt x="65" y="448"/>
                    <a:pt x="97" y="416"/>
                    <a:pt x="65" y="416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4929400" y="3258775"/>
              <a:ext cx="1625" cy="11225"/>
            </a:xfrm>
            <a:custGeom>
              <a:rect b="b" l="l" r="r" t="t"/>
              <a:pathLst>
                <a:path extrusionOk="0" h="449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0" y="448"/>
                    <a:pt x="32" y="448"/>
                  </a:cubicBezTo>
                  <a:cubicBezTo>
                    <a:pt x="64" y="448"/>
                    <a:pt x="64" y="416"/>
                    <a:pt x="64" y="416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4918200" y="3251550"/>
              <a:ext cx="2425" cy="11250"/>
            </a:xfrm>
            <a:custGeom>
              <a:rect b="b" l="l" r="r" t="t"/>
              <a:pathLst>
                <a:path extrusionOk="0" h="450" w="97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417"/>
                  </a:lnTo>
                  <a:lnTo>
                    <a:pt x="32" y="449"/>
                  </a:lnTo>
                  <a:cubicBezTo>
                    <a:pt x="64" y="449"/>
                    <a:pt x="96" y="417"/>
                    <a:pt x="64" y="417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4943000" y="3192350"/>
              <a:ext cx="85650" cy="48825"/>
            </a:xfrm>
            <a:custGeom>
              <a:rect b="b" l="l" r="r" t="t"/>
              <a:pathLst>
                <a:path extrusionOk="0" h="1953" w="3426">
                  <a:moveTo>
                    <a:pt x="737" y="1"/>
                  </a:moveTo>
                  <a:lnTo>
                    <a:pt x="513" y="129"/>
                  </a:lnTo>
                  <a:lnTo>
                    <a:pt x="897" y="353"/>
                  </a:lnTo>
                  <a:cubicBezTo>
                    <a:pt x="833" y="385"/>
                    <a:pt x="801" y="385"/>
                    <a:pt x="737" y="417"/>
                  </a:cubicBezTo>
                  <a:cubicBezTo>
                    <a:pt x="705" y="449"/>
                    <a:pt x="673" y="481"/>
                    <a:pt x="641" y="481"/>
                  </a:cubicBezTo>
                  <a:lnTo>
                    <a:pt x="257" y="289"/>
                  </a:lnTo>
                  <a:lnTo>
                    <a:pt x="1" y="417"/>
                  </a:lnTo>
                  <a:lnTo>
                    <a:pt x="449" y="673"/>
                  </a:lnTo>
                  <a:cubicBezTo>
                    <a:pt x="161" y="993"/>
                    <a:pt x="289" y="1409"/>
                    <a:pt x="769" y="1697"/>
                  </a:cubicBezTo>
                  <a:cubicBezTo>
                    <a:pt x="1057" y="1857"/>
                    <a:pt x="1409" y="1953"/>
                    <a:pt x="1793" y="1953"/>
                  </a:cubicBezTo>
                  <a:lnTo>
                    <a:pt x="1793" y="1729"/>
                  </a:lnTo>
                  <a:cubicBezTo>
                    <a:pt x="1537" y="1697"/>
                    <a:pt x="1281" y="1633"/>
                    <a:pt x="1057" y="1537"/>
                  </a:cubicBezTo>
                  <a:cubicBezTo>
                    <a:pt x="769" y="1345"/>
                    <a:pt x="673" y="1089"/>
                    <a:pt x="769" y="865"/>
                  </a:cubicBezTo>
                  <a:lnTo>
                    <a:pt x="769" y="865"/>
                  </a:lnTo>
                  <a:lnTo>
                    <a:pt x="1505" y="1281"/>
                  </a:lnTo>
                  <a:lnTo>
                    <a:pt x="1729" y="1121"/>
                  </a:lnTo>
                  <a:lnTo>
                    <a:pt x="961" y="673"/>
                  </a:lnTo>
                  <a:cubicBezTo>
                    <a:pt x="993" y="641"/>
                    <a:pt x="1025" y="641"/>
                    <a:pt x="1057" y="609"/>
                  </a:cubicBezTo>
                  <a:cubicBezTo>
                    <a:pt x="1089" y="577"/>
                    <a:pt x="1153" y="545"/>
                    <a:pt x="1185" y="545"/>
                  </a:cubicBezTo>
                  <a:lnTo>
                    <a:pt x="1985" y="993"/>
                  </a:lnTo>
                  <a:lnTo>
                    <a:pt x="2241" y="865"/>
                  </a:lnTo>
                  <a:lnTo>
                    <a:pt x="1505" y="449"/>
                  </a:lnTo>
                  <a:cubicBezTo>
                    <a:pt x="1634" y="419"/>
                    <a:pt x="1762" y="404"/>
                    <a:pt x="1888" y="404"/>
                  </a:cubicBezTo>
                  <a:cubicBezTo>
                    <a:pt x="2169" y="404"/>
                    <a:pt x="2436" y="476"/>
                    <a:pt x="2657" y="609"/>
                  </a:cubicBezTo>
                  <a:cubicBezTo>
                    <a:pt x="2849" y="705"/>
                    <a:pt x="2977" y="865"/>
                    <a:pt x="2977" y="1025"/>
                  </a:cubicBezTo>
                  <a:lnTo>
                    <a:pt x="3425" y="1025"/>
                  </a:lnTo>
                  <a:cubicBezTo>
                    <a:pt x="3393" y="801"/>
                    <a:pt x="3265" y="577"/>
                    <a:pt x="2977" y="417"/>
                  </a:cubicBezTo>
                  <a:cubicBezTo>
                    <a:pt x="2670" y="233"/>
                    <a:pt x="2259" y="153"/>
                    <a:pt x="1852" y="153"/>
                  </a:cubicBezTo>
                  <a:cubicBezTo>
                    <a:pt x="1622" y="153"/>
                    <a:pt x="1393" y="178"/>
                    <a:pt x="1185" y="225"/>
                  </a:cubicBezTo>
                  <a:lnTo>
                    <a:pt x="73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4942200" y="3190750"/>
              <a:ext cx="87250" cy="52025"/>
            </a:xfrm>
            <a:custGeom>
              <a:rect b="b" l="l" r="r" t="t"/>
              <a:pathLst>
                <a:path extrusionOk="0" h="2081" w="3490">
                  <a:moveTo>
                    <a:pt x="769" y="97"/>
                  </a:moveTo>
                  <a:lnTo>
                    <a:pt x="1185" y="321"/>
                  </a:lnTo>
                  <a:lnTo>
                    <a:pt x="1217" y="353"/>
                  </a:lnTo>
                  <a:cubicBezTo>
                    <a:pt x="1437" y="283"/>
                    <a:pt x="1670" y="251"/>
                    <a:pt x="1899" y="251"/>
                  </a:cubicBezTo>
                  <a:cubicBezTo>
                    <a:pt x="2302" y="251"/>
                    <a:pt x="2691" y="349"/>
                    <a:pt x="2977" y="513"/>
                  </a:cubicBezTo>
                  <a:cubicBezTo>
                    <a:pt x="3233" y="641"/>
                    <a:pt x="3393" y="833"/>
                    <a:pt x="3425" y="1025"/>
                  </a:cubicBezTo>
                  <a:lnTo>
                    <a:pt x="3041" y="1025"/>
                  </a:lnTo>
                  <a:cubicBezTo>
                    <a:pt x="3009" y="897"/>
                    <a:pt x="2881" y="737"/>
                    <a:pt x="2721" y="641"/>
                  </a:cubicBezTo>
                  <a:cubicBezTo>
                    <a:pt x="2500" y="508"/>
                    <a:pt x="2218" y="436"/>
                    <a:pt x="1928" y="436"/>
                  </a:cubicBezTo>
                  <a:cubicBezTo>
                    <a:pt x="1798" y="436"/>
                    <a:pt x="1666" y="451"/>
                    <a:pt x="1537" y="481"/>
                  </a:cubicBezTo>
                  <a:lnTo>
                    <a:pt x="1505" y="481"/>
                  </a:lnTo>
                  <a:cubicBezTo>
                    <a:pt x="1505" y="513"/>
                    <a:pt x="1505" y="513"/>
                    <a:pt x="1537" y="545"/>
                  </a:cubicBezTo>
                  <a:lnTo>
                    <a:pt x="2177" y="897"/>
                  </a:lnTo>
                  <a:lnTo>
                    <a:pt x="2017" y="1025"/>
                  </a:lnTo>
                  <a:lnTo>
                    <a:pt x="1249" y="577"/>
                  </a:lnTo>
                  <a:lnTo>
                    <a:pt x="1217" y="545"/>
                  </a:lnTo>
                  <a:cubicBezTo>
                    <a:pt x="1153" y="577"/>
                    <a:pt x="1121" y="609"/>
                    <a:pt x="1057" y="641"/>
                  </a:cubicBezTo>
                  <a:cubicBezTo>
                    <a:pt x="1025" y="641"/>
                    <a:pt x="993" y="673"/>
                    <a:pt x="961" y="705"/>
                  </a:cubicBezTo>
                  <a:cubicBezTo>
                    <a:pt x="929" y="705"/>
                    <a:pt x="929" y="737"/>
                    <a:pt x="929" y="737"/>
                  </a:cubicBezTo>
                  <a:lnTo>
                    <a:pt x="961" y="769"/>
                  </a:lnTo>
                  <a:lnTo>
                    <a:pt x="1697" y="1185"/>
                  </a:lnTo>
                  <a:lnTo>
                    <a:pt x="1537" y="1281"/>
                  </a:lnTo>
                  <a:lnTo>
                    <a:pt x="833" y="897"/>
                  </a:lnTo>
                  <a:lnTo>
                    <a:pt x="769" y="897"/>
                  </a:lnTo>
                  <a:cubicBezTo>
                    <a:pt x="641" y="1153"/>
                    <a:pt x="769" y="1441"/>
                    <a:pt x="1089" y="1601"/>
                  </a:cubicBezTo>
                  <a:cubicBezTo>
                    <a:pt x="1249" y="1729"/>
                    <a:pt x="1505" y="1793"/>
                    <a:pt x="1761" y="1793"/>
                  </a:cubicBezTo>
                  <a:lnTo>
                    <a:pt x="1761" y="1985"/>
                  </a:lnTo>
                  <a:cubicBezTo>
                    <a:pt x="1409" y="1985"/>
                    <a:pt x="1057" y="1889"/>
                    <a:pt x="801" y="1729"/>
                  </a:cubicBezTo>
                  <a:cubicBezTo>
                    <a:pt x="545" y="1601"/>
                    <a:pt x="417" y="1409"/>
                    <a:pt x="353" y="1217"/>
                  </a:cubicBezTo>
                  <a:cubicBezTo>
                    <a:pt x="353" y="1057"/>
                    <a:pt x="385" y="897"/>
                    <a:pt x="513" y="769"/>
                  </a:cubicBezTo>
                  <a:lnTo>
                    <a:pt x="513" y="737"/>
                  </a:lnTo>
                  <a:cubicBezTo>
                    <a:pt x="513" y="705"/>
                    <a:pt x="513" y="705"/>
                    <a:pt x="481" y="705"/>
                  </a:cubicBezTo>
                  <a:lnTo>
                    <a:pt x="97" y="481"/>
                  </a:lnTo>
                  <a:lnTo>
                    <a:pt x="289" y="385"/>
                  </a:lnTo>
                  <a:lnTo>
                    <a:pt x="641" y="577"/>
                  </a:lnTo>
                  <a:lnTo>
                    <a:pt x="673" y="577"/>
                  </a:lnTo>
                  <a:cubicBezTo>
                    <a:pt x="705" y="545"/>
                    <a:pt x="769" y="545"/>
                    <a:pt x="801" y="513"/>
                  </a:cubicBezTo>
                  <a:cubicBezTo>
                    <a:pt x="833" y="481"/>
                    <a:pt x="865" y="481"/>
                    <a:pt x="929" y="449"/>
                  </a:cubicBezTo>
                  <a:lnTo>
                    <a:pt x="929" y="417"/>
                  </a:lnTo>
                  <a:cubicBezTo>
                    <a:pt x="961" y="417"/>
                    <a:pt x="929" y="385"/>
                    <a:pt x="929" y="385"/>
                  </a:cubicBezTo>
                  <a:lnTo>
                    <a:pt x="609" y="193"/>
                  </a:lnTo>
                  <a:lnTo>
                    <a:pt x="769" y="97"/>
                  </a:lnTo>
                  <a:close/>
                  <a:moveTo>
                    <a:pt x="769" y="0"/>
                  </a:moveTo>
                  <a:lnTo>
                    <a:pt x="513" y="161"/>
                  </a:lnTo>
                  <a:lnTo>
                    <a:pt x="481" y="193"/>
                  </a:lnTo>
                  <a:lnTo>
                    <a:pt x="513" y="225"/>
                  </a:lnTo>
                  <a:lnTo>
                    <a:pt x="833" y="417"/>
                  </a:lnTo>
                  <a:cubicBezTo>
                    <a:pt x="801" y="417"/>
                    <a:pt x="801" y="449"/>
                    <a:pt x="769" y="449"/>
                  </a:cubicBezTo>
                  <a:cubicBezTo>
                    <a:pt x="737" y="481"/>
                    <a:pt x="705" y="481"/>
                    <a:pt x="673" y="513"/>
                  </a:cubicBezTo>
                  <a:lnTo>
                    <a:pt x="289" y="289"/>
                  </a:lnTo>
                  <a:lnTo>
                    <a:pt x="257" y="289"/>
                  </a:lnTo>
                  <a:lnTo>
                    <a:pt x="33" y="449"/>
                  </a:lnTo>
                  <a:cubicBezTo>
                    <a:pt x="1" y="449"/>
                    <a:pt x="1" y="481"/>
                    <a:pt x="1" y="481"/>
                  </a:cubicBezTo>
                  <a:cubicBezTo>
                    <a:pt x="1" y="481"/>
                    <a:pt x="1" y="513"/>
                    <a:pt x="33" y="513"/>
                  </a:cubicBezTo>
                  <a:lnTo>
                    <a:pt x="417" y="737"/>
                  </a:lnTo>
                  <a:cubicBezTo>
                    <a:pt x="321" y="897"/>
                    <a:pt x="257" y="1057"/>
                    <a:pt x="289" y="1217"/>
                  </a:cubicBezTo>
                  <a:cubicBezTo>
                    <a:pt x="353" y="1441"/>
                    <a:pt x="513" y="1633"/>
                    <a:pt x="769" y="1793"/>
                  </a:cubicBezTo>
                  <a:cubicBezTo>
                    <a:pt x="1057" y="1953"/>
                    <a:pt x="1409" y="2049"/>
                    <a:pt x="1825" y="2081"/>
                  </a:cubicBezTo>
                  <a:lnTo>
                    <a:pt x="1825" y="2049"/>
                  </a:lnTo>
                  <a:lnTo>
                    <a:pt x="1857" y="2049"/>
                  </a:lnTo>
                  <a:lnTo>
                    <a:pt x="1857" y="1793"/>
                  </a:lnTo>
                  <a:cubicBezTo>
                    <a:pt x="1857" y="1761"/>
                    <a:pt x="1825" y="1761"/>
                    <a:pt x="1825" y="1761"/>
                  </a:cubicBezTo>
                  <a:cubicBezTo>
                    <a:pt x="1537" y="1729"/>
                    <a:pt x="1313" y="1665"/>
                    <a:pt x="1121" y="1569"/>
                  </a:cubicBezTo>
                  <a:cubicBezTo>
                    <a:pt x="833" y="1409"/>
                    <a:pt x="737" y="1185"/>
                    <a:pt x="833" y="993"/>
                  </a:cubicBezTo>
                  <a:lnTo>
                    <a:pt x="833" y="993"/>
                  </a:lnTo>
                  <a:lnTo>
                    <a:pt x="1505" y="1377"/>
                  </a:lnTo>
                  <a:lnTo>
                    <a:pt x="1537" y="1377"/>
                  </a:lnTo>
                  <a:lnTo>
                    <a:pt x="1793" y="1217"/>
                  </a:lnTo>
                  <a:lnTo>
                    <a:pt x="1793" y="1185"/>
                  </a:lnTo>
                  <a:lnTo>
                    <a:pt x="1793" y="1153"/>
                  </a:lnTo>
                  <a:lnTo>
                    <a:pt x="1057" y="737"/>
                  </a:lnTo>
                  <a:cubicBezTo>
                    <a:pt x="1057" y="705"/>
                    <a:pt x="1089" y="705"/>
                    <a:pt x="1121" y="673"/>
                  </a:cubicBezTo>
                  <a:cubicBezTo>
                    <a:pt x="1153" y="673"/>
                    <a:pt x="1185" y="641"/>
                    <a:pt x="1217" y="641"/>
                  </a:cubicBezTo>
                  <a:lnTo>
                    <a:pt x="1985" y="1089"/>
                  </a:lnTo>
                  <a:lnTo>
                    <a:pt x="2049" y="1089"/>
                  </a:lnTo>
                  <a:lnTo>
                    <a:pt x="2273" y="929"/>
                  </a:lnTo>
                  <a:cubicBezTo>
                    <a:pt x="2273" y="929"/>
                    <a:pt x="2305" y="929"/>
                    <a:pt x="2305" y="897"/>
                  </a:cubicBezTo>
                  <a:cubicBezTo>
                    <a:pt x="2305" y="897"/>
                    <a:pt x="2305" y="865"/>
                    <a:pt x="2273" y="865"/>
                  </a:cubicBezTo>
                  <a:lnTo>
                    <a:pt x="1665" y="513"/>
                  </a:lnTo>
                  <a:cubicBezTo>
                    <a:pt x="1756" y="496"/>
                    <a:pt x="1849" y="488"/>
                    <a:pt x="1942" y="488"/>
                  </a:cubicBezTo>
                  <a:cubicBezTo>
                    <a:pt x="2209" y="488"/>
                    <a:pt x="2475" y="554"/>
                    <a:pt x="2689" y="673"/>
                  </a:cubicBezTo>
                  <a:cubicBezTo>
                    <a:pt x="2849" y="801"/>
                    <a:pt x="2977" y="929"/>
                    <a:pt x="2977" y="1057"/>
                  </a:cubicBezTo>
                  <a:cubicBezTo>
                    <a:pt x="2977" y="1089"/>
                    <a:pt x="3009" y="1089"/>
                    <a:pt x="3009" y="1089"/>
                  </a:cubicBezTo>
                  <a:lnTo>
                    <a:pt x="3489" y="1089"/>
                  </a:lnTo>
                  <a:lnTo>
                    <a:pt x="3489" y="1057"/>
                  </a:lnTo>
                  <a:cubicBezTo>
                    <a:pt x="3457" y="833"/>
                    <a:pt x="3297" y="609"/>
                    <a:pt x="3009" y="449"/>
                  </a:cubicBezTo>
                  <a:cubicBezTo>
                    <a:pt x="2701" y="263"/>
                    <a:pt x="2299" y="171"/>
                    <a:pt x="1891" y="171"/>
                  </a:cubicBezTo>
                  <a:cubicBezTo>
                    <a:pt x="1663" y="171"/>
                    <a:pt x="1434" y="199"/>
                    <a:pt x="1217" y="257"/>
                  </a:cubicBezTo>
                  <a:lnTo>
                    <a:pt x="80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4710150" y="3177950"/>
              <a:ext cx="151250" cy="139525"/>
            </a:xfrm>
            <a:custGeom>
              <a:rect b="b" l="l" r="r" t="t"/>
              <a:pathLst>
                <a:path extrusionOk="0" h="5581" w="6050">
                  <a:moveTo>
                    <a:pt x="5090" y="0"/>
                  </a:moveTo>
                  <a:lnTo>
                    <a:pt x="5090" y="32"/>
                  </a:lnTo>
                  <a:cubicBezTo>
                    <a:pt x="5154" y="64"/>
                    <a:pt x="5186" y="128"/>
                    <a:pt x="5218" y="192"/>
                  </a:cubicBezTo>
                  <a:cubicBezTo>
                    <a:pt x="5250" y="256"/>
                    <a:pt x="5282" y="320"/>
                    <a:pt x="5282" y="352"/>
                  </a:cubicBezTo>
                  <a:cubicBezTo>
                    <a:pt x="5314" y="416"/>
                    <a:pt x="5346" y="512"/>
                    <a:pt x="5346" y="577"/>
                  </a:cubicBezTo>
                  <a:cubicBezTo>
                    <a:pt x="5378" y="641"/>
                    <a:pt x="5378" y="737"/>
                    <a:pt x="5378" y="801"/>
                  </a:cubicBezTo>
                  <a:lnTo>
                    <a:pt x="5378" y="1121"/>
                  </a:lnTo>
                  <a:cubicBezTo>
                    <a:pt x="5346" y="1281"/>
                    <a:pt x="5314" y="1441"/>
                    <a:pt x="5250" y="1633"/>
                  </a:cubicBezTo>
                  <a:cubicBezTo>
                    <a:pt x="5250" y="1633"/>
                    <a:pt x="5250" y="1665"/>
                    <a:pt x="5218" y="1665"/>
                  </a:cubicBezTo>
                  <a:cubicBezTo>
                    <a:pt x="5154" y="1921"/>
                    <a:pt x="5026" y="2177"/>
                    <a:pt x="4898" y="2401"/>
                  </a:cubicBezTo>
                  <a:cubicBezTo>
                    <a:pt x="4770" y="2593"/>
                    <a:pt x="4642" y="2753"/>
                    <a:pt x="4514" y="2945"/>
                  </a:cubicBezTo>
                  <a:cubicBezTo>
                    <a:pt x="4418" y="3041"/>
                    <a:pt x="4322" y="3169"/>
                    <a:pt x="4226" y="3265"/>
                  </a:cubicBezTo>
                  <a:cubicBezTo>
                    <a:pt x="4130" y="3361"/>
                    <a:pt x="4066" y="3425"/>
                    <a:pt x="3970" y="3521"/>
                  </a:cubicBezTo>
                  <a:cubicBezTo>
                    <a:pt x="3874" y="3585"/>
                    <a:pt x="3778" y="3681"/>
                    <a:pt x="3714" y="3745"/>
                  </a:cubicBezTo>
                  <a:cubicBezTo>
                    <a:pt x="3617" y="3809"/>
                    <a:pt x="3521" y="3873"/>
                    <a:pt x="3457" y="3937"/>
                  </a:cubicBezTo>
                  <a:cubicBezTo>
                    <a:pt x="3361" y="4001"/>
                    <a:pt x="3265" y="4065"/>
                    <a:pt x="3169" y="4129"/>
                  </a:cubicBezTo>
                  <a:lnTo>
                    <a:pt x="2881" y="4321"/>
                  </a:lnTo>
                  <a:cubicBezTo>
                    <a:pt x="2785" y="4353"/>
                    <a:pt x="2657" y="4417"/>
                    <a:pt x="2561" y="4481"/>
                  </a:cubicBezTo>
                  <a:cubicBezTo>
                    <a:pt x="2433" y="4545"/>
                    <a:pt x="2305" y="4577"/>
                    <a:pt x="2177" y="4641"/>
                  </a:cubicBezTo>
                  <a:cubicBezTo>
                    <a:pt x="1985" y="4705"/>
                    <a:pt x="1825" y="4737"/>
                    <a:pt x="1633" y="4769"/>
                  </a:cubicBezTo>
                  <a:cubicBezTo>
                    <a:pt x="1454" y="4808"/>
                    <a:pt x="1284" y="4826"/>
                    <a:pt x="1125" y="4826"/>
                  </a:cubicBezTo>
                  <a:cubicBezTo>
                    <a:pt x="632" y="4826"/>
                    <a:pt x="243" y="4652"/>
                    <a:pt x="1" y="4385"/>
                  </a:cubicBezTo>
                  <a:lnTo>
                    <a:pt x="1" y="4385"/>
                  </a:lnTo>
                  <a:lnTo>
                    <a:pt x="641" y="5121"/>
                  </a:lnTo>
                  <a:cubicBezTo>
                    <a:pt x="888" y="5418"/>
                    <a:pt x="1288" y="5581"/>
                    <a:pt x="1811" y="5581"/>
                  </a:cubicBezTo>
                  <a:cubicBezTo>
                    <a:pt x="1965" y="5581"/>
                    <a:pt x="2130" y="5567"/>
                    <a:pt x="2305" y="5537"/>
                  </a:cubicBezTo>
                  <a:cubicBezTo>
                    <a:pt x="2465" y="5505"/>
                    <a:pt x="2625" y="5441"/>
                    <a:pt x="2817" y="5409"/>
                  </a:cubicBezTo>
                  <a:cubicBezTo>
                    <a:pt x="2945" y="5345"/>
                    <a:pt x="3073" y="5281"/>
                    <a:pt x="3201" y="5217"/>
                  </a:cubicBezTo>
                  <a:cubicBezTo>
                    <a:pt x="3329" y="5185"/>
                    <a:pt x="3425" y="5121"/>
                    <a:pt x="3521" y="5057"/>
                  </a:cubicBezTo>
                  <a:cubicBezTo>
                    <a:pt x="3617" y="5025"/>
                    <a:pt x="3746" y="4961"/>
                    <a:pt x="3810" y="4897"/>
                  </a:cubicBezTo>
                  <a:cubicBezTo>
                    <a:pt x="3906" y="4833"/>
                    <a:pt x="4002" y="4769"/>
                    <a:pt x="4098" y="4705"/>
                  </a:cubicBezTo>
                  <a:cubicBezTo>
                    <a:pt x="4194" y="4641"/>
                    <a:pt x="4258" y="4577"/>
                    <a:pt x="4354" y="4513"/>
                  </a:cubicBezTo>
                  <a:cubicBezTo>
                    <a:pt x="4450" y="4417"/>
                    <a:pt x="4546" y="4353"/>
                    <a:pt x="4610" y="4289"/>
                  </a:cubicBezTo>
                  <a:lnTo>
                    <a:pt x="4866" y="4033"/>
                  </a:lnTo>
                  <a:cubicBezTo>
                    <a:pt x="4994" y="3905"/>
                    <a:pt x="5090" y="3809"/>
                    <a:pt x="5154" y="3681"/>
                  </a:cubicBezTo>
                  <a:cubicBezTo>
                    <a:pt x="5314" y="3521"/>
                    <a:pt x="5442" y="3329"/>
                    <a:pt x="5538" y="3169"/>
                  </a:cubicBezTo>
                  <a:cubicBezTo>
                    <a:pt x="5698" y="2913"/>
                    <a:pt x="5794" y="2689"/>
                    <a:pt x="5890" y="2433"/>
                  </a:cubicBezTo>
                  <a:lnTo>
                    <a:pt x="5890" y="2401"/>
                  </a:lnTo>
                  <a:cubicBezTo>
                    <a:pt x="5954" y="2209"/>
                    <a:pt x="5986" y="2049"/>
                    <a:pt x="6018" y="1889"/>
                  </a:cubicBezTo>
                  <a:cubicBezTo>
                    <a:pt x="6018" y="1761"/>
                    <a:pt x="6050" y="1665"/>
                    <a:pt x="6018" y="1569"/>
                  </a:cubicBezTo>
                  <a:cubicBezTo>
                    <a:pt x="6018" y="1473"/>
                    <a:pt x="6018" y="1409"/>
                    <a:pt x="5986" y="1345"/>
                  </a:cubicBezTo>
                  <a:cubicBezTo>
                    <a:pt x="5986" y="1249"/>
                    <a:pt x="5986" y="1185"/>
                    <a:pt x="5954" y="1121"/>
                  </a:cubicBezTo>
                  <a:cubicBezTo>
                    <a:pt x="5922" y="1057"/>
                    <a:pt x="5890" y="993"/>
                    <a:pt x="5858" y="961"/>
                  </a:cubicBezTo>
                  <a:cubicBezTo>
                    <a:pt x="5826" y="897"/>
                    <a:pt x="5794" y="833"/>
                    <a:pt x="5762" y="801"/>
                  </a:cubicBezTo>
                  <a:cubicBezTo>
                    <a:pt x="5762" y="769"/>
                    <a:pt x="5730" y="769"/>
                    <a:pt x="5730" y="769"/>
                  </a:cubicBezTo>
                  <a:lnTo>
                    <a:pt x="509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4709350" y="3177150"/>
              <a:ext cx="152850" cy="141650"/>
            </a:xfrm>
            <a:custGeom>
              <a:rect b="b" l="l" r="r" t="t"/>
              <a:pathLst>
                <a:path extrusionOk="0" h="5666" w="6114">
                  <a:moveTo>
                    <a:pt x="5378" y="352"/>
                  </a:moveTo>
                  <a:lnTo>
                    <a:pt x="5762" y="833"/>
                  </a:lnTo>
                  <a:cubicBezTo>
                    <a:pt x="5794" y="897"/>
                    <a:pt x="5858" y="929"/>
                    <a:pt x="5890" y="993"/>
                  </a:cubicBezTo>
                  <a:cubicBezTo>
                    <a:pt x="5922" y="1057"/>
                    <a:pt x="5922" y="1121"/>
                    <a:pt x="5954" y="1153"/>
                  </a:cubicBezTo>
                  <a:cubicBezTo>
                    <a:pt x="5986" y="1217"/>
                    <a:pt x="5986" y="1281"/>
                    <a:pt x="6018" y="1377"/>
                  </a:cubicBezTo>
                  <a:cubicBezTo>
                    <a:pt x="6018" y="1441"/>
                    <a:pt x="6050" y="1505"/>
                    <a:pt x="6050" y="1601"/>
                  </a:cubicBezTo>
                  <a:cubicBezTo>
                    <a:pt x="6050" y="1697"/>
                    <a:pt x="6050" y="1793"/>
                    <a:pt x="6018" y="1889"/>
                  </a:cubicBezTo>
                  <a:cubicBezTo>
                    <a:pt x="6018" y="2049"/>
                    <a:pt x="5954" y="2241"/>
                    <a:pt x="5922" y="2401"/>
                  </a:cubicBezTo>
                  <a:cubicBezTo>
                    <a:pt x="5922" y="2433"/>
                    <a:pt x="5890" y="2433"/>
                    <a:pt x="5890" y="2465"/>
                  </a:cubicBezTo>
                  <a:cubicBezTo>
                    <a:pt x="5826" y="2689"/>
                    <a:pt x="5698" y="2945"/>
                    <a:pt x="5538" y="3169"/>
                  </a:cubicBezTo>
                  <a:cubicBezTo>
                    <a:pt x="5442" y="3361"/>
                    <a:pt x="5314" y="3521"/>
                    <a:pt x="5186" y="3713"/>
                  </a:cubicBezTo>
                  <a:cubicBezTo>
                    <a:pt x="5090" y="3809"/>
                    <a:pt x="4994" y="3937"/>
                    <a:pt x="4898" y="4033"/>
                  </a:cubicBezTo>
                  <a:cubicBezTo>
                    <a:pt x="4802" y="4129"/>
                    <a:pt x="4706" y="4193"/>
                    <a:pt x="4642" y="4289"/>
                  </a:cubicBezTo>
                  <a:cubicBezTo>
                    <a:pt x="4546" y="4353"/>
                    <a:pt x="4450" y="4449"/>
                    <a:pt x="4386" y="4513"/>
                  </a:cubicBezTo>
                  <a:cubicBezTo>
                    <a:pt x="4290" y="4577"/>
                    <a:pt x="4194" y="4641"/>
                    <a:pt x="4098" y="4705"/>
                  </a:cubicBezTo>
                  <a:cubicBezTo>
                    <a:pt x="4034" y="4769"/>
                    <a:pt x="3938" y="4833"/>
                    <a:pt x="3842" y="4897"/>
                  </a:cubicBezTo>
                  <a:cubicBezTo>
                    <a:pt x="3746" y="4961"/>
                    <a:pt x="3649" y="5025"/>
                    <a:pt x="3553" y="5057"/>
                  </a:cubicBezTo>
                  <a:cubicBezTo>
                    <a:pt x="3457" y="5121"/>
                    <a:pt x="3329" y="5185"/>
                    <a:pt x="3233" y="5249"/>
                  </a:cubicBezTo>
                  <a:cubicBezTo>
                    <a:pt x="3105" y="5281"/>
                    <a:pt x="2977" y="5345"/>
                    <a:pt x="2849" y="5409"/>
                  </a:cubicBezTo>
                  <a:cubicBezTo>
                    <a:pt x="2657" y="5441"/>
                    <a:pt x="2497" y="5505"/>
                    <a:pt x="2337" y="5537"/>
                  </a:cubicBezTo>
                  <a:cubicBezTo>
                    <a:pt x="2153" y="5569"/>
                    <a:pt x="1979" y="5585"/>
                    <a:pt x="1817" y="5585"/>
                  </a:cubicBezTo>
                  <a:cubicBezTo>
                    <a:pt x="1329" y="5585"/>
                    <a:pt x="945" y="5441"/>
                    <a:pt x="705" y="5153"/>
                  </a:cubicBezTo>
                  <a:lnTo>
                    <a:pt x="321" y="4705"/>
                  </a:lnTo>
                  <a:lnTo>
                    <a:pt x="321" y="4705"/>
                  </a:lnTo>
                  <a:cubicBezTo>
                    <a:pt x="548" y="4829"/>
                    <a:pt x="829" y="4900"/>
                    <a:pt x="1146" y="4900"/>
                  </a:cubicBezTo>
                  <a:cubicBezTo>
                    <a:pt x="1320" y="4900"/>
                    <a:pt x="1504" y="4879"/>
                    <a:pt x="1697" y="4833"/>
                  </a:cubicBezTo>
                  <a:cubicBezTo>
                    <a:pt x="1857" y="4801"/>
                    <a:pt x="2049" y="4769"/>
                    <a:pt x="2209" y="4705"/>
                  </a:cubicBezTo>
                  <a:cubicBezTo>
                    <a:pt x="2337" y="4641"/>
                    <a:pt x="2497" y="4609"/>
                    <a:pt x="2625" y="4545"/>
                  </a:cubicBezTo>
                  <a:cubicBezTo>
                    <a:pt x="2721" y="4481"/>
                    <a:pt x="2817" y="4449"/>
                    <a:pt x="2945" y="4385"/>
                  </a:cubicBezTo>
                  <a:lnTo>
                    <a:pt x="3233" y="4193"/>
                  </a:lnTo>
                  <a:cubicBezTo>
                    <a:pt x="3329" y="4129"/>
                    <a:pt x="3425" y="4065"/>
                    <a:pt x="3489" y="4001"/>
                  </a:cubicBezTo>
                  <a:lnTo>
                    <a:pt x="3778" y="3809"/>
                  </a:lnTo>
                  <a:cubicBezTo>
                    <a:pt x="3842" y="3745"/>
                    <a:pt x="3938" y="3649"/>
                    <a:pt x="4034" y="3585"/>
                  </a:cubicBezTo>
                  <a:cubicBezTo>
                    <a:pt x="4130" y="3489"/>
                    <a:pt x="4226" y="3393"/>
                    <a:pt x="4290" y="3329"/>
                  </a:cubicBezTo>
                  <a:cubicBezTo>
                    <a:pt x="4386" y="3201"/>
                    <a:pt x="4482" y="3105"/>
                    <a:pt x="4578" y="2977"/>
                  </a:cubicBezTo>
                  <a:cubicBezTo>
                    <a:pt x="4738" y="2817"/>
                    <a:pt x="4866" y="2625"/>
                    <a:pt x="4962" y="2433"/>
                  </a:cubicBezTo>
                  <a:cubicBezTo>
                    <a:pt x="5122" y="2209"/>
                    <a:pt x="5218" y="1953"/>
                    <a:pt x="5314" y="1729"/>
                  </a:cubicBezTo>
                  <a:lnTo>
                    <a:pt x="5314" y="1665"/>
                  </a:lnTo>
                  <a:cubicBezTo>
                    <a:pt x="5378" y="1505"/>
                    <a:pt x="5410" y="1313"/>
                    <a:pt x="5442" y="1153"/>
                  </a:cubicBezTo>
                  <a:cubicBezTo>
                    <a:pt x="5442" y="1025"/>
                    <a:pt x="5474" y="929"/>
                    <a:pt x="5442" y="833"/>
                  </a:cubicBezTo>
                  <a:lnTo>
                    <a:pt x="5442" y="577"/>
                  </a:lnTo>
                  <a:cubicBezTo>
                    <a:pt x="5410" y="512"/>
                    <a:pt x="5410" y="448"/>
                    <a:pt x="5378" y="352"/>
                  </a:cubicBezTo>
                  <a:close/>
                  <a:moveTo>
                    <a:pt x="5090" y="0"/>
                  </a:moveTo>
                  <a:cubicBezTo>
                    <a:pt x="5090" y="32"/>
                    <a:pt x="5090" y="32"/>
                    <a:pt x="5122" y="64"/>
                  </a:cubicBezTo>
                  <a:cubicBezTo>
                    <a:pt x="5154" y="128"/>
                    <a:pt x="5186" y="192"/>
                    <a:pt x="5218" y="224"/>
                  </a:cubicBezTo>
                  <a:cubicBezTo>
                    <a:pt x="5250" y="288"/>
                    <a:pt x="5282" y="352"/>
                    <a:pt x="5314" y="416"/>
                  </a:cubicBezTo>
                  <a:cubicBezTo>
                    <a:pt x="5314" y="480"/>
                    <a:pt x="5346" y="544"/>
                    <a:pt x="5346" y="609"/>
                  </a:cubicBezTo>
                  <a:cubicBezTo>
                    <a:pt x="5378" y="673"/>
                    <a:pt x="5378" y="769"/>
                    <a:pt x="5378" y="833"/>
                  </a:cubicBezTo>
                  <a:lnTo>
                    <a:pt x="5378" y="1153"/>
                  </a:lnTo>
                  <a:cubicBezTo>
                    <a:pt x="5346" y="1313"/>
                    <a:pt x="5314" y="1473"/>
                    <a:pt x="5250" y="1633"/>
                  </a:cubicBezTo>
                  <a:lnTo>
                    <a:pt x="5250" y="1697"/>
                  </a:lnTo>
                  <a:cubicBezTo>
                    <a:pt x="5154" y="1921"/>
                    <a:pt x="5058" y="2177"/>
                    <a:pt x="4898" y="2401"/>
                  </a:cubicBezTo>
                  <a:cubicBezTo>
                    <a:pt x="4802" y="2593"/>
                    <a:pt x="4674" y="2785"/>
                    <a:pt x="4514" y="2945"/>
                  </a:cubicBezTo>
                  <a:cubicBezTo>
                    <a:pt x="4450" y="3041"/>
                    <a:pt x="4354" y="3169"/>
                    <a:pt x="4226" y="3265"/>
                  </a:cubicBezTo>
                  <a:cubicBezTo>
                    <a:pt x="4162" y="3361"/>
                    <a:pt x="4066" y="3457"/>
                    <a:pt x="3970" y="3521"/>
                  </a:cubicBezTo>
                  <a:cubicBezTo>
                    <a:pt x="3906" y="3617"/>
                    <a:pt x="3810" y="3681"/>
                    <a:pt x="3714" y="3745"/>
                  </a:cubicBezTo>
                  <a:cubicBezTo>
                    <a:pt x="3649" y="3809"/>
                    <a:pt x="3553" y="3873"/>
                    <a:pt x="3457" y="3937"/>
                  </a:cubicBezTo>
                  <a:cubicBezTo>
                    <a:pt x="3361" y="4001"/>
                    <a:pt x="3265" y="4097"/>
                    <a:pt x="3201" y="4129"/>
                  </a:cubicBezTo>
                  <a:lnTo>
                    <a:pt x="2913" y="4321"/>
                  </a:lnTo>
                  <a:cubicBezTo>
                    <a:pt x="2785" y="4385"/>
                    <a:pt x="2689" y="4417"/>
                    <a:pt x="2593" y="4481"/>
                  </a:cubicBezTo>
                  <a:cubicBezTo>
                    <a:pt x="2465" y="4545"/>
                    <a:pt x="2305" y="4577"/>
                    <a:pt x="2177" y="4641"/>
                  </a:cubicBezTo>
                  <a:cubicBezTo>
                    <a:pt x="2017" y="4705"/>
                    <a:pt x="1857" y="4737"/>
                    <a:pt x="1665" y="4769"/>
                  </a:cubicBezTo>
                  <a:cubicBezTo>
                    <a:pt x="1489" y="4801"/>
                    <a:pt x="1321" y="4817"/>
                    <a:pt x="1163" y="4817"/>
                  </a:cubicBezTo>
                  <a:cubicBezTo>
                    <a:pt x="689" y="4817"/>
                    <a:pt x="305" y="4673"/>
                    <a:pt x="65" y="4385"/>
                  </a:cubicBezTo>
                  <a:lnTo>
                    <a:pt x="1" y="4385"/>
                  </a:lnTo>
                  <a:lnTo>
                    <a:pt x="1" y="4449"/>
                  </a:lnTo>
                  <a:lnTo>
                    <a:pt x="641" y="5185"/>
                  </a:lnTo>
                  <a:cubicBezTo>
                    <a:pt x="929" y="5505"/>
                    <a:pt x="1313" y="5665"/>
                    <a:pt x="1825" y="5665"/>
                  </a:cubicBezTo>
                  <a:cubicBezTo>
                    <a:pt x="1985" y="5665"/>
                    <a:pt x="2145" y="5633"/>
                    <a:pt x="2337" y="5601"/>
                  </a:cubicBezTo>
                  <a:cubicBezTo>
                    <a:pt x="2529" y="5569"/>
                    <a:pt x="2689" y="5537"/>
                    <a:pt x="2881" y="5473"/>
                  </a:cubicBezTo>
                  <a:cubicBezTo>
                    <a:pt x="3009" y="5409"/>
                    <a:pt x="3137" y="5345"/>
                    <a:pt x="3265" y="5313"/>
                  </a:cubicBezTo>
                  <a:cubicBezTo>
                    <a:pt x="3361" y="5249"/>
                    <a:pt x="3489" y="5185"/>
                    <a:pt x="3585" y="5121"/>
                  </a:cubicBezTo>
                  <a:cubicBezTo>
                    <a:pt x="3682" y="5089"/>
                    <a:pt x="3778" y="5025"/>
                    <a:pt x="3874" y="4961"/>
                  </a:cubicBezTo>
                  <a:cubicBezTo>
                    <a:pt x="3970" y="4897"/>
                    <a:pt x="4066" y="4833"/>
                    <a:pt x="4162" y="4769"/>
                  </a:cubicBezTo>
                  <a:cubicBezTo>
                    <a:pt x="4258" y="4705"/>
                    <a:pt x="4322" y="4641"/>
                    <a:pt x="4418" y="4577"/>
                  </a:cubicBezTo>
                  <a:cubicBezTo>
                    <a:pt x="4514" y="4481"/>
                    <a:pt x="4610" y="4417"/>
                    <a:pt x="4674" y="4353"/>
                  </a:cubicBezTo>
                  <a:lnTo>
                    <a:pt x="4962" y="4065"/>
                  </a:lnTo>
                  <a:cubicBezTo>
                    <a:pt x="5058" y="3969"/>
                    <a:pt x="5154" y="3873"/>
                    <a:pt x="5250" y="3745"/>
                  </a:cubicBezTo>
                  <a:cubicBezTo>
                    <a:pt x="5378" y="3585"/>
                    <a:pt x="5506" y="3393"/>
                    <a:pt x="5602" y="3201"/>
                  </a:cubicBezTo>
                  <a:cubicBezTo>
                    <a:pt x="5762" y="2977"/>
                    <a:pt x="5890" y="2721"/>
                    <a:pt x="5954" y="2465"/>
                  </a:cubicBezTo>
                  <a:cubicBezTo>
                    <a:pt x="5986" y="2465"/>
                    <a:pt x="5986" y="2433"/>
                    <a:pt x="5986" y="2433"/>
                  </a:cubicBezTo>
                  <a:cubicBezTo>
                    <a:pt x="6050" y="2241"/>
                    <a:pt x="6082" y="2081"/>
                    <a:pt x="6114" y="1921"/>
                  </a:cubicBezTo>
                  <a:lnTo>
                    <a:pt x="6114" y="1601"/>
                  </a:lnTo>
                  <a:cubicBezTo>
                    <a:pt x="6114" y="1505"/>
                    <a:pt x="6114" y="1441"/>
                    <a:pt x="6082" y="1345"/>
                  </a:cubicBezTo>
                  <a:cubicBezTo>
                    <a:pt x="6082" y="1281"/>
                    <a:pt x="6050" y="1217"/>
                    <a:pt x="6018" y="1153"/>
                  </a:cubicBezTo>
                  <a:cubicBezTo>
                    <a:pt x="5986" y="1089"/>
                    <a:pt x="5986" y="1025"/>
                    <a:pt x="5954" y="961"/>
                  </a:cubicBezTo>
                  <a:cubicBezTo>
                    <a:pt x="5922" y="897"/>
                    <a:pt x="5858" y="833"/>
                    <a:pt x="5826" y="801"/>
                  </a:cubicBezTo>
                  <a:cubicBezTo>
                    <a:pt x="5826" y="801"/>
                    <a:pt x="5826" y="769"/>
                    <a:pt x="5794" y="769"/>
                  </a:cubicBezTo>
                  <a:cubicBezTo>
                    <a:pt x="5794" y="769"/>
                    <a:pt x="5154" y="32"/>
                    <a:pt x="515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4695625" y="3167025"/>
              <a:ext cx="156300" cy="131475"/>
            </a:xfrm>
            <a:custGeom>
              <a:rect b="b" l="l" r="r" t="t"/>
              <a:pathLst>
                <a:path extrusionOk="0" h="5259" w="6252">
                  <a:moveTo>
                    <a:pt x="4529" y="1"/>
                  </a:moveTo>
                  <a:cubicBezTo>
                    <a:pt x="4366" y="1"/>
                    <a:pt x="4191" y="18"/>
                    <a:pt x="4006" y="53"/>
                  </a:cubicBezTo>
                  <a:cubicBezTo>
                    <a:pt x="2534" y="341"/>
                    <a:pt x="902" y="1718"/>
                    <a:pt x="422" y="3158"/>
                  </a:cubicBezTo>
                  <a:cubicBezTo>
                    <a:pt x="1" y="4393"/>
                    <a:pt x="564" y="5259"/>
                    <a:pt x="1702" y="5259"/>
                  </a:cubicBezTo>
                  <a:cubicBezTo>
                    <a:pt x="1862" y="5259"/>
                    <a:pt x="2033" y="5242"/>
                    <a:pt x="2214" y="5206"/>
                  </a:cubicBezTo>
                  <a:cubicBezTo>
                    <a:pt x="3718" y="4918"/>
                    <a:pt x="5319" y="3542"/>
                    <a:pt x="5831" y="2102"/>
                  </a:cubicBezTo>
                  <a:cubicBezTo>
                    <a:pt x="6252" y="867"/>
                    <a:pt x="5688" y="1"/>
                    <a:pt x="4529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4698950" y="3165650"/>
              <a:ext cx="148850" cy="133950"/>
            </a:xfrm>
            <a:custGeom>
              <a:rect b="b" l="l" r="r" t="t"/>
              <a:pathLst>
                <a:path extrusionOk="0" h="5358" w="5954">
                  <a:moveTo>
                    <a:pt x="4386" y="76"/>
                  </a:moveTo>
                  <a:cubicBezTo>
                    <a:pt x="4866" y="76"/>
                    <a:pt x="5250" y="236"/>
                    <a:pt x="5506" y="524"/>
                  </a:cubicBezTo>
                  <a:cubicBezTo>
                    <a:pt x="5826" y="908"/>
                    <a:pt x="5890" y="1485"/>
                    <a:pt x="5666" y="2157"/>
                  </a:cubicBezTo>
                  <a:cubicBezTo>
                    <a:pt x="5154" y="3565"/>
                    <a:pt x="3553" y="4941"/>
                    <a:pt x="2081" y="5229"/>
                  </a:cubicBezTo>
                  <a:cubicBezTo>
                    <a:pt x="1905" y="5261"/>
                    <a:pt x="1737" y="5277"/>
                    <a:pt x="1579" y="5277"/>
                  </a:cubicBezTo>
                  <a:cubicBezTo>
                    <a:pt x="1105" y="5277"/>
                    <a:pt x="721" y="5133"/>
                    <a:pt x="481" y="4845"/>
                  </a:cubicBezTo>
                  <a:cubicBezTo>
                    <a:pt x="129" y="4461"/>
                    <a:pt x="97" y="3885"/>
                    <a:pt x="321" y="3213"/>
                  </a:cubicBezTo>
                  <a:cubicBezTo>
                    <a:pt x="801" y="1805"/>
                    <a:pt x="2401" y="428"/>
                    <a:pt x="3873" y="140"/>
                  </a:cubicBezTo>
                  <a:cubicBezTo>
                    <a:pt x="4065" y="108"/>
                    <a:pt x="4226" y="76"/>
                    <a:pt x="4386" y="76"/>
                  </a:cubicBezTo>
                  <a:close/>
                  <a:moveTo>
                    <a:pt x="4355" y="1"/>
                  </a:moveTo>
                  <a:cubicBezTo>
                    <a:pt x="4202" y="1"/>
                    <a:pt x="4041" y="15"/>
                    <a:pt x="3873" y="44"/>
                  </a:cubicBezTo>
                  <a:cubicBezTo>
                    <a:pt x="2369" y="332"/>
                    <a:pt x="737" y="1741"/>
                    <a:pt x="257" y="3181"/>
                  </a:cubicBezTo>
                  <a:cubicBezTo>
                    <a:pt x="1" y="3885"/>
                    <a:pt x="65" y="4493"/>
                    <a:pt x="417" y="4909"/>
                  </a:cubicBezTo>
                  <a:cubicBezTo>
                    <a:pt x="673" y="5197"/>
                    <a:pt x="1089" y="5357"/>
                    <a:pt x="1569" y="5357"/>
                  </a:cubicBezTo>
                  <a:cubicBezTo>
                    <a:pt x="1729" y="5357"/>
                    <a:pt x="1921" y="5325"/>
                    <a:pt x="2113" y="5293"/>
                  </a:cubicBezTo>
                  <a:cubicBezTo>
                    <a:pt x="3617" y="5005"/>
                    <a:pt x="5218" y="3629"/>
                    <a:pt x="5730" y="2189"/>
                  </a:cubicBezTo>
                  <a:cubicBezTo>
                    <a:pt x="5954" y="1485"/>
                    <a:pt x="5890" y="876"/>
                    <a:pt x="5570" y="460"/>
                  </a:cubicBezTo>
                  <a:cubicBezTo>
                    <a:pt x="5298" y="164"/>
                    <a:pt x="4874" y="1"/>
                    <a:pt x="435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4712125" y="3180950"/>
              <a:ext cx="122525" cy="103650"/>
            </a:xfrm>
            <a:custGeom>
              <a:rect b="b" l="l" r="r" t="t"/>
              <a:pathLst>
                <a:path extrusionOk="0" h="4146" w="4901">
                  <a:moveTo>
                    <a:pt x="3558" y="0"/>
                  </a:moveTo>
                  <a:cubicBezTo>
                    <a:pt x="3433" y="0"/>
                    <a:pt x="3298" y="13"/>
                    <a:pt x="3154" y="40"/>
                  </a:cubicBezTo>
                  <a:cubicBezTo>
                    <a:pt x="2002" y="264"/>
                    <a:pt x="722" y="1353"/>
                    <a:pt x="338" y="2473"/>
                  </a:cubicBezTo>
                  <a:cubicBezTo>
                    <a:pt x="0" y="3457"/>
                    <a:pt x="454" y="4145"/>
                    <a:pt x="1351" y="4145"/>
                  </a:cubicBezTo>
                  <a:cubicBezTo>
                    <a:pt x="1475" y="4145"/>
                    <a:pt x="1607" y="4132"/>
                    <a:pt x="1746" y="4105"/>
                  </a:cubicBezTo>
                  <a:cubicBezTo>
                    <a:pt x="2930" y="3881"/>
                    <a:pt x="4179" y="2793"/>
                    <a:pt x="4563" y="1673"/>
                  </a:cubicBezTo>
                  <a:cubicBezTo>
                    <a:pt x="4900" y="688"/>
                    <a:pt x="4471" y="0"/>
                    <a:pt x="3558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4714950" y="3180250"/>
              <a:ext cx="116850" cy="104950"/>
            </a:xfrm>
            <a:custGeom>
              <a:rect b="b" l="l" r="r" t="t"/>
              <a:pathLst>
                <a:path extrusionOk="0" h="4198" w="4674">
                  <a:moveTo>
                    <a:pt x="3441" y="65"/>
                  </a:moveTo>
                  <a:cubicBezTo>
                    <a:pt x="3826" y="65"/>
                    <a:pt x="4128" y="179"/>
                    <a:pt x="4322" y="420"/>
                  </a:cubicBezTo>
                  <a:cubicBezTo>
                    <a:pt x="4578" y="709"/>
                    <a:pt x="4610" y="1157"/>
                    <a:pt x="4418" y="1669"/>
                  </a:cubicBezTo>
                  <a:cubicBezTo>
                    <a:pt x="4034" y="2789"/>
                    <a:pt x="2785" y="3877"/>
                    <a:pt x="1633" y="4101"/>
                  </a:cubicBezTo>
                  <a:cubicBezTo>
                    <a:pt x="1513" y="4122"/>
                    <a:pt x="1397" y="4133"/>
                    <a:pt x="1287" y="4133"/>
                  </a:cubicBezTo>
                  <a:cubicBezTo>
                    <a:pt x="900" y="4133"/>
                    <a:pt x="584" y="4005"/>
                    <a:pt x="385" y="3781"/>
                  </a:cubicBezTo>
                  <a:cubicBezTo>
                    <a:pt x="129" y="3493"/>
                    <a:pt x="97" y="3045"/>
                    <a:pt x="257" y="2501"/>
                  </a:cubicBezTo>
                  <a:cubicBezTo>
                    <a:pt x="641" y="1413"/>
                    <a:pt x="1889" y="324"/>
                    <a:pt x="3041" y="100"/>
                  </a:cubicBezTo>
                  <a:cubicBezTo>
                    <a:pt x="3183" y="77"/>
                    <a:pt x="3316" y="65"/>
                    <a:pt x="3441" y="65"/>
                  </a:cubicBezTo>
                  <a:close/>
                  <a:moveTo>
                    <a:pt x="3446" y="1"/>
                  </a:moveTo>
                  <a:cubicBezTo>
                    <a:pt x="3318" y="1"/>
                    <a:pt x="3183" y="13"/>
                    <a:pt x="3041" y="36"/>
                  </a:cubicBezTo>
                  <a:cubicBezTo>
                    <a:pt x="1857" y="260"/>
                    <a:pt x="609" y="1349"/>
                    <a:pt x="193" y="2501"/>
                  </a:cubicBezTo>
                  <a:cubicBezTo>
                    <a:pt x="1" y="3045"/>
                    <a:pt x="65" y="3525"/>
                    <a:pt x="321" y="3845"/>
                  </a:cubicBezTo>
                  <a:cubicBezTo>
                    <a:pt x="545" y="4069"/>
                    <a:pt x="865" y="4197"/>
                    <a:pt x="1249" y="4197"/>
                  </a:cubicBezTo>
                  <a:cubicBezTo>
                    <a:pt x="1377" y="4197"/>
                    <a:pt x="1505" y="4197"/>
                    <a:pt x="1665" y="4165"/>
                  </a:cubicBezTo>
                  <a:cubicBezTo>
                    <a:pt x="2849" y="3941"/>
                    <a:pt x="4098" y="2821"/>
                    <a:pt x="4482" y="1701"/>
                  </a:cubicBezTo>
                  <a:cubicBezTo>
                    <a:pt x="4674" y="1157"/>
                    <a:pt x="4642" y="677"/>
                    <a:pt x="4354" y="356"/>
                  </a:cubicBezTo>
                  <a:cubicBezTo>
                    <a:pt x="4160" y="115"/>
                    <a:pt x="3839" y="1"/>
                    <a:pt x="344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4846975" y="3201950"/>
              <a:ext cx="8025" cy="8825"/>
            </a:xfrm>
            <a:custGeom>
              <a:rect b="b" l="l" r="r" t="t"/>
              <a:pathLst>
                <a:path extrusionOk="0" h="353" w="321">
                  <a:moveTo>
                    <a:pt x="33" y="1"/>
                  </a:moveTo>
                  <a:cubicBezTo>
                    <a:pt x="1" y="1"/>
                    <a:pt x="1" y="33"/>
                    <a:pt x="33" y="65"/>
                  </a:cubicBezTo>
                  <a:lnTo>
                    <a:pt x="257" y="321"/>
                  </a:lnTo>
                  <a:cubicBezTo>
                    <a:pt x="257" y="353"/>
                    <a:pt x="289" y="353"/>
                    <a:pt x="289" y="353"/>
                  </a:cubicBezTo>
                  <a:cubicBezTo>
                    <a:pt x="289" y="353"/>
                    <a:pt x="321" y="353"/>
                    <a:pt x="321" y="321"/>
                  </a:cubicBezTo>
                  <a:lnTo>
                    <a:pt x="321" y="289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4810175" y="3274775"/>
              <a:ext cx="8025" cy="8825"/>
            </a:xfrm>
            <a:custGeom>
              <a:rect b="b" l="l" r="r" t="t"/>
              <a:pathLst>
                <a:path extrusionOk="0" h="353" w="321">
                  <a:moveTo>
                    <a:pt x="33" y="0"/>
                  </a:moveTo>
                  <a:cubicBezTo>
                    <a:pt x="1" y="32"/>
                    <a:pt x="1" y="64"/>
                    <a:pt x="33" y="64"/>
                  </a:cubicBezTo>
                  <a:lnTo>
                    <a:pt x="257" y="352"/>
                  </a:lnTo>
                  <a:lnTo>
                    <a:pt x="321" y="352"/>
                  </a:lnTo>
                  <a:lnTo>
                    <a:pt x="321" y="288"/>
                  </a:ln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4820575" y="3264375"/>
              <a:ext cx="8025" cy="8825"/>
            </a:xfrm>
            <a:custGeom>
              <a:rect b="b" l="l" r="r" t="t"/>
              <a:pathLst>
                <a:path extrusionOk="0" h="353" w="321">
                  <a:moveTo>
                    <a:pt x="33" y="0"/>
                  </a:moveTo>
                  <a:cubicBezTo>
                    <a:pt x="1" y="32"/>
                    <a:pt x="1" y="32"/>
                    <a:pt x="33" y="64"/>
                  </a:cubicBezTo>
                  <a:lnTo>
                    <a:pt x="257" y="352"/>
                  </a:lnTo>
                  <a:lnTo>
                    <a:pt x="321" y="352"/>
                  </a:lnTo>
                  <a:lnTo>
                    <a:pt x="321" y="28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4830975" y="3253150"/>
              <a:ext cx="8025" cy="8850"/>
            </a:xfrm>
            <a:custGeom>
              <a:rect b="b" l="l" r="r" t="t"/>
              <a:pathLst>
                <a:path extrusionOk="0" h="354" w="321">
                  <a:moveTo>
                    <a:pt x="1" y="1"/>
                  </a:moveTo>
                  <a:lnTo>
                    <a:pt x="1" y="65"/>
                  </a:lnTo>
                  <a:lnTo>
                    <a:pt x="257" y="353"/>
                  </a:lnTo>
                  <a:lnTo>
                    <a:pt x="289" y="353"/>
                  </a:lnTo>
                  <a:cubicBezTo>
                    <a:pt x="321" y="321"/>
                    <a:pt x="321" y="321"/>
                    <a:pt x="321" y="289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4838175" y="3240350"/>
              <a:ext cx="8025" cy="8825"/>
            </a:xfrm>
            <a:custGeom>
              <a:rect b="b" l="l" r="r" t="t"/>
              <a:pathLst>
                <a:path extrusionOk="0" h="353" w="321">
                  <a:moveTo>
                    <a:pt x="33" y="1"/>
                  </a:moveTo>
                  <a:cubicBezTo>
                    <a:pt x="1" y="33"/>
                    <a:pt x="1" y="33"/>
                    <a:pt x="1" y="65"/>
                  </a:cubicBezTo>
                  <a:lnTo>
                    <a:pt x="257" y="353"/>
                  </a:lnTo>
                  <a:lnTo>
                    <a:pt x="321" y="353"/>
                  </a:lnTo>
                  <a:lnTo>
                    <a:pt x="321" y="289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4842975" y="3227750"/>
              <a:ext cx="8025" cy="8625"/>
            </a:xfrm>
            <a:custGeom>
              <a:rect b="b" l="l" r="r" t="t"/>
              <a:pathLst>
                <a:path extrusionOk="0" h="345" w="321">
                  <a:moveTo>
                    <a:pt x="33" y="1"/>
                  </a:moveTo>
                  <a:cubicBezTo>
                    <a:pt x="25" y="1"/>
                    <a:pt x="17" y="9"/>
                    <a:pt x="1" y="25"/>
                  </a:cubicBezTo>
                  <a:lnTo>
                    <a:pt x="1" y="57"/>
                  </a:lnTo>
                  <a:lnTo>
                    <a:pt x="257" y="345"/>
                  </a:lnTo>
                  <a:lnTo>
                    <a:pt x="289" y="345"/>
                  </a:lnTo>
                  <a:cubicBezTo>
                    <a:pt x="321" y="345"/>
                    <a:pt x="321" y="313"/>
                    <a:pt x="289" y="313"/>
                  </a:cubicBezTo>
                  <a:lnTo>
                    <a:pt x="65" y="25"/>
                  </a:lnTo>
                  <a:cubicBezTo>
                    <a:pt x="49" y="9"/>
                    <a:pt x="41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4846175" y="3215550"/>
              <a:ext cx="8025" cy="8825"/>
            </a:xfrm>
            <a:custGeom>
              <a:rect b="b" l="l" r="r" t="t"/>
              <a:pathLst>
                <a:path extrusionOk="0" h="353" w="321">
                  <a:moveTo>
                    <a:pt x="1" y="1"/>
                  </a:moveTo>
                  <a:lnTo>
                    <a:pt x="1" y="65"/>
                  </a:lnTo>
                  <a:lnTo>
                    <a:pt x="257" y="321"/>
                  </a:lnTo>
                  <a:cubicBezTo>
                    <a:pt x="257" y="353"/>
                    <a:pt x="257" y="353"/>
                    <a:pt x="289" y="353"/>
                  </a:cubicBezTo>
                  <a:cubicBezTo>
                    <a:pt x="321" y="321"/>
                    <a:pt x="321" y="289"/>
                    <a:pt x="321" y="289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4798175" y="3283775"/>
              <a:ext cx="8025" cy="8625"/>
            </a:xfrm>
            <a:custGeom>
              <a:rect b="b" l="l" r="r" t="t"/>
              <a:pathLst>
                <a:path extrusionOk="0" h="345" w="321">
                  <a:moveTo>
                    <a:pt x="48" y="0"/>
                  </a:moveTo>
                  <a:cubicBezTo>
                    <a:pt x="40" y="0"/>
                    <a:pt x="32" y="8"/>
                    <a:pt x="32" y="24"/>
                  </a:cubicBezTo>
                  <a:cubicBezTo>
                    <a:pt x="0" y="24"/>
                    <a:pt x="0" y="56"/>
                    <a:pt x="32" y="56"/>
                  </a:cubicBezTo>
                  <a:lnTo>
                    <a:pt x="257" y="344"/>
                  </a:lnTo>
                  <a:lnTo>
                    <a:pt x="321" y="344"/>
                  </a:lnTo>
                  <a:lnTo>
                    <a:pt x="321" y="280"/>
                  </a:lnTo>
                  <a:lnTo>
                    <a:pt x="64" y="24"/>
                  </a:lnTo>
                  <a:cubicBezTo>
                    <a:pt x="64" y="8"/>
                    <a:pt x="56" y="0"/>
                    <a:pt x="4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4785375" y="3292375"/>
              <a:ext cx="8025" cy="8825"/>
            </a:xfrm>
            <a:custGeom>
              <a:rect b="b" l="l" r="r" t="t"/>
              <a:pathLst>
                <a:path extrusionOk="0" h="353" w="321">
                  <a:moveTo>
                    <a:pt x="32" y="0"/>
                  </a:moveTo>
                  <a:cubicBezTo>
                    <a:pt x="0" y="0"/>
                    <a:pt x="0" y="32"/>
                    <a:pt x="32" y="64"/>
                  </a:cubicBezTo>
                  <a:lnTo>
                    <a:pt x="256" y="320"/>
                  </a:lnTo>
                  <a:cubicBezTo>
                    <a:pt x="256" y="352"/>
                    <a:pt x="288" y="352"/>
                    <a:pt x="288" y="352"/>
                  </a:cubicBezTo>
                  <a:cubicBezTo>
                    <a:pt x="288" y="352"/>
                    <a:pt x="320" y="352"/>
                    <a:pt x="320" y="320"/>
                  </a:cubicBezTo>
                  <a:lnTo>
                    <a:pt x="320" y="288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4771775" y="3297375"/>
              <a:ext cx="8025" cy="8625"/>
            </a:xfrm>
            <a:custGeom>
              <a:rect b="b" l="l" r="r" t="t"/>
              <a:pathLst>
                <a:path extrusionOk="0" h="345" w="321">
                  <a:moveTo>
                    <a:pt x="48" y="0"/>
                  </a:moveTo>
                  <a:cubicBezTo>
                    <a:pt x="40" y="0"/>
                    <a:pt x="32" y="8"/>
                    <a:pt x="32" y="24"/>
                  </a:cubicBezTo>
                  <a:cubicBezTo>
                    <a:pt x="0" y="24"/>
                    <a:pt x="0" y="56"/>
                    <a:pt x="32" y="56"/>
                  </a:cubicBezTo>
                  <a:lnTo>
                    <a:pt x="256" y="344"/>
                  </a:lnTo>
                  <a:lnTo>
                    <a:pt x="320" y="344"/>
                  </a:lnTo>
                  <a:lnTo>
                    <a:pt x="320" y="312"/>
                  </a:lnTo>
                  <a:lnTo>
                    <a:pt x="64" y="24"/>
                  </a:lnTo>
                  <a:cubicBezTo>
                    <a:pt x="64" y="8"/>
                    <a:pt x="56" y="0"/>
                    <a:pt x="4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4758975" y="3300375"/>
              <a:ext cx="8025" cy="8825"/>
            </a:xfrm>
            <a:custGeom>
              <a:rect b="b" l="l" r="r" t="t"/>
              <a:pathLst>
                <a:path extrusionOk="0" h="353" w="321">
                  <a:moveTo>
                    <a:pt x="32" y="0"/>
                  </a:moveTo>
                  <a:cubicBezTo>
                    <a:pt x="0" y="32"/>
                    <a:pt x="0" y="32"/>
                    <a:pt x="32" y="64"/>
                  </a:cubicBezTo>
                  <a:lnTo>
                    <a:pt x="256" y="320"/>
                  </a:lnTo>
                  <a:cubicBezTo>
                    <a:pt x="256" y="352"/>
                    <a:pt x="288" y="352"/>
                    <a:pt x="288" y="352"/>
                  </a:cubicBezTo>
                  <a:lnTo>
                    <a:pt x="320" y="320"/>
                  </a:lnTo>
                  <a:lnTo>
                    <a:pt x="320" y="288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4732550" y="3200550"/>
              <a:ext cx="74450" cy="61950"/>
            </a:xfrm>
            <a:custGeom>
              <a:rect b="b" l="l" r="r" t="t"/>
              <a:pathLst>
                <a:path extrusionOk="0" h="2478" w="2978">
                  <a:moveTo>
                    <a:pt x="2476" y="0"/>
                  </a:moveTo>
                  <a:cubicBezTo>
                    <a:pt x="2403" y="0"/>
                    <a:pt x="2324" y="8"/>
                    <a:pt x="2241" y="25"/>
                  </a:cubicBezTo>
                  <a:cubicBezTo>
                    <a:pt x="1697" y="121"/>
                    <a:pt x="1121" y="569"/>
                    <a:pt x="769" y="1049"/>
                  </a:cubicBezTo>
                  <a:lnTo>
                    <a:pt x="289" y="1145"/>
                  </a:lnTo>
                  <a:lnTo>
                    <a:pt x="193" y="1433"/>
                  </a:lnTo>
                  <a:lnTo>
                    <a:pt x="193" y="1433"/>
                  </a:lnTo>
                  <a:lnTo>
                    <a:pt x="609" y="1337"/>
                  </a:lnTo>
                  <a:lnTo>
                    <a:pt x="609" y="1337"/>
                  </a:lnTo>
                  <a:cubicBezTo>
                    <a:pt x="609" y="1401"/>
                    <a:pt x="577" y="1433"/>
                    <a:pt x="577" y="1465"/>
                  </a:cubicBezTo>
                  <a:cubicBezTo>
                    <a:pt x="545" y="1529"/>
                    <a:pt x="545" y="1561"/>
                    <a:pt x="513" y="1625"/>
                  </a:cubicBezTo>
                  <a:lnTo>
                    <a:pt x="97" y="1689"/>
                  </a:lnTo>
                  <a:lnTo>
                    <a:pt x="1" y="1977"/>
                  </a:lnTo>
                  <a:lnTo>
                    <a:pt x="513" y="1849"/>
                  </a:lnTo>
                  <a:cubicBezTo>
                    <a:pt x="513" y="2234"/>
                    <a:pt x="773" y="2477"/>
                    <a:pt x="1191" y="2477"/>
                  </a:cubicBezTo>
                  <a:cubicBezTo>
                    <a:pt x="1260" y="2477"/>
                    <a:pt x="1333" y="2471"/>
                    <a:pt x="1409" y="2457"/>
                  </a:cubicBezTo>
                  <a:cubicBezTo>
                    <a:pt x="1729" y="2393"/>
                    <a:pt x="2081" y="2201"/>
                    <a:pt x="2369" y="1977"/>
                  </a:cubicBezTo>
                  <a:lnTo>
                    <a:pt x="2177" y="1785"/>
                  </a:lnTo>
                  <a:cubicBezTo>
                    <a:pt x="1985" y="1945"/>
                    <a:pt x="1761" y="2073"/>
                    <a:pt x="1537" y="2105"/>
                  </a:cubicBezTo>
                  <a:cubicBezTo>
                    <a:pt x="1477" y="2116"/>
                    <a:pt x="1419" y="2121"/>
                    <a:pt x="1365" y="2121"/>
                  </a:cubicBezTo>
                  <a:cubicBezTo>
                    <a:pt x="1104" y="2121"/>
                    <a:pt x="924" y="1997"/>
                    <a:pt x="897" y="1785"/>
                  </a:cubicBezTo>
                  <a:lnTo>
                    <a:pt x="1697" y="1625"/>
                  </a:lnTo>
                  <a:lnTo>
                    <a:pt x="1793" y="1369"/>
                  </a:lnTo>
                  <a:lnTo>
                    <a:pt x="1793" y="1369"/>
                  </a:lnTo>
                  <a:lnTo>
                    <a:pt x="897" y="1529"/>
                  </a:lnTo>
                  <a:cubicBezTo>
                    <a:pt x="897" y="1497"/>
                    <a:pt x="897" y="1465"/>
                    <a:pt x="929" y="1401"/>
                  </a:cubicBezTo>
                  <a:cubicBezTo>
                    <a:pt x="929" y="1369"/>
                    <a:pt x="961" y="1305"/>
                    <a:pt x="961" y="1273"/>
                  </a:cubicBezTo>
                  <a:lnTo>
                    <a:pt x="1889" y="1113"/>
                  </a:lnTo>
                  <a:lnTo>
                    <a:pt x="1985" y="825"/>
                  </a:lnTo>
                  <a:lnTo>
                    <a:pt x="1153" y="985"/>
                  </a:lnTo>
                  <a:cubicBezTo>
                    <a:pt x="1409" y="665"/>
                    <a:pt x="1793" y="441"/>
                    <a:pt x="2145" y="377"/>
                  </a:cubicBezTo>
                  <a:cubicBezTo>
                    <a:pt x="2220" y="355"/>
                    <a:pt x="2288" y="345"/>
                    <a:pt x="2349" y="345"/>
                  </a:cubicBezTo>
                  <a:cubicBezTo>
                    <a:pt x="2473" y="345"/>
                    <a:pt x="2572" y="387"/>
                    <a:pt x="2657" y="473"/>
                  </a:cubicBezTo>
                  <a:lnTo>
                    <a:pt x="2978" y="185"/>
                  </a:lnTo>
                  <a:cubicBezTo>
                    <a:pt x="2859" y="66"/>
                    <a:pt x="2687" y="0"/>
                    <a:pt x="247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4731750" y="3199750"/>
              <a:ext cx="76050" cy="63850"/>
            </a:xfrm>
            <a:custGeom>
              <a:rect b="b" l="l" r="r" t="t"/>
              <a:pathLst>
                <a:path extrusionOk="0" h="2554" w="3042">
                  <a:moveTo>
                    <a:pt x="2496" y="63"/>
                  </a:moveTo>
                  <a:cubicBezTo>
                    <a:pt x="2689" y="63"/>
                    <a:pt x="2852" y="123"/>
                    <a:pt x="2946" y="217"/>
                  </a:cubicBezTo>
                  <a:lnTo>
                    <a:pt x="2689" y="441"/>
                  </a:lnTo>
                  <a:cubicBezTo>
                    <a:pt x="2607" y="379"/>
                    <a:pt x="2497" y="343"/>
                    <a:pt x="2370" y="343"/>
                  </a:cubicBezTo>
                  <a:cubicBezTo>
                    <a:pt x="2300" y="343"/>
                    <a:pt x="2225" y="354"/>
                    <a:pt x="2145" y="377"/>
                  </a:cubicBezTo>
                  <a:cubicBezTo>
                    <a:pt x="1793" y="441"/>
                    <a:pt x="1441" y="665"/>
                    <a:pt x="1153" y="985"/>
                  </a:cubicBezTo>
                  <a:lnTo>
                    <a:pt x="1153" y="1049"/>
                  </a:lnTo>
                  <a:lnTo>
                    <a:pt x="1185" y="1049"/>
                  </a:lnTo>
                  <a:lnTo>
                    <a:pt x="1953" y="921"/>
                  </a:lnTo>
                  <a:lnTo>
                    <a:pt x="1889" y="1113"/>
                  </a:lnTo>
                  <a:lnTo>
                    <a:pt x="993" y="1273"/>
                  </a:lnTo>
                  <a:lnTo>
                    <a:pt x="961" y="1305"/>
                  </a:lnTo>
                  <a:cubicBezTo>
                    <a:pt x="961" y="1337"/>
                    <a:pt x="929" y="1401"/>
                    <a:pt x="929" y="1433"/>
                  </a:cubicBezTo>
                  <a:cubicBezTo>
                    <a:pt x="897" y="1465"/>
                    <a:pt x="897" y="1529"/>
                    <a:pt x="865" y="1561"/>
                  </a:cubicBezTo>
                  <a:cubicBezTo>
                    <a:pt x="865" y="1593"/>
                    <a:pt x="865" y="1593"/>
                    <a:pt x="897" y="1593"/>
                  </a:cubicBezTo>
                  <a:cubicBezTo>
                    <a:pt x="897" y="1593"/>
                    <a:pt x="897" y="1607"/>
                    <a:pt x="907" y="1607"/>
                  </a:cubicBezTo>
                  <a:cubicBezTo>
                    <a:pt x="911" y="1607"/>
                    <a:pt x="918" y="1604"/>
                    <a:pt x="929" y="1593"/>
                  </a:cubicBezTo>
                  <a:lnTo>
                    <a:pt x="1761" y="1433"/>
                  </a:lnTo>
                  <a:lnTo>
                    <a:pt x="1697" y="1625"/>
                  </a:lnTo>
                  <a:lnTo>
                    <a:pt x="897" y="1785"/>
                  </a:lnTo>
                  <a:lnTo>
                    <a:pt x="865" y="1817"/>
                  </a:lnTo>
                  <a:lnTo>
                    <a:pt x="865" y="1849"/>
                  </a:lnTo>
                  <a:cubicBezTo>
                    <a:pt x="918" y="2061"/>
                    <a:pt x="1125" y="2185"/>
                    <a:pt x="1395" y="2185"/>
                  </a:cubicBezTo>
                  <a:cubicBezTo>
                    <a:pt x="1450" y="2185"/>
                    <a:pt x="1509" y="2180"/>
                    <a:pt x="1569" y="2169"/>
                  </a:cubicBezTo>
                  <a:cubicBezTo>
                    <a:pt x="1793" y="2137"/>
                    <a:pt x="2017" y="2041"/>
                    <a:pt x="2209" y="1881"/>
                  </a:cubicBezTo>
                  <a:lnTo>
                    <a:pt x="2337" y="2009"/>
                  </a:lnTo>
                  <a:cubicBezTo>
                    <a:pt x="2049" y="2233"/>
                    <a:pt x="1729" y="2393"/>
                    <a:pt x="1441" y="2457"/>
                  </a:cubicBezTo>
                  <a:cubicBezTo>
                    <a:pt x="1373" y="2465"/>
                    <a:pt x="1309" y="2469"/>
                    <a:pt x="1248" y="2469"/>
                  </a:cubicBezTo>
                  <a:cubicBezTo>
                    <a:pt x="1051" y="2469"/>
                    <a:pt x="891" y="2427"/>
                    <a:pt x="769" y="2329"/>
                  </a:cubicBezTo>
                  <a:cubicBezTo>
                    <a:pt x="641" y="2233"/>
                    <a:pt x="577" y="2073"/>
                    <a:pt x="577" y="1913"/>
                  </a:cubicBezTo>
                  <a:cubicBezTo>
                    <a:pt x="577" y="1881"/>
                    <a:pt x="577" y="1881"/>
                    <a:pt x="545" y="1881"/>
                  </a:cubicBezTo>
                  <a:lnTo>
                    <a:pt x="97" y="1945"/>
                  </a:lnTo>
                  <a:lnTo>
                    <a:pt x="161" y="1753"/>
                  </a:lnTo>
                  <a:lnTo>
                    <a:pt x="577" y="1689"/>
                  </a:lnTo>
                  <a:cubicBezTo>
                    <a:pt x="577" y="1689"/>
                    <a:pt x="577" y="1657"/>
                    <a:pt x="609" y="1657"/>
                  </a:cubicBezTo>
                  <a:cubicBezTo>
                    <a:pt x="609" y="1593"/>
                    <a:pt x="609" y="1561"/>
                    <a:pt x="641" y="1529"/>
                  </a:cubicBezTo>
                  <a:cubicBezTo>
                    <a:pt x="641" y="1497"/>
                    <a:pt x="673" y="1433"/>
                    <a:pt x="673" y="1401"/>
                  </a:cubicBezTo>
                  <a:lnTo>
                    <a:pt x="673" y="1369"/>
                  </a:lnTo>
                  <a:cubicBezTo>
                    <a:pt x="673" y="1337"/>
                    <a:pt x="641" y="1337"/>
                    <a:pt x="641" y="1337"/>
                  </a:cubicBezTo>
                  <a:lnTo>
                    <a:pt x="289" y="1401"/>
                  </a:lnTo>
                  <a:lnTo>
                    <a:pt x="353" y="1209"/>
                  </a:lnTo>
                  <a:lnTo>
                    <a:pt x="801" y="1145"/>
                  </a:lnTo>
                  <a:lnTo>
                    <a:pt x="833" y="1113"/>
                  </a:lnTo>
                  <a:cubicBezTo>
                    <a:pt x="1185" y="601"/>
                    <a:pt x="1761" y="185"/>
                    <a:pt x="2273" y="89"/>
                  </a:cubicBezTo>
                  <a:cubicBezTo>
                    <a:pt x="2351" y="71"/>
                    <a:pt x="2425" y="63"/>
                    <a:pt x="2496" y="63"/>
                  </a:cubicBezTo>
                  <a:close/>
                  <a:moveTo>
                    <a:pt x="2513" y="0"/>
                  </a:moveTo>
                  <a:cubicBezTo>
                    <a:pt x="2437" y="0"/>
                    <a:pt x="2356" y="8"/>
                    <a:pt x="2273" y="25"/>
                  </a:cubicBezTo>
                  <a:cubicBezTo>
                    <a:pt x="1729" y="121"/>
                    <a:pt x="1153" y="537"/>
                    <a:pt x="801" y="1049"/>
                  </a:cubicBezTo>
                  <a:lnTo>
                    <a:pt x="321" y="1145"/>
                  </a:lnTo>
                  <a:cubicBezTo>
                    <a:pt x="289" y="1145"/>
                    <a:pt x="289" y="1177"/>
                    <a:pt x="289" y="1177"/>
                  </a:cubicBezTo>
                  <a:lnTo>
                    <a:pt x="193" y="1433"/>
                  </a:lnTo>
                  <a:lnTo>
                    <a:pt x="193" y="1465"/>
                  </a:lnTo>
                  <a:cubicBezTo>
                    <a:pt x="193" y="1497"/>
                    <a:pt x="225" y="1497"/>
                    <a:pt x="225" y="1497"/>
                  </a:cubicBezTo>
                  <a:lnTo>
                    <a:pt x="597" y="1435"/>
                  </a:lnTo>
                  <a:lnTo>
                    <a:pt x="597" y="1435"/>
                  </a:lnTo>
                  <a:cubicBezTo>
                    <a:pt x="577" y="1442"/>
                    <a:pt x="577" y="1470"/>
                    <a:pt x="577" y="1497"/>
                  </a:cubicBezTo>
                  <a:cubicBezTo>
                    <a:pt x="545" y="1529"/>
                    <a:pt x="545" y="1561"/>
                    <a:pt x="545" y="1625"/>
                  </a:cubicBezTo>
                  <a:lnTo>
                    <a:pt x="129" y="1689"/>
                  </a:lnTo>
                  <a:cubicBezTo>
                    <a:pt x="129" y="1689"/>
                    <a:pt x="97" y="1689"/>
                    <a:pt x="97" y="1721"/>
                  </a:cubicBezTo>
                  <a:lnTo>
                    <a:pt x="1" y="1977"/>
                  </a:lnTo>
                  <a:lnTo>
                    <a:pt x="1" y="2009"/>
                  </a:lnTo>
                  <a:lnTo>
                    <a:pt x="33" y="2041"/>
                  </a:lnTo>
                  <a:lnTo>
                    <a:pt x="513" y="1945"/>
                  </a:lnTo>
                  <a:cubicBezTo>
                    <a:pt x="513" y="2137"/>
                    <a:pt x="577" y="2297"/>
                    <a:pt x="737" y="2393"/>
                  </a:cubicBezTo>
                  <a:cubicBezTo>
                    <a:pt x="833" y="2489"/>
                    <a:pt x="1025" y="2553"/>
                    <a:pt x="1217" y="2553"/>
                  </a:cubicBezTo>
                  <a:cubicBezTo>
                    <a:pt x="1281" y="2553"/>
                    <a:pt x="1377" y="2521"/>
                    <a:pt x="1441" y="2521"/>
                  </a:cubicBezTo>
                  <a:cubicBezTo>
                    <a:pt x="1761" y="2457"/>
                    <a:pt x="2113" y="2297"/>
                    <a:pt x="2401" y="2041"/>
                  </a:cubicBezTo>
                  <a:lnTo>
                    <a:pt x="2433" y="2009"/>
                  </a:lnTo>
                  <a:lnTo>
                    <a:pt x="2401" y="1977"/>
                  </a:lnTo>
                  <a:lnTo>
                    <a:pt x="2241" y="1785"/>
                  </a:lnTo>
                  <a:lnTo>
                    <a:pt x="2209" y="1785"/>
                  </a:lnTo>
                  <a:cubicBezTo>
                    <a:pt x="1985" y="1945"/>
                    <a:pt x="1761" y="2073"/>
                    <a:pt x="1537" y="2105"/>
                  </a:cubicBezTo>
                  <a:cubicBezTo>
                    <a:pt x="1478" y="2118"/>
                    <a:pt x="1422" y="2124"/>
                    <a:pt x="1370" y="2124"/>
                  </a:cubicBezTo>
                  <a:cubicBezTo>
                    <a:pt x="1164" y="2124"/>
                    <a:pt x="1012" y="2027"/>
                    <a:pt x="961" y="1849"/>
                  </a:cubicBezTo>
                  <a:lnTo>
                    <a:pt x="1729" y="1721"/>
                  </a:lnTo>
                  <a:cubicBezTo>
                    <a:pt x="1729" y="1689"/>
                    <a:pt x="1729" y="1689"/>
                    <a:pt x="1761" y="1689"/>
                  </a:cubicBezTo>
                  <a:lnTo>
                    <a:pt x="1825" y="1401"/>
                  </a:lnTo>
                  <a:cubicBezTo>
                    <a:pt x="1857" y="1401"/>
                    <a:pt x="1825" y="1401"/>
                    <a:pt x="1825" y="1369"/>
                  </a:cubicBezTo>
                  <a:lnTo>
                    <a:pt x="1793" y="1369"/>
                  </a:lnTo>
                  <a:lnTo>
                    <a:pt x="961" y="1529"/>
                  </a:lnTo>
                  <a:cubicBezTo>
                    <a:pt x="961" y="1497"/>
                    <a:pt x="961" y="1465"/>
                    <a:pt x="993" y="1465"/>
                  </a:cubicBezTo>
                  <a:cubicBezTo>
                    <a:pt x="993" y="1401"/>
                    <a:pt x="993" y="1369"/>
                    <a:pt x="1025" y="1337"/>
                  </a:cubicBezTo>
                  <a:lnTo>
                    <a:pt x="1921" y="1177"/>
                  </a:lnTo>
                  <a:lnTo>
                    <a:pt x="1921" y="1145"/>
                  </a:lnTo>
                  <a:lnTo>
                    <a:pt x="2017" y="889"/>
                  </a:lnTo>
                  <a:lnTo>
                    <a:pt x="2017" y="857"/>
                  </a:lnTo>
                  <a:cubicBezTo>
                    <a:pt x="2017" y="825"/>
                    <a:pt x="2017" y="825"/>
                    <a:pt x="1985" y="825"/>
                  </a:cubicBezTo>
                  <a:lnTo>
                    <a:pt x="1281" y="953"/>
                  </a:lnTo>
                  <a:cubicBezTo>
                    <a:pt x="1537" y="697"/>
                    <a:pt x="1857" y="505"/>
                    <a:pt x="2177" y="441"/>
                  </a:cubicBezTo>
                  <a:cubicBezTo>
                    <a:pt x="2245" y="418"/>
                    <a:pt x="2313" y="407"/>
                    <a:pt x="2377" y="407"/>
                  </a:cubicBezTo>
                  <a:cubicBezTo>
                    <a:pt x="2493" y="407"/>
                    <a:pt x="2595" y="443"/>
                    <a:pt x="2657" y="505"/>
                  </a:cubicBezTo>
                  <a:cubicBezTo>
                    <a:pt x="2673" y="521"/>
                    <a:pt x="2681" y="529"/>
                    <a:pt x="2689" y="529"/>
                  </a:cubicBezTo>
                  <a:cubicBezTo>
                    <a:pt x="2697" y="529"/>
                    <a:pt x="2705" y="521"/>
                    <a:pt x="2721" y="505"/>
                  </a:cubicBezTo>
                  <a:lnTo>
                    <a:pt x="3042" y="249"/>
                  </a:lnTo>
                  <a:lnTo>
                    <a:pt x="3042" y="217"/>
                  </a:lnTo>
                  <a:lnTo>
                    <a:pt x="3042" y="185"/>
                  </a:lnTo>
                  <a:cubicBezTo>
                    <a:pt x="2923" y="66"/>
                    <a:pt x="2734" y="0"/>
                    <a:pt x="251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4862975" y="2321775"/>
              <a:ext cx="188875" cy="288900"/>
            </a:xfrm>
            <a:custGeom>
              <a:rect b="b" l="l" r="r" t="t"/>
              <a:pathLst>
                <a:path extrusionOk="0" h="11556" w="7555">
                  <a:moveTo>
                    <a:pt x="2497" y="1"/>
                  </a:moveTo>
                  <a:lnTo>
                    <a:pt x="1" y="1441"/>
                  </a:lnTo>
                  <a:lnTo>
                    <a:pt x="5026" y="11555"/>
                  </a:lnTo>
                  <a:lnTo>
                    <a:pt x="7554" y="10115"/>
                  </a:lnTo>
                  <a:lnTo>
                    <a:pt x="2497" y="1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4861375" y="2320975"/>
              <a:ext cx="191275" cy="291300"/>
            </a:xfrm>
            <a:custGeom>
              <a:rect b="b" l="l" r="r" t="t"/>
              <a:pathLst>
                <a:path extrusionOk="0" h="11652" w="7651">
                  <a:moveTo>
                    <a:pt x="2561" y="65"/>
                  </a:moveTo>
                  <a:lnTo>
                    <a:pt x="7554" y="10115"/>
                  </a:lnTo>
                  <a:lnTo>
                    <a:pt x="5122" y="11555"/>
                  </a:lnTo>
                  <a:lnTo>
                    <a:pt x="97" y="1505"/>
                  </a:lnTo>
                  <a:lnTo>
                    <a:pt x="2561" y="65"/>
                  </a:lnTo>
                  <a:close/>
                  <a:moveTo>
                    <a:pt x="2529" y="1"/>
                  </a:moveTo>
                  <a:lnTo>
                    <a:pt x="33" y="1441"/>
                  </a:lnTo>
                  <a:cubicBezTo>
                    <a:pt x="33" y="1473"/>
                    <a:pt x="1" y="1473"/>
                    <a:pt x="33" y="1505"/>
                  </a:cubicBezTo>
                  <a:lnTo>
                    <a:pt x="5058" y="11619"/>
                  </a:lnTo>
                  <a:cubicBezTo>
                    <a:pt x="5090" y="11619"/>
                    <a:pt x="5090" y="11619"/>
                    <a:pt x="5090" y="11651"/>
                  </a:cubicBezTo>
                  <a:cubicBezTo>
                    <a:pt x="5122" y="11651"/>
                    <a:pt x="5122" y="11651"/>
                    <a:pt x="5122" y="11619"/>
                  </a:cubicBezTo>
                  <a:lnTo>
                    <a:pt x="7618" y="10179"/>
                  </a:lnTo>
                  <a:cubicBezTo>
                    <a:pt x="7650" y="10179"/>
                    <a:pt x="7650" y="10147"/>
                    <a:pt x="7650" y="10115"/>
                  </a:cubicBezTo>
                  <a:lnTo>
                    <a:pt x="259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5115825" y="2557825"/>
              <a:ext cx="239275" cy="432100"/>
            </a:xfrm>
            <a:custGeom>
              <a:rect b="b" l="l" r="r" t="t"/>
              <a:pathLst>
                <a:path extrusionOk="0" h="17284" w="9571">
                  <a:moveTo>
                    <a:pt x="2497" y="1"/>
                  </a:moveTo>
                  <a:lnTo>
                    <a:pt x="1" y="1441"/>
                  </a:lnTo>
                  <a:lnTo>
                    <a:pt x="7074" y="17284"/>
                  </a:lnTo>
                  <a:lnTo>
                    <a:pt x="9571" y="15844"/>
                  </a:lnTo>
                  <a:lnTo>
                    <a:pt x="2497" y="1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5115025" y="2556675"/>
              <a:ext cx="241675" cy="434050"/>
            </a:xfrm>
            <a:custGeom>
              <a:rect b="b" l="l" r="r" t="t"/>
              <a:pathLst>
                <a:path extrusionOk="0" h="17362" w="9667">
                  <a:moveTo>
                    <a:pt x="2529" y="79"/>
                  </a:moveTo>
                  <a:lnTo>
                    <a:pt x="9571" y="15858"/>
                  </a:lnTo>
                  <a:lnTo>
                    <a:pt x="7138" y="17298"/>
                  </a:lnTo>
                  <a:lnTo>
                    <a:pt x="65" y="1519"/>
                  </a:lnTo>
                  <a:lnTo>
                    <a:pt x="2529" y="79"/>
                  </a:lnTo>
                  <a:close/>
                  <a:moveTo>
                    <a:pt x="2539" y="1"/>
                  </a:moveTo>
                  <a:cubicBezTo>
                    <a:pt x="2529" y="1"/>
                    <a:pt x="2529" y="15"/>
                    <a:pt x="2529" y="15"/>
                  </a:cubicBezTo>
                  <a:lnTo>
                    <a:pt x="1" y="1455"/>
                  </a:lnTo>
                  <a:lnTo>
                    <a:pt x="1" y="1519"/>
                  </a:lnTo>
                  <a:lnTo>
                    <a:pt x="7074" y="17362"/>
                  </a:lnTo>
                  <a:lnTo>
                    <a:pt x="7138" y="17362"/>
                  </a:lnTo>
                  <a:lnTo>
                    <a:pt x="9635" y="15922"/>
                  </a:lnTo>
                  <a:cubicBezTo>
                    <a:pt x="9635" y="15890"/>
                    <a:pt x="9667" y="15890"/>
                    <a:pt x="9635" y="15858"/>
                  </a:cubicBezTo>
                  <a:lnTo>
                    <a:pt x="2561" y="15"/>
                  </a:lnTo>
                  <a:cubicBezTo>
                    <a:pt x="2551" y="4"/>
                    <a:pt x="2544" y="1"/>
                    <a:pt x="253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4988600" y="2557825"/>
              <a:ext cx="189675" cy="52850"/>
            </a:xfrm>
            <a:custGeom>
              <a:rect b="b" l="l" r="r" t="t"/>
              <a:pathLst>
                <a:path extrusionOk="0" h="2114" w="7587">
                  <a:moveTo>
                    <a:pt x="7586" y="1"/>
                  </a:moveTo>
                  <a:lnTo>
                    <a:pt x="2529" y="673"/>
                  </a:lnTo>
                  <a:lnTo>
                    <a:pt x="1" y="2113"/>
                  </a:lnTo>
                  <a:lnTo>
                    <a:pt x="1" y="2113"/>
                  </a:lnTo>
                  <a:lnTo>
                    <a:pt x="5090" y="1441"/>
                  </a:lnTo>
                  <a:lnTo>
                    <a:pt x="7586" y="1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4987800" y="2556225"/>
              <a:ext cx="191275" cy="56050"/>
            </a:xfrm>
            <a:custGeom>
              <a:rect b="b" l="l" r="r" t="t"/>
              <a:pathLst>
                <a:path extrusionOk="0" h="2242" w="7651">
                  <a:moveTo>
                    <a:pt x="7458" y="97"/>
                  </a:moveTo>
                  <a:lnTo>
                    <a:pt x="5122" y="1473"/>
                  </a:lnTo>
                  <a:lnTo>
                    <a:pt x="225" y="2145"/>
                  </a:lnTo>
                  <a:lnTo>
                    <a:pt x="2561" y="769"/>
                  </a:lnTo>
                  <a:lnTo>
                    <a:pt x="7458" y="97"/>
                  </a:lnTo>
                  <a:close/>
                  <a:moveTo>
                    <a:pt x="7618" y="1"/>
                  </a:moveTo>
                  <a:cubicBezTo>
                    <a:pt x="7618" y="1"/>
                    <a:pt x="2561" y="705"/>
                    <a:pt x="2529" y="705"/>
                  </a:cubicBezTo>
                  <a:lnTo>
                    <a:pt x="33" y="2145"/>
                  </a:lnTo>
                  <a:cubicBezTo>
                    <a:pt x="1" y="2177"/>
                    <a:pt x="1" y="2177"/>
                    <a:pt x="1" y="2209"/>
                  </a:cubicBezTo>
                  <a:cubicBezTo>
                    <a:pt x="33" y="2209"/>
                    <a:pt x="33" y="2241"/>
                    <a:pt x="33" y="2241"/>
                  </a:cubicBezTo>
                  <a:lnTo>
                    <a:pt x="65" y="2241"/>
                  </a:lnTo>
                  <a:cubicBezTo>
                    <a:pt x="65" y="2241"/>
                    <a:pt x="5122" y="1537"/>
                    <a:pt x="5154" y="1537"/>
                  </a:cubicBezTo>
                  <a:lnTo>
                    <a:pt x="7650" y="97"/>
                  </a:lnTo>
                  <a:lnTo>
                    <a:pt x="7650" y="33"/>
                  </a:lnTo>
                  <a:cubicBezTo>
                    <a:pt x="7650" y="33"/>
                    <a:pt x="7650" y="1"/>
                    <a:pt x="761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5415100" y="3083525"/>
              <a:ext cx="87225" cy="49650"/>
            </a:xfrm>
            <a:custGeom>
              <a:rect b="b" l="l" r="r" t="t"/>
              <a:pathLst>
                <a:path extrusionOk="0" h="1986" w="3489">
                  <a:moveTo>
                    <a:pt x="3489" y="1"/>
                  </a:moveTo>
                  <a:lnTo>
                    <a:pt x="2529" y="545"/>
                  </a:lnTo>
                  <a:lnTo>
                    <a:pt x="0" y="1985"/>
                  </a:lnTo>
                  <a:lnTo>
                    <a:pt x="0" y="1985"/>
                  </a:lnTo>
                  <a:lnTo>
                    <a:pt x="960" y="1473"/>
                  </a:lnTo>
                  <a:lnTo>
                    <a:pt x="3489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5414300" y="3082725"/>
              <a:ext cx="88825" cy="51250"/>
            </a:xfrm>
            <a:custGeom>
              <a:rect b="b" l="l" r="r" t="t"/>
              <a:pathLst>
                <a:path extrusionOk="0" h="2050" w="3553">
                  <a:moveTo>
                    <a:pt x="3489" y="1"/>
                  </a:moveTo>
                  <a:lnTo>
                    <a:pt x="2529" y="545"/>
                  </a:lnTo>
                  <a:lnTo>
                    <a:pt x="32" y="1985"/>
                  </a:lnTo>
                  <a:cubicBezTo>
                    <a:pt x="0" y="1985"/>
                    <a:pt x="0" y="2017"/>
                    <a:pt x="0" y="2049"/>
                  </a:cubicBezTo>
                  <a:lnTo>
                    <a:pt x="64" y="2049"/>
                  </a:lnTo>
                  <a:lnTo>
                    <a:pt x="1024" y="1537"/>
                  </a:lnTo>
                  <a:lnTo>
                    <a:pt x="3521" y="65"/>
                  </a:lnTo>
                  <a:cubicBezTo>
                    <a:pt x="3521" y="65"/>
                    <a:pt x="3553" y="33"/>
                    <a:pt x="3521" y="33"/>
                  </a:cubicBezTo>
                  <a:cubicBezTo>
                    <a:pt x="3521" y="1"/>
                    <a:pt x="3489" y="1"/>
                    <a:pt x="348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5291875" y="2932300"/>
              <a:ext cx="124050" cy="83250"/>
            </a:xfrm>
            <a:custGeom>
              <a:rect b="b" l="l" r="r" t="t"/>
              <a:pathLst>
                <a:path extrusionOk="0" h="3330" w="4962">
                  <a:moveTo>
                    <a:pt x="4961" y="1"/>
                  </a:moveTo>
                  <a:lnTo>
                    <a:pt x="2465" y="1441"/>
                  </a:lnTo>
                  <a:lnTo>
                    <a:pt x="0" y="3329"/>
                  </a:lnTo>
                  <a:lnTo>
                    <a:pt x="2497" y="1857"/>
                  </a:lnTo>
                  <a:lnTo>
                    <a:pt x="496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5290275" y="2931150"/>
              <a:ext cx="126450" cy="85200"/>
            </a:xfrm>
            <a:custGeom>
              <a:rect b="b" l="l" r="r" t="t"/>
              <a:pathLst>
                <a:path extrusionOk="0" h="3408" w="5058">
                  <a:moveTo>
                    <a:pt x="4545" y="367"/>
                  </a:moveTo>
                  <a:lnTo>
                    <a:pt x="2529" y="1871"/>
                  </a:lnTo>
                  <a:lnTo>
                    <a:pt x="512" y="3055"/>
                  </a:lnTo>
                  <a:lnTo>
                    <a:pt x="2529" y="1519"/>
                  </a:lnTo>
                  <a:lnTo>
                    <a:pt x="4545" y="367"/>
                  </a:lnTo>
                  <a:close/>
                  <a:moveTo>
                    <a:pt x="5024" y="0"/>
                  </a:moveTo>
                  <a:cubicBezTo>
                    <a:pt x="5014" y="0"/>
                    <a:pt x="5004" y="4"/>
                    <a:pt x="4993" y="15"/>
                  </a:cubicBezTo>
                  <a:lnTo>
                    <a:pt x="2497" y="1455"/>
                  </a:lnTo>
                  <a:lnTo>
                    <a:pt x="32" y="3343"/>
                  </a:lnTo>
                  <a:cubicBezTo>
                    <a:pt x="0" y="3343"/>
                    <a:pt x="0" y="3375"/>
                    <a:pt x="32" y="3375"/>
                  </a:cubicBezTo>
                  <a:cubicBezTo>
                    <a:pt x="32" y="3407"/>
                    <a:pt x="32" y="3407"/>
                    <a:pt x="64" y="3407"/>
                  </a:cubicBezTo>
                  <a:lnTo>
                    <a:pt x="2593" y="1935"/>
                  </a:lnTo>
                  <a:lnTo>
                    <a:pt x="5057" y="79"/>
                  </a:lnTo>
                  <a:lnTo>
                    <a:pt x="5057" y="15"/>
                  </a:lnTo>
                  <a:cubicBezTo>
                    <a:pt x="5057" y="15"/>
                    <a:pt x="5043" y="0"/>
                    <a:pt x="502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5439100" y="3078725"/>
              <a:ext cx="72825" cy="41625"/>
            </a:xfrm>
            <a:custGeom>
              <a:rect b="b" l="l" r="r" t="t"/>
              <a:pathLst>
                <a:path extrusionOk="0" h="1665" w="2913">
                  <a:moveTo>
                    <a:pt x="2913" y="1"/>
                  </a:moveTo>
                  <a:lnTo>
                    <a:pt x="2529" y="193"/>
                  </a:lnTo>
                  <a:lnTo>
                    <a:pt x="0" y="1665"/>
                  </a:lnTo>
                  <a:lnTo>
                    <a:pt x="0" y="1665"/>
                  </a:lnTo>
                  <a:lnTo>
                    <a:pt x="416" y="1441"/>
                  </a:lnTo>
                  <a:lnTo>
                    <a:pt x="2913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5438300" y="3077575"/>
              <a:ext cx="74425" cy="43575"/>
            </a:xfrm>
            <a:custGeom>
              <a:rect b="b" l="l" r="r" t="t"/>
              <a:pathLst>
                <a:path extrusionOk="0" h="1743" w="2977">
                  <a:moveTo>
                    <a:pt x="2944" y="0"/>
                  </a:moveTo>
                  <a:cubicBezTo>
                    <a:pt x="2934" y="0"/>
                    <a:pt x="2924" y="4"/>
                    <a:pt x="2913" y="15"/>
                  </a:cubicBezTo>
                  <a:lnTo>
                    <a:pt x="2529" y="207"/>
                  </a:lnTo>
                  <a:lnTo>
                    <a:pt x="32" y="1679"/>
                  </a:lnTo>
                  <a:cubicBezTo>
                    <a:pt x="0" y="1679"/>
                    <a:pt x="0" y="1711"/>
                    <a:pt x="0" y="1711"/>
                  </a:cubicBezTo>
                  <a:lnTo>
                    <a:pt x="32" y="1743"/>
                  </a:lnTo>
                  <a:lnTo>
                    <a:pt x="64" y="1743"/>
                  </a:lnTo>
                  <a:lnTo>
                    <a:pt x="448" y="1519"/>
                  </a:lnTo>
                  <a:lnTo>
                    <a:pt x="2945" y="79"/>
                  </a:lnTo>
                  <a:cubicBezTo>
                    <a:pt x="2977" y="47"/>
                    <a:pt x="2977" y="47"/>
                    <a:pt x="2977" y="15"/>
                  </a:cubicBezTo>
                  <a:cubicBezTo>
                    <a:pt x="2977" y="15"/>
                    <a:pt x="2963" y="0"/>
                    <a:pt x="294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5352675" y="2908300"/>
              <a:ext cx="159250" cy="206450"/>
            </a:xfrm>
            <a:custGeom>
              <a:rect b="b" l="l" r="r" t="t"/>
              <a:pathLst>
                <a:path extrusionOk="0" h="8258" w="6370">
                  <a:moveTo>
                    <a:pt x="2497" y="0"/>
                  </a:moveTo>
                  <a:lnTo>
                    <a:pt x="1" y="1441"/>
                  </a:lnTo>
                  <a:lnTo>
                    <a:pt x="3873" y="8258"/>
                  </a:lnTo>
                  <a:lnTo>
                    <a:pt x="6370" y="6818"/>
                  </a:lnTo>
                  <a:lnTo>
                    <a:pt x="2497" y="0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5351875" y="2907150"/>
              <a:ext cx="160850" cy="208400"/>
            </a:xfrm>
            <a:custGeom>
              <a:rect b="b" l="l" r="r" t="t"/>
              <a:pathLst>
                <a:path extrusionOk="0" h="8336" w="6434">
                  <a:moveTo>
                    <a:pt x="2529" y="78"/>
                  </a:moveTo>
                  <a:lnTo>
                    <a:pt x="6338" y="6832"/>
                  </a:lnTo>
                  <a:lnTo>
                    <a:pt x="3905" y="8272"/>
                  </a:lnTo>
                  <a:lnTo>
                    <a:pt x="65" y="1519"/>
                  </a:lnTo>
                  <a:lnTo>
                    <a:pt x="2529" y="78"/>
                  </a:lnTo>
                  <a:close/>
                  <a:moveTo>
                    <a:pt x="2539" y="0"/>
                  </a:moveTo>
                  <a:cubicBezTo>
                    <a:pt x="2529" y="0"/>
                    <a:pt x="2529" y="14"/>
                    <a:pt x="2529" y="14"/>
                  </a:cubicBezTo>
                  <a:lnTo>
                    <a:pt x="1" y="1455"/>
                  </a:lnTo>
                  <a:lnTo>
                    <a:pt x="1" y="1519"/>
                  </a:lnTo>
                  <a:lnTo>
                    <a:pt x="3873" y="8336"/>
                  </a:lnTo>
                  <a:lnTo>
                    <a:pt x="3905" y="8336"/>
                  </a:lnTo>
                  <a:lnTo>
                    <a:pt x="6434" y="6896"/>
                  </a:lnTo>
                  <a:lnTo>
                    <a:pt x="6434" y="6832"/>
                  </a:lnTo>
                  <a:lnTo>
                    <a:pt x="2561" y="14"/>
                  </a:lnTo>
                  <a:cubicBezTo>
                    <a:pt x="2550" y="4"/>
                    <a:pt x="2543" y="0"/>
                    <a:pt x="253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4851775" y="2357800"/>
              <a:ext cx="696975" cy="944200"/>
            </a:xfrm>
            <a:custGeom>
              <a:rect b="b" l="l" r="r" t="t"/>
              <a:pathLst>
                <a:path extrusionOk="0" h="37768" w="27879">
                  <a:moveTo>
                    <a:pt x="449" y="0"/>
                  </a:moveTo>
                  <a:lnTo>
                    <a:pt x="1" y="160"/>
                  </a:lnTo>
                  <a:lnTo>
                    <a:pt x="5378" y="10882"/>
                  </a:lnTo>
                  <a:lnTo>
                    <a:pt x="10403" y="10210"/>
                  </a:lnTo>
                  <a:lnTo>
                    <a:pt x="17604" y="26309"/>
                  </a:lnTo>
                  <a:lnTo>
                    <a:pt x="20069" y="24421"/>
                  </a:lnTo>
                  <a:lnTo>
                    <a:pt x="23493" y="30502"/>
                  </a:lnTo>
                  <a:lnTo>
                    <a:pt x="22533" y="31014"/>
                  </a:lnTo>
                  <a:lnTo>
                    <a:pt x="27878" y="37767"/>
                  </a:lnTo>
                  <a:lnTo>
                    <a:pt x="24870" y="29766"/>
                  </a:lnTo>
                  <a:lnTo>
                    <a:pt x="23909" y="30278"/>
                  </a:lnTo>
                  <a:lnTo>
                    <a:pt x="20037" y="23461"/>
                  </a:lnTo>
                  <a:lnTo>
                    <a:pt x="17636" y="25285"/>
                  </a:lnTo>
                  <a:lnTo>
                    <a:pt x="10563" y="9442"/>
                  </a:lnTo>
                  <a:lnTo>
                    <a:pt x="5474" y="10114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4850975" y="2357450"/>
              <a:ext cx="698575" cy="945350"/>
            </a:xfrm>
            <a:custGeom>
              <a:rect b="b" l="l" r="r" t="t"/>
              <a:pathLst>
                <a:path extrusionOk="0" h="37814" w="27943">
                  <a:moveTo>
                    <a:pt x="449" y="78"/>
                  </a:moveTo>
                  <a:lnTo>
                    <a:pt x="5474" y="10160"/>
                  </a:lnTo>
                  <a:cubicBezTo>
                    <a:pt x="5506" y="10192"/>
                    <a:pt x="5506" y="10192"/>
                    <a:pt x="5538" y="10192"/>
                  </a:cubicBezTo>
                  <a:lnTo>
                    <a:pt x="10563" y="9488"/>
                  </a:lnTo>
                  <a:lnTo>
                    <a:pt x="17636" y="25331"/>
                  </a:lnTo>
                  <a:lnTo>
                    <a:pt x="17700" y="25331"/>
                  </a:lnTo>
                  <a:lnTo>
                    <a:pt x="20069" y="23539"/>
                  </a:lnTo>
                  <a:lnTo>
                    <a:pt x="23909" y="30324"/>
                  </a:lnTo>
                  <a:lnTo>
                    <a:pt x="23941" y="30324"/>
                  </a:lnTo>
                  <a:lnTo>
                    <a:pt x="24870" y="29844"/>
                  </a:lnTo>
                  <a:lnTo>
                    <a:pt x="27814" y="37589"/>
                  </a:lnTo>
                  <a:lnTo>
                    <a:pt x="22629" y="31028"/>
                  </a:lnTo>
                  <a:lnTo>
                    <a:pt x="23557" y="30548"/>
                  </a:lnTo>
                  <a:lnTo>
                    <a:pt x="23557" y="30516"/>
                  </a:lnTo>
                  <a:lnTo>
                    <a:pt x="23557" y="30484"/>
                  </a:lnTo>
                  <a:lnTo>
                    <a:pt x="20101" y="24435"/>
                  </a:lnTo>
                  <a:lnTo>
                    <a:pt x="20101" y="24403"/>
                  </a:lnTo>
                  <a:lnTo>
                    <a:pt x="20069" y="24403"/>
                  </a:lnTo>
                  <a:lnTo>
                    <a:pt x="17636" y="26259"/>
                  </a:lnTo>
                  <a:lnTo>
                    <a:pt x="10467" y="10224"/>
                  </a:lnTo>
                  <a:cubicBezTo>
                    <a:pt x="10467" y="10192"/>
                    <a:pt x="10435" y="10192"/>
                    <a:pt x="10435" y="10192"/>
                  </a:cubicBezTo>
                  <a:lnTo>
                    <a:pt x="5410" y="10864"/>
                  </a:lnTo>
                  <a:lnTo>
                    <a:pt x="97" y="206"/>
                  </a:lnTo>
                  <a:lnTo>
                    <a:pt x="449" y="78"/>
                  </a:lnTo>
                  <a:close/>
                  <a:moveTo>
                    <a:pt x="473" y="0"/>
                  </a:moveTo>
                  <a:cubicBezTo>
                    <a:pt x="467" y="0"/>
                    <a:pt x="460" y="4"/>
                    <a:pt x="449" y="14"/>
                  </a:cubicBezTo>
                  <a:lnTo>
                    <a:pt x="33" y="142"/>
                  </a:lnTo>
                  <a:lnTo>
                    <a:pt x="1" y="174"/>
                  </a:lnTo>
                  <a:lnTo>
                    <a:pt x="1" y="206"/>
                  </a:lnTo>
                  <a:lnTo>
                    <a:pt x="5346" y="10928"/>
                  </a:lnTo>
                  <a:cubicBezTo>
                    <a:pt x="5378" y="10960"/>
                    <a:pt x="5378" y="10960"/>
                    <a:pt x="5410" y="10960"/>
                  </a:cubicBezTo>
                  <a:lnTo>
                    <a:pt x="10403" y="10288"/>
                  </a:lnTo>
                  <a:lnTo>
                    <a:pt x="17572" y="26323"/>
                  </a:lnTo>
                  <a:cubicBezTo>
                    <a:pt x="17572" y="26355"/>
                    <a:pt x="17604" y="26355"/>
                    <a:pt x="17604" y="26355"/>
                  </a:cubicBezTo>
                  <a:lnTo>
                    <a:pt x="17636" y="26355"/>
                  </a:lnTo>
                  <a:lnTo>
                    <a:pt x="20069" y="24499"/>
                  </a:lnTo>
                  <a:lnTo>
                    <a:pt x="23493" y="30516"/>
                  </a:lnTo>
                  <a:lnTo>
                    <a:pt x="22565" y="30996"/>
                  </a:lnTo>
                  <a:cubicBezTo>
                    <a:pt x="22533" y="30996"/>
                    <a:pt x="22533" y="31028"/>
                    <a:pt x="22533" y="31028"/>
                  </a:cubicBezTo>
                  <a:lnTo>
                    <a:pt x="22533" y="31060"/>
                  </a:lnTo>
                  <a:lnTo>
                    <a:pt x="27878" y="37813"/>
                  </a:lnTo>
                  <a:lnTo>
                    <a:pt x="27942" y="37813"/>
                  </a:lnTo>
                  <a:lnTo>
                    <a:pt x="27942" y="37781"/>
                  </a:lnTo>
                  <a:lnTo>
                    <a:pt x="24934" y="29780"/>
                  </a:lnTo>
                  <a:lnTo>
                    <a:pt x="24902" y="29748"/>
                  </a:lnTo>
                  <a:lnTo>
                    <a:pt x="24870" y="29748"/>
                  </a:lnTo>
                  <a:lnTo>
                    <a:pt x="23941" y="30260"/>
                  </a:lnTo>
                  <a:lnTo>
                    <a:pt x="20101" y="23475"/>
                  </a:lnTo>
                  <a:lnTo>
                    <a:pt x="20069" y="23443"/>
                  </a:lnTo>
                  <a:cubicBezTo>
                    <a:pt x="20069" y="23443"/>
                    <a:pt x="20037" y="23443"/>
                    <a:pt x="20037" y="23475"/>
                  </a:cubicBezTo>
                  <a:lnTo>
                    <a:pt x="17668" y="25267"/>
                  </a:lnTo>
                  <a:lnTo>
                    <a:pt x="10627" y="9456"/>
                  </a:lnTo>
                  <a:cubicBezTo>
                    <a:pt x="10627" y="9424"/>
                    <a:pt x="10595" y="9424"/>
                    <a:pt x="10595" y="9424"/>
                  </a:cubicBezTo>
                  <a:lnTo>
                    <a:pt x="5538" y="10096"/>
                  </a:lnTo>
                  <a:lnTo>
                    <a:pt x="513" y="14"/>
                  </a:lnTo>
                  <a:cubicBezTo>
                    <a:pt x="492" y="14"/>
                    <a:pt x="485" y="0"/>
                    <a:pt x="4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5449500" y="3065125"/>
              <a:ext cx="86450" cy="49625"/>
            </a:xfrm>
            <a:custGeom>
              <a:rect b="b" l="l" r="r" t="t"/>
              <a:pathLst>
                <a:path extrusionOk="0" h="1985" w="3458">
                  <a:moveTo>
                    <a:pt x="3457" y="1"/>
                  </a:moveTo>
                  <a:lnTo>
                    <a:pt x="2497" y="545"/>
                  </a:lnTo>
                  <a:lnTo>
                    <a:pt x="0" y="1985"/>
                  </a:lnTo>
                  <a:lnTo>
                    <a:pt x="0" y="1985"/>
                  </a:lnTo>
                  <a:lnTo>
                    <a:pt x="961" y="1473"/>
                  </a:lnTo>
                  <a:lnTo>
                    <a:pt x="345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5447900" y="3064325"/>
              <a:ext cx="88850" cy="51225"/>
            </a:xfrm>
            <a:custGeom>
              <a:rect b="b" l="l" r="r" t="t"/>
              <a:pathLst>
                <a:path extrusionOk="0" h="2049" w="3554">
                  <a:moveTo>
                    <a:pt x="3489" y="1"/>
                  </a:moveTo>
                  <a:lnTo>
                    <a:pt x="2529" y="545"/>
                  </a:lnTo>
                  <a:lnTo>
                    <a:pt x="32" y="1985"/>
                  </a:lnTo>
                  <a:cubicBezTo>
                    <a:pt x="32" y="1985"/>
                    <a:pt x="0" y="2017"/>
                    <a:pt x="32" y="2049"/>
                  </a:cubicBezTo>
                  <a:lnTo>
                    <a:pt x="64" y="2049"/>
                  </a:lnTo>
                  <a:lnTo>
                    <a:pt x="1025" y="1537"/>
                  </a:lnTo>
                  <a:lnTo>
                    <a:pt x="3553" y="65"/>
                  </a:lnTo>
                  <a:lnTo>
                    <a:pt x="3553" y="33"/>
                  </a:lnTo>
                  <a:cubicBezTo>
                    <a:pt x="3553" y="1"/>
                    <a:pt x="3521" y="1"/>
                    <a:pt x="348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5473500" y="3065125"/>
              <a:ext cx="138450" cy="236875"/>
            </a:xfrm>
            <a:custGeom>
              <a:rect b="b" l="l" r="r" t="t"/>
              <a:pathLst>
                <a:path extrusionOk="0" h="9475" w="5538">
                  <a:moveTo>
                    <a:pt x="2497" y="1"/>
                  </a:moveTo>
                  <a:lnTo>
                    <a:pt x="1" y="1473"/>
                  </a:lnTo>
                  <a:lnTo>
                    <a:pt x="3009" y="9474"/>
                  </a:lnTo>
                  <a:lnTo>
                    <a:pt x="5538" y="8002"/>
                  </a:lnTo>
                  <a:lnTo>
                    <a:pt x="2497" y="1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5471900" y="3064325"/>
              <a:ext cx="140850" cy="238475"/>
            </a:xfrm>
            <a:custGeom>
              <a:rect b="b" l="l" r="r" t="t"/>
              <a:pathLst>
                <a:path extrusionOk="0" h="9539" w="5634">
                  <a:moveTo>
                    <a:pt x="2529" y="97"/>
                  </a:moveTo>
                  <a:lnTo>
                    <a:pt x="5538" y="8034"/>
                  </a:lnTo>
                  <a:lnTo>
                    <a:pt x="3105" y="9442"/>
                  </a:lnTo>
                  <a:lnTo>
                    <a:pt x="97" y="1505"/>
                  </a:lnTo>
                  <a:lnTo>
                    <a:pt x="2529" y="97"/>
                  </a:lnTo>
                  <a:close/>
                  <a:moveTo>
                    <a:pt x="2529" y="1"/>
                  </a:moveTo>
                  <a:lnTo>
                    <a:pt x="33" y="1473"/>
                  </a:lnTo>
                  <a:cubicBezTo>
                    <a:pt x="33" y="1473"/>
                    <a:pt x="1" y="1505"/>
                    <a:pt x="33" y="1505"/>
                  </a:cubicBezTo>
                  <a:lnTo>
                    <a:pt x="3041" y="9506"/>
                  </a:lnTo>
                  <a:cubicBezTo>
                    <a:pt x="3041" y="9538"/>
                    <a:pt x="3073" y="9538"/>
                    <a:pt x="3073" y="9538"/>
                  </a:cubicBezTo>
                  <a:lnTo>
                    <a:pt x="3105" y="9538"/>
                  </a:lnTo>
                  <a:lnTo>
                    <a:pt x="5602" y="8066"/>
                  </a:lnTo>
                  <a:cubicBezTo>
                    <a:pt x="5634" y="8066"/>
                    <a:pt x="5634" y="8034"/>
                    <a:pt x="5634" y="8034"/>
                  </a:cubicBezTo>
                  <a:lnTo>
                    <a:pt x="2593" y="33"/>
                  </a:lnTo>
                  <a:cubicBezTo>
                    <a:pt x="2593" y="33"/>
                    <a:pt x="2593" y="1"/>
                    <a:pt x="256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51"/>
          <p:cNvSpPr txBox="1"/>
          <p:nvPr>
            <p:ph type="title"/>
          </p:nvPr>
        </p:nvSpPr>
        <p:spPr>
          <a:xfrm>
            <a:off x="439000" y="339600"/>
            <a:ext cx="8354400" cy="6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 Korelasi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275" name="Google Shape;1275;p51"/>
          <p:cNvSpPr txBox="1"/>
          <p:nvPr>
            <p:ph type="title"/>
          </p:nvPr>
        </p:nvSpPr>
        <p:spPr>
          <a:xfrm>
            <a:off x="5598200" y="969300"/>
            <a:ext cx="31953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Ada peningkatan gradient pada tahun 1998</a:t>
            </a:r>
            <a:endParaRPr sz="1900"/>
          </a:p>
        </p:txBody>
      </p:sp>
      <p:pic>
        <p:nvPicPr>
          <p:cNvPr id="1276" name="Google Shape;127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00" y="969300"/>
            <a:ext cx="5159200" cy="38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52"/>
          <p:cNvSpPr txBox="1"/>
          <p:nvPr>
            <p:ph type="title"/>
          </p:nvPr>
        </p:nvSpPr>
        <p:spPr>
          <a:xfrm>
            <a:off x="439000" y="339600"/>
            <a:ext cx="8354400" cy="6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Hubungan Granger Causality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282" name="Google Shape;1282;p52"/>
          <p:cNvSpPr txBox="1"/>
          <p:nvPr>
            <p:ph type="title"/>
          </p:nvPr>
        </p:nvSpPr>
        <p:spPr>
          <a:xfrm>
            <a:off x="5598200" y="969300"/>
            <a:ext cx="31953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Ada keterkaitan kuat antara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GDP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FDI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Net trade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Exchange rate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cpi</a:t>
            </a:r>
            <a:endParaRPr sz="1900"/>
          </a:p>
        </p:txBody>
      </p:sp>
      <p:pic>
        <p:nvPicPr>
          <p:cNvPr id="1283" name="Google Shape;128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9300"/>
            <a:ext cx="5565600" cy="41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53"/>
          <p:cNvSpPr txBox="1"/>
          <p:nvPr>
            <p:ph type="title"/>
          </p:nvPr>
        </p:nvSpPr>
        <p:spPr>
          <a:xfrm>
            <a:off x="439000" y="339600"/>
            <a:ext cx="8354400" cy="6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corelation CPI &amp; FDI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289" name="Google Shape;1289;p53"/>
          <p:cNvSpPr txBox="1"/>
          <p:nvPr>
            <p:ph type="title"/>
          </p:nvPr>
        </p:nvSpPr>
        <p:spPr>
          <a:xfrm>
            <a:off x="5598200" y="969300"/>
            <a:ext cx="31953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Reaksi langsung tanpa ada jeda antara CPI &amp; FDI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Nilai korelasi </a:t>
            </a:r>
            <a:r>
              <a:rPr lang="en" sz="165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-0.8721704327685441</a:t>
            </a:r>
            <a:endParaRPr sz="165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290" name="Google Shape;129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" y="969300"/>
            <a:ext cx="5565600" cy="41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54"/>
          <p:cNvSpPr txBox="1"/>
          <p:nvPr>
            <p:ph type="title"/>
          </p:nvPr>
        </p:nvSpPr>
        <p:spPr>
          <a:xfrm>
            <a:off x="439000" y="339600"/>
            <a:ext cx="8354400" cy="6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corelation CPI &amp; GDP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296" name="Google Shape;1296;p54"/>
          <p:cNvSpPr txBox="1"/>
          <p:nvPr>
            <p:ph type="title"/>
          </p:nvPr>
        </p:nvSpPr>
        <p:spPr>
          <a:xfrm>
            <a:off x="5598200" y="969300"/>
            <a:ext cx="31953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Reaksi langsung tanpa ada jeda antara CPI &amp; GDP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Nilai Corelasi </a:t>
            </a:r>
            <a:r>
              <a:rPr lang="en" sz="165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0.9726699618898</a:t>
            </a:r>
            <a:endParaRPr sz="165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297" name="Google Shape;129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" y="969300"/>
            <a:ext cx="5565600" cy="41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5"/>
          <p:cNvSpPr txBox="1"/>
          <p:nvPr>
            <p:ph type="title"/>
          </p:nvPr>
        </p:nvSpPr>
        <p:spPr>
          <a:xfrm>
            <a:off x="439000" y="339600"/>
            <a:ext cx="8354400" cy="6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corelation CPI &amp; Inflation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303" name="Google Shape;1303;p55"/>
          <p:cNvSpPr txBox="1"/>
          <p:nvPr>
            <p:ph type="title"/>
          </p:nvPr>
        </p:nvSpPr>
        <p:spPr>
          <a:xfrm>
            <a:off x="5598200" y="969300"/>
            <a:ext cx="31953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Ada korelasi dengan </a:t>
            </a:r>
            <a:r>
              <a:rPr lang="en" sz="1900"/>
              <a:t>CPI sekarang &amp; Inflation 54 tahun kemudian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Nilai Corelasi </a:t>
            </a:r>
            <a:r>
              <a:rPr lang="en" sz="165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0.38881084226748813</a:t>
            </a:r>
            <a:endParaRPr sz="165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304" name="Google Shape;130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9300"/>
            <a:ext cx="5598200" cy="41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56"/>
          <p:cNvSpPr txBox="1"/>
          <p:nvPr>
            <p:ph type="title"/>
          </p:nvPr>
        </p:nvSpPr>
        <p:spPr>
          <a:xfrm>
            <a:off x="439000" y="339600"/>
            <a:ext cx="8354400" cy="6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corelation CPI &amp; Net Trade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310" name="Google Shape;1310;p56"/>
          <p:cNvSpPr txBox="1"/>
          <p:nvPr>
            <p:ph type="title"/>
          </p:nvPr>
        </p:nvSpPr>
        <p:spPr>
          <a:xfrm>
            <a:off x="5598200" y="969300"/>
            <a:ext cx="31953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Ada korelasi dengan CPI sekarang &amp; Net Trade 11 tahun kemudian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Nilai Corelasi </a:t>
            </a:r>
            <a:r>
              <a:rPr lang="en" sz="165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0.5098791916820538</a:t>
            </a:r>
            <a:endParaRPr sz="165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311" name="Google Shape;131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9300"/>
            <a:ext cx="5598200" cy="41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57"/>
          <p:cNvSpPr txBox="1"/>
          <p:nvPr>
            <p:ph type="title"/>
          </p:nvPr>
        </p:nvSpPr>
        <p:spPr>
          <a:xfrm>
            <a:off x="0" y="339600"/>
            <a:ext cx="8940000" cy="6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corelation CPI &amp; Exchange Rate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317" name="Google Shape;1317;p57"/>
          <p:cNvSpPr txBox="1"/>
          <p:nvPr>
            <p:ph type="title"/>
          </p:nvPr>
        </p:nvSpPr>
        <p:spPr>
          <a:xfrm>
            <a:off x="5598200" y="969300"/>
            <a:ext cx="31953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Ada korelasi dengan CPI sekarang &amp; Exchange Rate sekarang 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Nilai Corelasi </a:t>
            </a:r>
            <a:r>
              <a:rPr lang="en" sz="165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0.9582010937713316</a:t>
            </a:r>
            <a:endParaRPr sz="165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318" name="Google Shape;131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9300"/>
            <a:ext cx="5598200" cy="41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58"/>
          <p:cNvSpPr txBox="1"/>
          <p:nvPr>
            <p:ph type="title"/>
          </p:nvPr>
        </p:nvSpPr>
        <p:spPr>
          <a:xfrm>
            <a:off x="0" y="339600"/>
            <a:ext cx="8940000" cy="6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corelation FDI &amp; GDP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324" name="Google Shape;1324;p58"/>
          <p:cNvSpPr txBox="1"/>
          <p:nvPr>
            <p:ph type="title"/>
          </p:nvPr>
        </p:nvSpPr>
        <p:spPr>
          <a:xfrm>
            <a:off x="5598200" y="969300"/>
            <a:ext cx="31953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Ada korelasi dengan FDI sekarang &amp; GDP sekarang 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Nilai Corelasi </a:t>
            </a:r>
            <a:r>
              <a:rPr lang="en" sz="165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-0.9333203480961821</a:t>
            </a:r>
            <a:endParaRPr sz="165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325" name="Google Shape;132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9300"/>
            <a:ext cx="5598200" cy="41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59"/>
          <p:cNvSpPr txBox="1"/>
          <p:nvPr>
            <p:ph type="title"/>
          </p:nvPr>
        </p:nvSpPr>
        <p:spPr>
          <a:xfrm>
            <a:off x="0" y="339600"/>
            <a:ext cx="8940000" cy="6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corelation </a:t>
            </a:r>
            <a:r>
              <a:rPr lang="en"/>
              <a:t>FDI &amp; </a:t>
            </a:r>
            <a:r>
              <a:rPr lang="en"/>
              <a:t>Inflation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331" name="Google Shape;1331;p59"/>
          <p:cNvSpPr txBox="1"/>
          <p:nvPr>
            <p:ph type="title"/>
          </p:nvPr>
        </p:nvSpPr>
        <p:spPr>
          <a:xfrm>
            <a:off x="5598200" y="969300"/>
            <a:ext cx="31953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Ada korelasi dengan FDI sekarang &amp; Inflation 53 tahun kemudian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Nilai Corelasi </a:t>
            </a:r>
            <a:r>
              <a:rPr lang="en" sz="165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-0.45698859513676854</a:t>
            </a:r>
            <a:endParaRPr sz="165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332" name="Google Shape;133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9300"/>
            <a:ext cx="5598200" cy="41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60"/>
          <p:cNvSpPr txBox="1"/>
          <p:nvPr>
            <p:ph type="title"/>
          </p:nvPr>
        </p:nvSpPr>
        <p:spPr>
          <a:xfrm>
            <a:off x="0" y="339600"/>
            <a:ext cx="8940000" cy="6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corelation CPI &amp; GDP</a:t>
            </a:r>
            <a:endParaRPr>
              <a:highlight>
                <a:schemeClr val="accent1"/>
              </a:highlight>
            </a:endParaRPr>
          </a:p>
        </p:txBody>
      </p:sp>
      <p:pic>
        <p:nvPicPr>
          <p:cNvPr id="1338" name="Google Shape;133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9300"/>
            <a:ext cx="5598200" cy="419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9" name="Google Shape;1339;p60"/>
          <p:cNvSpPr txBox="1"/>
          <p:nvPr>
            <p:ph type="title"/>
          </p:nvPr>
        </p:nvSpPr>
        <p:spPr>
          <a:xfrm>
            <a:off x="5598200" y="969300"/>
            <a:ext cx="31953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Ada korelasi dengan Inflation sekarang &amp; GDP 56 tahun yang lalu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Nilai Corelasi </a:t>
            </a:r>
            <a:r>
              <a:rPr lang="en" sz="165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0.4121706821277157</a:t>
            </a:r>
            <a:endParaRPr sz="165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4"/>
          <p:cNvSpPr/>
          <p:nvPr/>
        </p:nvSpPr>
        <p:spPr>
          <a:xfrm>
            <a:off x="722450" y="3185460"/>
            <a:ext cx="646800" cy="18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4"/>
          <p:cNvSpPr/>
          <p:nvPr/>
        </p:nvSpPr>
        <p:spPr>
          <a:xfrm>
            <a:off x="3411150" y="3185460"/>
            <a:ext cx="646800" cy="18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4"/>
          <p:cNvSpPr/>
          <p:nvPr/>
        </p:nvSpPr>
        <p:spPr>
          <a:xfrm>
            <a:off x="6094950" y="3185460"/>
            <a:ext cx="646800" cy="18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4"/>
          <p:cNvSpPr/>
          <p:nvPr/>
        </p:nvSpPr>
        <p:spPr>
          <a:xfrm>
            <a:off x="720000" y="1300275"/>
            <a:ext cx="646800" cy="18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4"/>
          <p:cNvSpPr/>
          <p:nvPr/>
        </p:nvSpPr>
        <p:spPr>
          <a:xfrm>
            <a:off x="3408700" y="1300375"/>
            <a:ext cx="646800" cy="18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4"/>
          <p:cNvSpPr/>
          <p:nvPr/>
        </p:nvSpPr>
        <p:spPr>
          <a:xfrm>
            <a:off x="6092500" y="1300375"/>
            <a:ext cx="646800" cy="18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4"/>
          <p:cNvSpPr txBox="1"/>
          <p:nvPr>
            <p:ph type="title"/>
          </p:nvPr>
        </p:nvSpPr>
        <p:spPr>
          <a:xfrm>
            <a:off x="720000" y="1102075"/>
            <a:ext cx="12753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93" name="Google Shape;693;p34"/>
          <p:cNvSpPr txBox="1"/>
          <p:nvPr>
            <p:ph idx="2" type="title"/>
          </p:nvPr>
        </p:nvSpPr>
        <p:spPr>
          <a:xfrm>
            <a:off x="3408700" y="1102075"/>
            <a:ext cx="12753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94" name="Google Shape;694;p34"/>
          <p:cNvSpPr txBox="1"/>
          <p:nvPr>
            <p:ph idx="4" type="title"/>
          </p:nvPr>
        </p:nvSpPr>
        <p:spPr>
          <a:xfrm>
            <a:off x="6092500" y="1102075"/>
            <a:ext cx="12753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95" name="Google Shape;695;p34"/>
          <p:cNvSpPr txBox="1"/>
          <p:nvPr>
            <p:ph idx="6" type="title"/>
          </p:nvPr>
        </p:nvSpPr>
        <p:spPr>
          <a:xfrm>
            <a:off x="722450" y="2987160"/>
            <a:ext cx="12753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96" name="Google Shape;696;p34"/>
          <p:cNvSpPr txBox="1"/>
          <p:nvPr>
            <p:ph idx="8" type="title"/>
          </p:nvPr>
        </p:nvSpPr>
        <p:spPr>
          <a:xfrm>
            <a:off x="3411150" y="2987160"/>
            <a:ext cx="12753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97" name="Google Shape;697;p34"/>
          <p:cNvSpPr txBox="1"/>
          <p:nvPr>
            <p:ph idx="13" type="title"/>
          </p:nvPr>
        </p:nvSpPr>
        <p:spPr>
          <a:xfrm>
            <a:off x="6094950" y="2987160"/>
            <a:ext cx="12753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698" name="Google Shape;698;p34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Daftar Isi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699" name="Google Shape;699;p34"/>
          <p:cNvSpPr txBox="1"/>
          <p:nvPr>
            <p:ph idx="16" type="subTitle"/>
          </p:nvPr>
        </p:nvSpPr>
        <p:spPr>
          <a:xfrm>
            <a:off x="720000" y="1646300"/>
            <a:ext cx="2527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Teori Makroekonomi</a:t>
            </a:r>
            <a:endParaRPr/>
          </a:p>
        </p:txBody>
      </p:sp>
      <p:sp>
        <p:nvSpPr>
          <p:cNvPr id="700" name="Google Shape;700;p34"/>
          <p:cNvSpPr txBox="1"/>
          <p:nvPr>
            <p:ph idx="17" type="subTitle"/>
          </p:nvPr>
        </p:nvSpPr>
        <p:spPr>
          <a:xfrm>
            <a:off x="3408700" y="1646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Deskripsi</a:t>
            </a:r>
            <a:endParaRPr/>
          </a:p>
        </p:txBody>
      </p:sp>
      <p:sp>
        <p:nvSpPr>
          <p:cNvPr id="701" name="Google Shape;701;p34"/>
          <p:cNvSpPr txBox="1"/>
          <p:nvPr>
            <p:ph idx="18" type="subTitle"/>
          </p:nvPr>
        </p:nvSpPr>
        <p:spPr>
          <a:xfrm>
            <a:off x="6092500" y="1646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 Ekplorasi Data</a:t>
            </a:r>
            <a:endParaRPr/>
          </a:p>
        </p:txBody>
      </p:sp>
      <p:sp>
        <p:nvSpPr>
          <p:cNvPr id="702" name="Google Shape;702;p34"/>
          <p:cNvSpPr txBox="1"/>
          <p:nvPr>
            <p:ph idx="19" type="subTitle"/>
          </p:nvPr>
        </p:nvSpPr>
        <p:spPr>
          <a:xfrm>
            <a:off x="722450" y="3522475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</a:t>
            </a:r>
            <a:endParaRPr/>
          </a:p>
        </p:txBody>
      </p:sp>
      <p:sp>
        <p:nvSpPr>
          <p:cNvPr id="703" name="Google Shape;703;p34"/>
          <p:cNvSpPr txBox="1"/>
          <p:nvPr>
            <p:ph idx="20" type="subTitle"/>
          </p:nvPr>
        </p:nvSpPr>
        <p:spPr>
          <a:xfrm>
            <a:off x="3411150" y="3522475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Evaluasi</a:t>
            </a:r>
            <a:endParaRPr/>
          </a:p>
        </p:txBody>
      </p:sp>
      <p:sp>
        <p:nvSpPr>
          <p:cNvPr id="704" name="Google Shape;704;p34"/>
          <p:cNvSpPr txBox="1"/>
          <p:nvPr>
            <p:ph idx="21" type="subTitle"/>
          </p:nvPr>
        </p:nvSpPr>
        <p:spPr>
          <a:xfrm>
            <a:off x="6094950" y="3522475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Kesimpulan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61"/>
          <p:cNvSpPr txBox="1"/>
          <p:nvPr>
            <p:ph type="title"/>
          </p:nvPr>
        </p:nvSpPr>
        <p:spPr>
          <a:xfrm>
            <a:off x="0" y="339600"/>
            <a:ext cx="8940000" cy="6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corelation Net Trade &amp; FDI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345" name="Google Shape;1345;p61"/>
          <p:cNvSpPr txBox="1"/>
          <p:nvPr>
            <p:ph type="title"/>
          </p:nvPr>
        </p:nvSpPr>
        <p:spPr>
          <a:xfrm>
            <a:off x="5598200" y="969300"/>
            <a:ext cx="31953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Ada korelasi dengan Net Trade sekarang &amp; FDI 11 tahun yang lalu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Nilai Corelasi </a:t>
            </a:r>
            <a:r>
              <a:rPr lang="en" sz="165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-0.5391373935820527</a:t>
            </a:r>
            <a:endParaRPr sz="165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346" name="Google Shape;134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9300"/>
            <a:ext cx="5598200" cy="41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62"/>
          <p:cNvSpPr txBox="1"/>
          <p:nvPr>
            <p:ph type="title"/>
          </p:nvPr>
        </p:nvSpPr>
        <p:spPr>
          <a:xfrm>
            <a:off x="0" y="339600"/>
            <a:ext cx="8940000" cy="6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corelation Net Trade &amp; GDP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352" name="Google Shape;1352;p62"/>
          <p:cNvSpPr txBox="1"/>
          <p:nvPr>
            <p:ph type="title"/>
          </p:nvPr>
        </p:nvSpPr>
        <p:spPr>
          <a:xfrm>
            <a:off x="5598200" y="969300"/>
            <a:ext cx="31953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Ada korelasi dengan Net Trade sekarang &amp; GDP 11 tahun yang lalu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Nilai Corelasi </a:t>
            </a:r>
            <a:r>
              <a:rPr lang="en" sz="165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0.5376342223570625</a:t>
            </a:r>
            <a:endParaRPr sz="165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353" name="Google Shape;135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9300"/>
            <a:ext cx="5598200" cy="41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63"/>
          <p:cNvSpPr txBox="1"/>
          <p:nvPr>
            <p:ph type="title"/>
          </p:nvPr>
        </p:nvSpPr>
        <p:spPr>
          <a:xfrm>
            <a:off x="0" y="339600"/>
            <a:ext cx="8940000" cy="6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corelation Net Trade &amp; Inflation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359" name="Google Shape;1359;p63"/>
          <p:cNvSpPr txBox="1"/>
          <p:nvPr>
            <p:ph type="title"/>
          </p:nvPr>
        </p:nvSpPr>
        <p:spPr>
          <a:xfrm>
            <a:off x="5598200" y="969300"/>
            <a:ext cx="31953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Ada korelasi dengan Net Trade sekarang &amp; Inflation 11 tahun yang kedepan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Nilai Corelasi </a:t>
            </a:r>
            <a:r>
              <a:rPr lang="en" sz="165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0.5440311493838894</a:t>
            </a:r>
            <a:endParaRPr sz="165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360" name="Google Shape;136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9300"/>
            <a:ext cx="5598200" cy="41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64"/>
          <p:cNvSpPr txBox="1"/>
          <p:nvPr>
            <p:ph type="title"/>
          </p:nvPr>
        </p:nvSpPr>
        <p:spPr>
          <a:xfrm>
            <a:off x="0" y="102525"/>
            <a:ext cx="92508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corelation Net Trade &amp; Exchange Rate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366" name="Google Shape;1366;p64"/>
          <p:cNvSpPr txBox="1"/>
          <p:nvPr>
            <p:ph type="title"/>
          </p:nvPr>
        </p:nvSpPr>
        <p:spPr>
          <a:xfrm>
            <a:off x="5598200" y="969300"/>
            <a:ext cx="31953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Ada korelasi dengan Net Trade sekarang &amp; Exchange Rate 1 tahun yang ke depan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Nilai Corelasi </a:t>
            </a:r>
            <a:r>
              <a:rPr lang="en" sz="165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0.5568802111422705</a:t>
            </a:r>
            <a:endParaRPr sz="165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367" name="Google Shape;136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9300"/>
            <a:ext cx="5598200" cy="4198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65"/>
          <p:cNvSpPr txBox="1"/>
          <p:nvPr>
            <p:ph type="title"/>
          </p:nvPr>
        </p:nvSpPr>
        <p:spPr>
          <a:xfrm>
            <a:off x="0" y="102525"/>
            <a:ext cx="92508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corelation Exchange Rate &amp; FDI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373" name="Google Shape;1373;p65"/>
          <p:cNvSpPr txBox="1"/>
          <p:nvPr>
            <p:ph type="title"/>
          </p:nvPr>
        </p:nvSpPr>
        <p:spPr>
          <a:xfrm>
            <a:off x="5598200" y="969300"/>
            <a:ext cx="31953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Ada korelasi dengan Exchange Rate sekarang &amp; FDI sekarang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Nilai Corelasi </a:t>
            </a:r>
            <a:r>
              <a:rPr lang="en" sz="165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-0.7327928500495955</a:t>
            </a:r>
            <a:endParaRPr sz="165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374" name="Google Shape;137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9300"/>
            <a:ext cx="5598200" cy="41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66"/>
          <p:cNvSpPr txBox="1"/>
          <p:nvPr>
            <p:ph type="title"/>
          </p:nvPr>
        </p:nvSpPr>
        <p:spPr>
          <a:xfrm>
            <a:off x="0" y="102525"/>
            <a:ext cx="92508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corelation Exchange Rate &amp; GDP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66"/>
          <p:cNvSpPr txBox="1"/>
          <p:nvPr>
            <p:ph type="title"/>
          </p:nvPr>
        </p:nvSpPr>
        <p:spPr>
          <a:xfrm>
            <a:off x="5598200" y="969300"/>
            <a:ext cx="31953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Ada korelasi dengan Exchange Rate sekarang &amp; GDP sekarang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Nilai Corelasi </a:t>
            </a:r>
            <a:r>
              <a:rPr lang="en" sz="165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-0.7327928500495955</a:t>
            </a:r>
            <a:endParaRPr sz="165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381" name="Google Shape;138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9225"/>
            <a:ext cx="5598200" cy="41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67"/>
          <p:cNvSpPr txBox="1"/>
          <p:nvPr>
            <p:ph type="title"/>
          </p:nvPr>
        </p:nvSpPr>
        <p:spPr>
          <a:xfrm>
            <a:off x="0" y="102525"/>
            <a:ext cx="92508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corelation Exchange Rate &amp; Inflation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67"/>
          <p:cNvSpPr txBox="1"/>
          <p:nvPr>
            <p:ph type="title"/>
          </p:nvPr>
        </p:nvSpPr>
        <p:spPr>
          <a:xfrm>
            <a:off x="5598200" y="969300"/>
            <a:ext cx="31953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Ada korelasi dengan Exchange Rate sekarang &amp; Inflation 54 ke depan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Nilai Corelasi </a:t>
            </a:r>
            <a:r>
              <a:rPr lang="en" sz="165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0.34612363662928347</a:t>
            </a:r>
            <a:endParaRPr sz="165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388" name="Google Shape;138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6500"/>
            <a:ext cx="5598200" cy="41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68"/>
          <p:cNvSpPr txBox="1"/>
          <p:nvPr>
            <p:ph type="title"/>
          </p:nvPr>
        </p:nvSpPr>
        <p:spPr>
          <a:xfrm>
            <a:off x="0" y="102525"/>
            <a:ext cx="92508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corelation Unemployment &amp; CPI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68"/>
          <p:cNvSpPr txBox="1"/>
          <p:nvPr>
            <p:ph type="title"/>
          </p:nvPr>
        </p:nvSpPr>
        <p:spPr>
          <a:xfrm>
            <a:off x="5598200" y="969300"/>
            <a:ext cx="31953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Ada korelasi dengan unemployment sekarang &amp; CPI 11 tahun lalu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Nilai Corelasi </a:t>
            </a:r>
            <a:r>
              <a:rPr lang="en" sz="165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0.8567616289786834</a:t>
            </a:r>
            <a:endParaRPr sz="165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395" name="Google Shape;139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1925"/>
            <a:ext cx="5598200" cy="41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69"/>
          <p:cNvSpPr txBox="1"/>
          <p:nvPr>
            <p:ph type="title"/>
          </p:nvPr>
        </p:nvSpPr>
        <p:spPr>
          <a:xfrm>
            <a:off x="0" y="102525"/>
            <a:ext cx="92508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corelation Unemployment &amp; FDI</a:t>
            </a:r>
            <a:endParaRPr/>
          </a:p>
        </p:txBody>
      </p:sp>
      <p:sp>
        <p:nvSpPr>
          <p:cNvPr id="1401" name="Google Shape;1401;p69"/>
          <p:cNvSpPr txBox="1"/>
          <p:nvPr>
            <p:ph type="title"/>
          </p:nvPr>
        </p:nvSpPr>
        <p:spPr>
          <a:xfrm>
            <a:off x="5598200" y="969300"/>
            <a:ext cx="31953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Ada korelasi dengan unemployment sekarang &amp; FDI 12 tahun lalu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Nilai Corelasi -0.851875205997210</a:t>
            </a:r>
            <a:endParaRPr sz="165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402" name="Google Shape;140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6526"/>
            <a:ext cx="5598200" cy="41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70"/>
          <p:cNvSpPr txBox="1"/>
          <p:nvPr>
            <p:ph type="title"/>
          </p:nvPr>
        </p:nvSpPr>
        <p:spPr>
          <a:xfrm>
            <a:off x="0" y="102525"/>
            <a:ext cx="92508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corelation Unemployment &amp; GDP</a:t>
            </a:r>
            <a:endParaRPr/>
          </a:p>
        </p:txBody>
      </p:sp>
      <p:sp>
        <p:nvSpPr>
          <p:cNvPr id="1408" name="Google Shape;1408;p70"/>
          <p:cNvSpPr txBox="1"/>
          <p:nvPr>
            <p:ph type="title"/>
          </p:nvPr>
        </p:nvSpPr>
        <p:spPr>
          <a:xfrm>
            <a:off x="5598200" y="969300"/>
            <a:ext cx="31953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Ada korelasi dengan unemployment sekarang &amp; GDP 12 tahun lalu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Nilai Corelasi </a:t>
            </a:r>
            <a:r>
              <a:rPr lang="en" sz="1900"/>
              <a:t>0.8472521525879807</a:t>
            </a:r>
            <a:endParaRPr sz="165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409" name="Google Shape;140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9300"/>
            <a:ext cx="5598200" cy="41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5"/>
          <p:cNvSpPr txBox="1"/>
          <p:nvPr>
            <p:ph type="title"/>
          </p:nvPr>
        </p:nvSpPr>
        <p:spPr>
          <a:xfrm>
            <a:off x="721950" y="423575"/>
            <a:ext cx="7700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Rizal Mujahiddan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pic>
        <p:nvPicPr>
          <p:cNvPr id="710" name="Google Shape;7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950" y="1328050"/>
            <a:ext cx="417150" cy="417150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35"/>
          <p:cNvSpPr txBox="1"/>
          <p:nvPr>
            <p:ph type="title"/>
          </p:nvPr>
        </p:nvSpPr>
        <p:spPr>
          <a:xfrm>
            <a:off x="1210250" y="1284775"/>
            <a:ext cx="3084900" cy="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Rizal Mujahiddan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712" name="Google Shape;71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675" y="1328050"/>
            <a:ext cx="417150" cy="417150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35"/>
          <p:cNvSpPr txBox="1"/>
          <p:nvPr>
            <p:ph type="title"/>
          </p:nvPr>
        </p:nvSpPr>
        <p:spPr>
          <a:xfrm>
            <a:off x="5448250" y="1284775"/>
            <a:ext cx="3084900" cy="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rizal.mujahiddan@gmail.com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714" name="Google Shape;71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675" y="2319900"/>
            <a:ext cx="503700" cy="5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35"/>
          <p:cNvSpPr txBox="1"/>
          <p:nvPr>
            <p:ph type="title"/>
          </p:nvPr>
        </p:nvSpPr>
        <p:spPr>
          <a:xfrm>
            <a:off x="1268175" y="2319900"/>
            <a:ext cx="3084900" cy="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rizal-mujahiddan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716" name="Google Shape;71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3675" y="2319900"/>
            <a:ext cx="503700" cy="5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35"/>
          <p:cNvSpPr txBox="1"/>
          <p:nvPr>
            <p:ph type="title"/>
          </p:nvPr>
        </p:nvSpPr>
        <p:spPr>
          <a:xfrm>
            <a:off x="5503175" y="2319900"/>
            <a:ext cx="3242700" cy="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rizal-mujahiddan69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71"/>
          <p:cNvSpPr txBox="1"/>
          <p:nvPr>
            <p:ph type="title"/>
          </p:nvPr>
        </p:nvSpPr>
        <p:spPr>
          <a:xfrm>
            <a:off x="0" y="102525"/>
            <a:ext cx="92508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corelation Unemployment &amp; Inflation</a:t>
            </a:r>
            <a:endParaRPr/>
          </a:p>
        </p:txBody>
      </p:sp>
      <p:sp>
        <p:nvSpPr>
          <p:cNvPr id="1415" name="Google Shape;1415;p71"/>
          <p:cNvSpPr txBox="1"/>
          <p:nvPr>
            <p:ph type="title"/>
          </p:nvPr>
        </p:nvSpPr>
        <p:spPr>
          <a:xfrm>
            <a:off x="5598200" y="969300"/>
            <a:ext cx="31953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Ada korelasi dengan unemployment sekarang &amp; Inflation 41 tahun ke depan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Nilai Corelasi </a:t>
            </a:r>
            <a:r>
              <a:rPr lang="en" sz="1900"/>
              <a:t>0.4012927734271012</a:t>
            </a:r>
            <a:endParaRPr sz="165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416" name="Google Shape;141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9225"/>
            <a:ext cx="5598200" cy="41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72"/>
          <p:cNvSpPr txBox="1"/>
          <p:nvPr>
            <p:ph type="title"/>
          </p:nvPr>
        </p:nvSpPr>
        <p:spPr>
          <a:xfrm>
            <a:off x="0" y="102525"/>
            <a:ext cx="92508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corelation Unemployment &amp; Net Trade</a:t>
            </a:r>
            <a:endParaRPr/>
          </a:p>
        </p:txBody>
      </p:sp>
      <p:sp>
        <p:nvSpPr>
          <p:cNvPr id="1422" name="Google Shape;1422;p72"/>
          <p:cNvSpPr txBox="1"/>
          <p:nvPr>
            <p:ph type="title"/>
          </p:nvPr>
        </p:nvSpPr>
        <p:spPr>
          <a:xfrm>
            <a:off x="5598200" y="969300"/>
            <a:ext cx="31953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Ada korelasi dengan unemployment sekarang &amp; Net Trade 2 tahun ke belakang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Nilai Corelasi </a:t>
            </a:r>
            <a:r>
              <a:rPr lang="en" sz="1900"/>
              <a:t>0.5615938664286724</a:t>
            </a:r>
            <a:endParaRPr sz="165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423" name="Google Shape;142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9225"/>
            <a:ext cx="5598200" cy="41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73"/>
          <p:cNvSpPr txBox="1"/>
          <p:nvPr>
            <p:ph type="title"/>
          </p:nvPr>
        </p:nvSpPr>
        <p:spPr>
          <a:xfrm>
            <a:off x="0" y="102525"/>
            <a:ext cx="92508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corelation Unemployment &amp; Exchange Rate</a:t>
            </a:r>
            <a:endParaRPr/>
          </a:p>
        </p:txBody>
      </p:sp>
      <p:sp>
        <p:nvSpPr>
          <p:cNvPr id="1429" name="Google Shape;1429;p73"/>
          <p:cNvSpPr txBox="1"/>
          <p:nvPr>
            <p:ph type="title"/>
          </p:nvPr>
        </p:nvSpPr>
        <p:spPr>
          <a:xfrm>
            <a:off x="5598200" y="969300"/>
            <a:ext cx="31953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Ada korelasi dengan Unemployment sekarang &amp; Exchange Rate 10 tahun ke belakang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Nilai Corelasi </a:t>
            </a:r>
            <a:r>
              <a:rPr lang="en" sz="1900"/>
              <a:t>0.7720247933777249</a:t>
            </a:r>
            <a:endParaRPr sz="165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430" name="Google Shape;143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9300"/>
            <a:ext cx="5598200" cy="41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74"/>
          <p:cNvSpPr/>
          <p:nvPr/>
        </p:nvSpPr>
        <p:spPr>
          <a:xfrm>
            <a:off x="924375" y="1721100"/>
            <a:ext cx="1790700" cy="476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74"/>
          <p:cNvSpPr txBox="1"/>
          <p:nvPr>
            <p:ph type="title"/>
          </p:nvPr>
        </p:nvSpPr>
        <p:spPr>
          <a:xfrm>
            <a:off x="924375" y="2295875"/>
            <a:ext cx="35145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Forecasting</a:t>
            </a:r>
            <a:endParaRPr sz="3500"/>
          </a:p>
        </p:txBody>
      </p:sp>
      <p:sp>
        <p:nvSpPr>
          <p:cNvPr id="1437" name="Google Shape;1437;p74"/>
          <p:cNvSpPr txBox="1"/>
          <p:nvPr>
            <p:ph idx="2" type="title"/>
          </p:nvPr>
        </p:nvSpPr>
        <p:spPr>
          <a:xfrm>
            <a:off x="924375" y="1131075"/>
            <a:ext cx="2468100" cy="9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1438" name="Google Shape;143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875" y="269050"/>
            <a:ext cx="4400325" cy="44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75"/>
          <p:cNvSpPr txBox="1"/>
          <p:nvPr>
            <p:ph type="title"/>
          </p:nvPr>
        </p:nvSpPr>
        <p:spPr>
          <a:xfrm>
            <a:off x="0" y="102525"/>
            <a:ext cx="92508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 GDP/Capita With ARIMA</a:t>
            </a:r>
            <a:endParaRPr/>
          </a:p>
        </p:txBody>
      </p:sp>
      <p:sp>
        <p:nvSpPr>
          <p:cNvPr id="1444" name="Google Shape;1444;p75"/>
          <p:cNvSpPr txBox="1"/>
          <p:nvPr>
            <p:ph type="title"/>
          </p:nvPr>
        </p:nvSpPr>
        <p:spPr>
          <a:xfrm>
            <a:off x="5598200" y="969300"/>
            <a:ext cx="31953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ARIMA(0,2,2)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Grafik menaik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445" name="Google Shape;144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6526"/>
            <a:ext cx="5598200" cy="41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76"/>
          <p:cNvSpPr txBox="1"/>
          <p:nvPr>
            <p:ph type="title"/>
          </p:nvPr>
        </p:nvSpPr>
        <p:spPr>
          <a:xfrm>
            <a:off x="0" y="102525"/>
            <a:ext cx="92508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 GDP/Capita With Random Forest</a:t>
            </a:r>
            <a:endParaRPr/>
          </a:p>
        </p:txBody>
      </p:sp>
      <p:sp>
        <p:nvSpPr>
          <p:cNvPr id="1451" name="Google Shape;1451;p76"/>
          <p:cNvSpPr txBox="1"/>
          <p:nvPr>
            <p:ph type="title"/>
          </p:nvPr>
        </p:nvSpPr>
        <p:spPr>
          <a:xfrm>
            <a:off x="5598200" y="969300"/>
            <a:ext cx="31953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Menggunakan random forest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Grafik menaik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Menggunakan Lags: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[9, 10, 11, 14, 15, 16, 21, 22, 25]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452" name="Google Shape;1452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8625" y="969300"/>
            <a:ext cx="5565600" cy="41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77"/>
          <p:cNvSpPr/>
          <p:nvPr/>
        </p:nvSpPr>
        <p:spPr>
          <a:xfrm>
            <a:off x="924375" y="1721100"/>
            <a:ext cx="1790700" cy="476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77"/>
          <p:cNvSpPr txBox="1"/>
          <p:nvPr>
            <p:ph type="title"/>
          </p:nvPr>
        </p:nvSpPr>
        <p:spPr>
          <a:xfrm>
            <a:off x="924375" y="2295875"/>
            <a:ext cx="35145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Evaluation</a:t>
            </a:r>
            <a:endParaRPr sz="3500"/>
          </a:p>
        </p:txBody>
      </p:sp>
      <p:sp>
        <p:nvSpPr>
          <p:cNvPr id="1459" name="Google Shape;1459;p77"/>
          <p:cNvSpPr txBox="1"/>
          <p:nvPr>
            <p:ph idx="2" type="title"/>
          </p:nvPr>
        </p:nvSpPr>
        <p:spPr>
          <a:xfrm>
            <a:off x="924375" y="1131075"/>
            <a:ext cx="2468100" cy="9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pic>
        <p:nvPicPr>
          <p:cNvPr id="1460" name="Google Shape;1460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875" y="269050"/>
            <a:ext cx="4400325" cy="44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78"/>
          <p:cNvSpPr txBox="1"/>
          <p:nvPr>
            <p:ph type="title"/>
          </p:nvPr>
        </p:nvSpPr>
        <p:spPr>
          <a:xfrm>
            <a:off x="0" y="102525"/>
            <a:ext cx="92508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Evaluasi</a:t>
            </a:r>
            <a:endParaRPr/>
          </a:p>
        </p:txBody>
      </p:sp>
      <p:graphicFrame>
        <p:nvGraphicFramePr>
          <p:cNvPr id="1466" name="Google Shape;1466;p78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{638D609F-0524-484A-BFEE-57BCC10649AB}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Model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MAPE</a:t>
                      </a:r>
                      <a:endParaRPr b="1" sz="1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ARIMA(0,2,2)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14,07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8,43 %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79"/>
          <p:cNvSpPr/>
          <p:nvPr/>
        </p:nvSpPr>
        <p:spPr>
          <a:xfrm>
            <a:off x="924375" y="1721100"/>
            <a:ext cx="1790700" cy="476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79"/>
          <p:cNvSpPr txBox="1"/>
          <p:nvPr>
            <p:ph type="title"/>
          </p:nvPr>
        </p:nvSpPr>
        <p:spPr>
          <a:xfrm>
            <a:off x="924375" y="2295875"/>
            <a:ext cx="35145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Kesimpulan</a:t>
            </a:r>
            <a:endParaRPr sz="3500"/>
          </a:p>
        </p:txBody>
      </p:sp>
      <p:sp>
        <p:nvSpPr>
          <p:cNvPr id="1473" name="Google Shape;1473;p79"/>
          <p:cNvSpPr txBox="1"/>
          <p:nvPr>
            <p:ph idx="2" type="title"/>
          </p:nvPr>
        </p:nvSpPr>
        <p:spPr>
          <a:xfrm>
            <a:off x="924375" y="1131075"/>
            <a:ext cx="2468100" cy="9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pic>
        <p:nvPicPr>
          <p:cNvPr id="1474" name="Google Shape;1474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875" y="269050"/>
            <a:ext cx="4400325" cy="44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80"/>
          <p:cNvSpPr txBox="1"/>
          <p:nvPr>
            <p:ph type="title"/>
          </p:nvPr>
        </p:nvSpPr>
        <p:spPr>
          <a:xfrm>
            <a:off x="0" y="102525"/>
            <a:ext cx="92508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Kesimpulan</a:t>
            </a:r>
            <a:endParaRPr/>
          </a:p>
        </p:txBody>
      </p:sp>
      <p:sp>
        <p:nvSpPr>
          <p:cNvPr id="1480" name="Google Shape;1480;p80"/>
          <p:cNvSpPr txBox="1"/>
          <p:nvPr>
            <p:ph idx="1" type="body"/>
          </p:nvPr>
        </p:nvSpPr>
        <p:spPr>
          <a:xfrm>
            <a:off x="428425" y="969225"/>
            <a:ext cx="8336400" cy="3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Kesimpulannya bahwa makro ekonomi saling berkaitan dan mampu mempengaruhi setiap indikator meski berbeda waktu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6"/>
          <p:cNvSpPr txBox="1"/>
          <p:nvPr>
            <p:ph type="title"/>
          </p:nvPr>
        </p:nvSpPr>
        <p:spPr>
          <a:xfrm>
            <a:off x="728900" y="1114475"/>
            <a:ext cx="50247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Makroekonomi</a:t>
            </a:r>
            <a:endParaRPr sz="4050">
              <a:highlight>
                <a:schemeClr val="accent1"/>
              </a:highlight>
            </a:endParaRPr>
          </a:p>
        </p:txBody>
      </p:sp>
      <p:sp>
        <p:nvSpPr>
          <p:cNvPr id="723" name="Google Shape;723;p36"/>
          <p:cNvSpPr txBox="1"/>
          <p:nvPr>
            <p:ph idx="1" type="subTitle"/>
          </p:nvPr>
        </p:nvSpPr>
        <p:spPr>
          <a:xfrm>
            <a:off x="715100" y="2514650"/>
            <a:ext cx="4371600" cy="15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4" name="Google Shape;724;p36"/>
          <p:cNvGrpSpPr/>
          <p:nvPr/>
        </p:nvGrpSpPr>
        <p:grpSpPr>
          <a:xfrm>
            <a:off x="6479735" y="803691"/>
            <a:ext cx="1637384" cy="3536097"/>
            <a:chOff x="6242450" y="3505200"/>
            <a:chExt cx="531325" cy="1147450"/>
          </a:xfrm>
        </p:grpSpPr>
        <p:sp>
          <p:nvSpPr>
            <p:cNvPr id="725" name="Google Shape;725;p36"/>
            <p:cNvSpPr/>
            <p:nvPr/>
          </p:nvSpPr>
          <p:spPr>
            <a:xfrm>
              <a:off x="6717725" y="3780450"/>
              <a:ext cx="55250" cy="758575"/>
            </a:xfrm>
            <a:custGeom>
              <a:rect b="b" l="l" r="r" t="t"/>
              <a:pathLst>
                <a:path extrusionOk="0" h="30343" w="2210">
                  <a:moveTo>
                    <a:pt x="2209" y="1"/>
                  </a:moveTo>
                  <a:lnTo>
                    <a:pt x="65" y="1249"/>
                  </a:lnTo>
                  <a:lnTo>
                    <a:pt x="1" y="30343"/>
                  </a:lnTo>
                  <a:lnTo>
                    <a:pt x="1" y="30343"/>
                  </a:lnTo>
                  <a:lnTo>
                    <a:pt x="2113" y="29094"/>
                  </a:lnTo>
                  <a:lnTo>
                    <a:pt x="220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6716925" y="3779650"/>
              <a:ext cx="56850" cy="760175"/>
            </a:xfrm>
            <a:custGeom>
              <a:rect b="b" l="l" r="r" t="t"/>
              <a:pathLst>
                <a:path extrusionOk="0" h="30407" w="2274">
                  <a:moveTo>
                    <a:pt x="2209" y="97"/>
                  </a:moveTo>
                  <a:lnTo>
                    <a:pt x="2113" y="29094"/>
                  </a:lnTo>
                  <a:lnTo>
                    <a:pt x="65" y="30311"/>
                  </a:lnTo>
                  <a:lnTo>
                    <a:pt x="161" y="1281"/>
                  </a:lnTo>
                  <a:lnTo>
                    <a:pt x="2209" y="97"/>
                  </a:lnTo>
                  <a:close/>
                  <a:moveTo>
                    <a:pt x="2209" y="1"/>
                  </a:moveTo>
                  <a:lnTo>
                    <a:pt x="97" y="1249"/>
                  </a:lnTo>
                  <a:cubicBezTo>
                    <a:pt x="97" y="1249"/>
                    <a:pt x="65" y="1249"/>
                    <a:pt x="65" y="1281"/>
                  </a:cubicBezTo>
                  <a:lnTo>
                    <a:pt x="1" y="30375"/>
                  </a:lnTo>
                  <a:lnTo>
                    <a:pt x="33" y="30407"/>
                  </a:lnTo>
                  <a:lnTo>
                    <a:pt x="33" y="30375"/>
                  </a:lnTo>
                  <a:lnTo>
                    <a:pt x="2177" y="29158"/>
                  </a:lnTo>
                  <a:lnTo>
                    <a:pt x="2177" y="29126"/>
                  </a:lnTo>
                  <a:lnTo>
                    <a:pt x="2273" y="33"/>
                  </a:lnTo>
                  <a:cubicBezTo>
                    <a:pt x="2273" y="33"/>
                    <a:pt x="2273" y="1"/>
                    <a:pt x="2241" y="1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6244850" y="3506000"/>
              <a:ext cx="528125" cy="305700"/>
            </a:xfrm>
            <a:custGeom>
              <a:rect b="b" l="l" r="r" t="t"/>
              <a:pathLst>
                <a:path extrusionOk="0" h="12228" w="21125">
                  <a:moveTo>
                    <a:pt x="2145" y="1"/>
                  </a:moveTo>
                  <a:lnTo>
                    <a:pt x="0" y="1249"/>
                  </a:lnTo>
                  <a:lnTo>
                    <a:pt x="18980" y="12227"/>
                  </a:lnTo>
                  <a:lnTo>
                    <a:pt x="21124" y="10979"/>
                  </a:lnTo>
                  <a:lnTo>
                    <a:pt x="2145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6244050" y="3505200"/>
              <a:ext cx="529725" cy="307300"/>
            </a:xfrm>
            <a:custGeom>
              <a:rect b="b" l="l" r="r" t="t"/>
              <a:pathLst>
                <a:path extrusionOk="0" h="12292" w="21189">
                  <a:moveTo>
                    <a:pt x="2177" y="97"/>
                  </a:moveTo>
                  <a:lnTo>
                    <a:pt x="21092" y="11011"/>
                  </a:lnTo>
                  <a:lnTo>
                    <a:pt x="19044" y="12195"/>
                  </a:lnTo>
                  <a:lnTo>
                    <a:pt x="96" y="1281"/>
                  </a:lnTo>
                  <a:lnTo>
                    <a:pt x="2177" y="97"/>
                  </a:lnTo>
                  <a:close/>
                  <a:moveTo>
                    <a:pt x="2145" y="1"/>
                  </a:moveTo>
                  <a:lnTo>
                    <a:pt x="32" y="1249"/>
                  </a:lnTo>
                  <a:cubicBezTo>
                    <a:pt x="0" y="1249"/>
                    <a:pt x="0" y="1281"/>
                    <a:pt x="0" y="1281"/>
                  </a:cubicBezTo>
                  <a:cubicBezTo>
                    <a:pt x="0" y="1281"/>
                    <a:pt x="0" y="1313"/>
                    <a:pt x="32" y="1313"/>
                  </a:cubicBezTo>
                  <a:lnTo>
                    <a:pt x="19012" y="12291"/>
                  </a:lnTo>
                  <a:cubicBezTo>
                    <a:pt x="19044" y="12291"/>
                    <a:pt x="19044" y="12291"/>
                    <a:pt x="19044" y="12259"/>
                  </a:cubicBezTo>
                  <a:lnTo>
                    <a:pt x="21156" y="11043"/>
                  </a:lnTo>
                  <a:cubicBezTo>
                    <a:pt x="21188" y="11043"/>
                    <a:pt x="21188" y="11011"/>
                    <a:pt x="21188" y="11011"/>
                  </a:cubicBezTo>
                  <a:cubicBezTo>
                    <a:pt x="21188" y="11011"/>
                    <a:pt x="21188" y="10979"/>
                    <a:pt x="21156" y="10979"/>
                  </a:cubicBezTo>
                  <a:lnTo>
                    <a:pt x="217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6244850" y="4346975"/>
              <a:ext cx="528125" cy="304875"/>
            </a:xfrm>
            <a:custGeom>
              <a:rect b="b" l="l" r="r" t="t"/>
              <a:pathLst>
                <a:path extrusionOk="0" h="12195" w="21125">
                  <a:moveTo>
                    <a:pt x="2145" y="0"/>
                  </a:moveTo>
                  <a:lnTo>
                    <a:pt x="0" y="1216"/>
                  </a:lnTo>
                  <a:lnTo>
                    <a:pt x="18980" y="12194"/>
                  </a:lnTo>
                  <a:lnTo>
                    <a:pt x="21124" y="10946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6244050" y="4346175"/>
              <a:ext cx="529725" cy="306475"/>
            </a:xfrm>
            <a:custGeom>
              <a:rect b="b" l="l" r="r" t="t"/>
              <a:pathLst>
                <a:path extrusionOk="0" h="12259" w="21189">
                  <a:moveTo>
                    <a:pt x="2177" y="64"/>
                  </a:moveTo>
                  <a:lnTo>
                    <a:pt x="21092" y="10978"/>
                  </a:lnTo>
                  <a:lnTo>
                    <a:pt x="19044" y="12194"/>
                  </a:lnTo>
                  <a:lnTo>
                    <a:pt x="96" y="1248"/>
                  </a:lnTo>
                  <a:lnTo>
                    <a:pt x="2177" y="64"/>
                  </a:lnTo>
                  <a:close/>
                  <a:moveTo>
                    <a:pt x="2145" y="0"/>
                  </a:moveTo>
                  <a:lnTo>
                    <a:pt x="32" y="1216"/>
                  </a:lnTo>
                  <a:lnTo>
                    <a:pt x="0" y="1248"/>
                  </a:lnTo>
                  <a:cubicBezTo>
                    <a:pt x="0" y="1280"/>
                    <a:pt x="0" y="1280"/>
                    <a:pt x="32" y="1280"/>
                  </a:cubicBezTo>
                  <a:lnTo>
                    <a:pt x="19012" y="12258"/>
                  </a:lnTo>
                  <a:lnTo>
                    <a:pt x="19044" y="12258"/>
                  </a:lnTo>
                  <a:lnTo>
                    <a:pt x="21156" y="11010"/>
                  </a:lnTo>
                  <a:cubicBezTo>
                    <a:pt x="21188" y="11010"/>
                    <a:pt x="21188" y="11010"/>
                    <a:pt x="21188" y="10978"/>
                  </a:cubicBezTo>
                  <a:lnTo>
                    <a:pt x="21156" y="10946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6243250" y="3537225"/>
              <a:ext cx="476100" cy="1001800"/>
            </a:xfrm>
            <a:custGeom>
              <a:rect b="b" l="l" r="r" t="t"/>
              <a:pathLst>
                <a:path extrusionOk="0" h="40072" w="19044">
                  <a:moveTo>
                    <a:pt x="64" y="0"/>
                  </a:moveTo>
                  <a:lnTo>
                    <a:pt x="0" y="29094"/>
                  </a:lnTo>
                  <a:lnTo>
                    <a:pt x="18980" y="40072"/>
                  </a:lnTo>
                  <a:lnTo>
                    <a:pt x="19044" y="10978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6242450" y="3536425"/>
              <a:ext cx="478500" cy="1003400"/>
            </a:xfrm>
            <a:custGeom>
              <a:rect b="b" l="l" r="r" t="t"/>
              <a:pathLst>
                <a:path extrusionOk="0" h="40136" w="19140">
                  <a:moveTo>
                    <a:pt x="128" y="96"/>
                  </a:moveTo>
                  <a:lnTo>
                    <a:pt x="19044" y="11010"/>
                  </a:lnTo>
                  <a:lnTo>
                    <a:pt x="18980" y="40040"/>
                  </a:lnTo>
                  <a:lnTo>
                    <a:pt x="64" y="29094"/>
                  </a:lnTo>
                  <a:lnTo>
                    <a:pt x="128" y="96"/>
                  </a:lnTo>
                  <a:close/>
                  <a:moveTo>
                    <a:pt x="96" y="0"/>
                  </a:moveTo>
                  <a:cubicBezTo>
                    <a:pt x="64" y="0"/>
                    <a:pt x="64" y="32"/>
                    <a:pt x="64" y="32"/>
                  </a:cubicBezTo>
                  <a:lnTo>
                    <a:pt x="0" y="29126"/>
                  </a:lnTo>
                  <a:lnTo>
                    <a:pt x="0" y="29158"/>
                  </a:lnTo>
                  <a:cubicBezTo>
                    <a:pt x="0" y="29158"/>
                    <a:pt x="18980" y="40136"/>
                    <a:pt x="19012" y="40136"/>
                  </a:cubicBezTo>
                  <a:lnTo>
                    <a:pt x="19044" y="40104"/>
                  </a:lnTo>
                  <a:lnTo>
                    <a:pt x="19140" y="11010"/>
                  </a:lnTo>
                  <a:cubicBezTo>
                    <a:pt x="19140" y="10978"/>
                    <a:pt x="19108" y="10978"/>
                    <a:pt x="19108" y="1097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6664925" y="3842075"/>
              <a:ext cx="12025" cy="588925"/>
            </a:xfrm>
            <a:custGeom>
              <a:rect b="b" l="l" r="r" t="t"/>
              <a:pathLst>
                <a:path extrusionOk="0" h="23557" w="481">
                  <a:moveTo>
                    <a:pt x="481" y="0"/>
                  </a:moveTo>
                  <a:lnTo>
                    <a:pt x="65" y="256"/>
                  </a:lnTo>
                  <a:lnTo>
                    <a:pt x="1" y="23557"/>
                  </a:lnTo>
                  <a:lnTo>
                    <a:pt x="417" y="23333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6664125" y="3841275"/>
              <a:ext cx="13625" cy="591325"/>
            </a:xfrm>
            <a:custGeom>
              <a:rect b="b" l="l" r="r" t="t"/>
              <a:pathLst>
                <a:path extrusionOk="0" h="23653" w="545">
                  <a:moveTo>
                    <a:pt x="481" y="96"/>
                  </a:moveTo>
                  <a:lnTo>
                    <a:pt x="417" y="23333"/>
                  </a:lnTo>
                  <a:lnTo>
                    <a:pt x="65" y="23557"/>
                  </a:lnTo>
                  <a:lnTo>
                    <a:pt x="129" y="288"/>
                  </a:lnTo>
                  <a:lnTo>
                    <a:pt x="481" y="96"/>
                  </a:lnTo>
                  <a:close/>
                  <a:moveTo>
                    <a:pt x="513" y="0"/>
                  </a:moveTo>
                  <a:lnTo>
                    <a:pt x="65" y="256"/>
                  </a:lnTo>
                  <a:lnTo>
                    <a:pt x="65" y="288"/>
                  </a:lnTo>
                  <a:lnTo>
                    <a:pt x="1" y="23589"/>
                  </a:lnTo>
                  <a:cubicBezTo>
                    <a:pt x="1" y="23621"/>
                    <a:pt x="1" y="23621"/>
                    <a:pt x="33" y="23653"/>
                  </a:cubicBezTo>
                  <a:lnTo>
                    <a:pt x="33" y="23621"/>
                  </a:lnTo>
                  <a:lnTo>
                    <a:pt x="481" y="23397"/>
                  </a:lnTo>
                  <a:lnTo>
                    <a:pt x="481" y="23365"/>
                  </a:lnTo>
                  <a:lnTo>
                    <a:pt x="545" y="3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6285650" y="3622025"/>
              <a:ext cx="391300" cy="226475"/>
            </a:xfrm>
            <a:custGeom>
              <a:rect b="b" l="l" r="r" t="t"/>
              <a:pathLst>
                <a:path extrusionOk="0" h="9059" w="15652">
                  <a:moveTo>
                    <a:pt x="449" y="1"/>
                  </a:moveTo>
                  <a:lnTo>
                    <a:pt x="1" y="257"/>
                  </a:lnTo>
                  <a:lnTo>
                    <a:pt x="15236" y="9058"/>
                  </a:lnTo>
                  <a:lnTo>
                    <a:pt x="15652" y="8802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6284850" y="3621225"/>
              <a:ext cx="392900" cy="228075"/>
            </a:xfrm>
            <a:custGeom>
              <a:rect b="b" l="l" r="r" t="t"/>
              <a:pathLst>
                <a:path extrusionOk="0" h="9123" w="15716">
                  <a:moveTo>
                    <a:pt x="481" y="97"/>
                  </a:moveTo>
                  <a:lnTo>
                    <a:pt x="15620" y="8834"/>
                  </a:lnTo>
                  <a:lnTo>
                    <a:pt x="15268" y="9026"/>
                  </a:lnTo>
                  <a:lnTo>
                    <a:pt x="129" y="289"/>
                  </a:lnTo>
                  <a:lnTo>
                    <a:pt x="481" y="97"/>
                  </a:lnTo>
                  <a:close/>
                  <a:moveTo>
                    <a:pt x="449" y="1"/>
                  </a:moveTo>
                  <a:lnTo>
                    <a:pt x="33" y="257"/>
                  </a:lnTo>
                  <a:lnTo>
                    <a:pt x="1" y="289"/>
                  </a:lnTo>
                  <a:cubicBezTo>
                    <a:pt x="1" y="289"/>
                    <a:pt x="1" y="321"/>
                    <a:pt x="33" y="321"/>
                  </a:cubicBezTo>
                  <a:lnTo>
                    <a:pt x="15268" y="9122"/>
                  </a:lnTo>
                  <a:lnTo>
                    <a:pt x="15300" y="9122"/>
                  </a:lnTo>
                  <a:lnTo>
                    <a:pt x="15716" y="8866"/>
                  </a:lnTo>
                  <a:lnTo>
                    <a:pt x="15716" y="8834"/>
                  </a:lnTo>
                  <a:lnTo>
                    <a:pt x="15716" y="8802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6284050" y="3628425"/>
              <a:ext cx="382500" cy="802575"/>
            </a:xfrm>
            <a:custGeom>
              <a:rect b="b" l="l" r="r" t="t"/>
              <a:pathLst>
                <a:path extrusionOk="0" h="32103" w="15300">
                  <a:moveTo>
                    <a:pt x="65" y="1"/>
                  </a:moveTo>
                  <a:lnTo>
                    <a:pt x="1" y="23333"/>
                  </a:lnTo>
                  <a:lnTo>
                    <a:pt x="15236" y="32103"/>
                  </a:lnTo>
                  <a:lnTo>
                    <a:pt x="15300" y="880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6283250" y="3627625"/>
              <a:ext cx="384100" cy="804975"/>
            </a:xfrm>
            <a:custGeom>
              <a:rect b="b" l="l" r="r" t="t"/>
              <a:pathLst>
                <a:path extrusionOk="0" h="32199" w="15364">
                  <a:moveTo>
                    <a:pt x="129" y="97"/>
                  </a:moveTo>
                  <a:lnTo>
                    <a:pt x="15300" y="8834"/>
                  </a:lnTo>
                  <a:lnTo>
                    <a:pt x="15236" y="32103"/>
                  </a:lnTo>
                  <a:lnTo>
                    <a:pt x="65" y="23333"/>
                  </a:lnTo>
                  <a:lnTo>
                    <a:pt x="129" y="97"/>
                  </a:lnTo>
                  <a:close/>
                  <a:moveTo>
                    <a:pt x="97" y="1"/>
                  </a:moveTo>
                  <a:cubicBezTo>
                    <a:pt x="65" y="1"/>
                    <a:pt x="65" y="33"/>
                    <a:pt x="65" y="33"/>
                  </a:cubicBezTo>
                  <a:lnTo>
                    <a:pt x="1" y="23365"/>
                  </a:lnTo>
                  <a:cubicBezTo>
                    <a:pt x="1" y="23365"/>
                    <a:pt x="1" y="23397"/>
                    <a:pt x="33" y="23397"/>
                  </a:cubicBezTo>
                  <a:cubicBezTo>
                    <a:pt x="33" y="23397"/>
                    <a:pt x="15236" y="32167"/>
                    <a:pt x="15268" y="32199"/>
                  </a:cubicBezTo>
                  <a:lnTo>
                    <a:pt x="15300" y="32167"/>
                  </a:lnTo>
                  <a:lnTo>
                    <a:pt x="15300" y="32135"/>
                  </a:lnTo>
                  <a:lnTo>
                    <a:pt x="15364" y="8834"/>
                  </a:lnTo>
                  <a:lnTo>
                    <a:pt x="15364" y="8802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6613725" y="3795675"/>
              <a:ext cx="21625" cy="98425"/>
            </a:xfrm>
            <a:custGeom>
              <a:rect b="b" l="l" r="r" t="t"/>
              <a:pathLst>
                <a:path extrusionOk="0" h="3937" w="865">
                  <a:moveTo>
                    <a:pt x="864" y="0"/>
                  </a:moveTo>
                  <a:lnTo>
                    <a:pt x="0" y="480"/>
                  </a:lnTo>
                  <a:lnTo>
                    <a:pt x="0" y="3937"/>
                  </a:lnTo>
                  <a:lnTo>
                    <a:pt x="864" y="3425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6612925" y="3794875"/>
              <a:ext cx="23225" cy="100025"/>
            </a:xfrm>
            <a:custGeom>
              <a:rect b="b" l="l" r="r" t="t"/>
              <a:pathLst>
                <a:path extrusionOk="0" h="4001" w="929">
                  <a:moveTo>
                    <a:pt x="864" y="96"/>
                  </a:moveTo>
                  <a:lnTo>
                    <a:pt x="864" y="3425"/>
                  </a:lnTo>
                  <a:lnTo>
                    <a:pt x="64" y="3905"/>
                  </a:lnTo>
                  <a:lnTo>
                    <a:pt x="64" y="544"/>
                  </a:lnTo>
                  <a:lnTo>
                    <a:pt x="864" y="96"/>
                  </a:lnTo>
                  <a:close/>
                  <a:moveTo>
                    <a:pt x="864" y="0"/>
                  </a:moveTo>
                  <a:lnTo>
                    <a:pt x="32" y="480"/>
                  </a:lnTo>
                  <a:cubicBezTo>
                    <a:pt x="0" y="480"/>
                    <a:pt x="0" y="512"/>
                    <a:pt x="0" y="512"/>
                  </a:cubicBezTo>
                  <a:lnTo>
                    <a:pt x="0" y="3969"/>
                  </a:lnTo>
                  <a:lnTo>
                    <a:pt x="32" y="4001"/>
                  </a:lnTo>
                  <a:lnTo>
                    <a:pt x="64" y="4001"/>
                  </a:lnTo>
                  <a:lnTo>
                    <a:pt x="896" y="3489"/>
                  </a:lnTo>
                  <a:cubicBezTo>
                    <a:pt x="896" y="3489"/>
                    <a:pt x="928" y="3489"/>
                    <a:pt x="928" y="3457"/>
                  </a:cubicBezTo>
                  <a:lnTo>
                    <a:pt x="928" y="32"/>
                  </a:lnTo>
                  <a:cubicBezTo>
                    <a:pt x="928" y="0"/>
                    <a:pt x="928" y="0"/>
                    <a:pt x="896" y="0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6310450" y="3620425"/>
              <a:ext cx="324900" cy="187275"/>
            </a:xfrm>
            <a:custGeom>
              <a:rect b="b" l="l" r="r" t="t"/>
              <a:pathLst>
                <a:path extrusionOk="0" h="7491" w="12996">
                  <a:moveTo>
                    <a:pt x="833" y="1"/>
                  </a:moveTo>
                  <a:lnTo>
                    <a:pt x="1" y="481"/>
                  </a:lnTo>
                  <a:lnTo>
                    <a:pt x="12131" y="7490"/>
                  </a:lnTo>
                  <a:lnTo>
                    <a:pt x="12995" y="7010"/>
                  </a:lnTo>
                  <a:lnTo>
                    <a:pt x="8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6309650" y="3619025"/>
              <a:ext cx="326500" cy="189475"/>
            </a:xfrm>
            <a:custGeom>
              <a:rect b="b" l="l" r="r" t="t"/>
              <a:pathLst>
                <a:path extrusionOk="0" h="7579" w="13060">
                  <a:moveTo>
                    <a:pt x="865" y="89"/>
                  </a:moveTo>
                  <a:lnTo>
                    <a:pt x="12963" y="7066"/>
                  </a:lnTo>
                  <a:lnTo>
                    <a:pt x="12163" y="7514"/>
                  </a:lnTo>
                  <a:lnTo>
                    <a:pt x="97" y="537"/>
                  </a:lnTo>
                  <a:lnTo>
                    <a:pt x="865" y="89"/>
                  </a:lnTo>
                  <a:close/>
                  <a:moveTo>
                    <a:pt x="881" y="1"/>
                  </a:moveTo>
                  <a:cubicBezTo>
                    <a:pt x="873" y="1"/>
                    <a:pt x="865" y="9"/>
                    <a:pt x="865" y="25"/>
                  </a:cubicBezTo>
                  <a:lnTo>
                    <a:pt x="1" y="505"/>
                  </a:lnTo>
                  <a:lnTo>
                    <a:pt x="1" y="537"/>
                  </a:lnTo>
                  <a:lnTo>
                    <a:pt x="1" y="569"/>
                  </a:lnTo>
                  <a:lnTo>
                    <a:pt x="12163" y="7578"/>
                  </a:lnTo>
                  <a:lnTo>
                    <a:pt x="12195" y="7578"/>
                  </a:lnTo>
                  <a:lnTo>
                    <a:pt x="13059" y="7098"/>
                  </a:lnTo>
                  <a:lnTo>
                    <a:pt x="13059" y="7066"/>
                  </a:lnTo>
                  <a:lnTo>
                    <a:pt x="13059" y="7034"/>
                  </a:lnTo>
                  <a:lnTo>
                    <a:pt x="897" y="25"/>
                  </a:lnTo>
                  <a:cubicBezTo>
                    <a:pt x="897" y="9"/>
                    <a:pt x="889" y="1"/>
                    <a:pt x="881" y="1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6310450" y="3632425"/>
              <a:ext cx="303300" cy="261675"/>
            </a:xfrm>
            <a:custGeom>
              <a:rect b="b" l="l" r="r" t="t"/>
              <a:pathLst>
                <a:path extrusionOk="0" h="10467" w="12132">
                  <a:moveTo>
                    <a:pt x="1" y="1"/>
                  </a:moveTo>
                  <a:lnTo>
                    <a:pt x="1" y="3457"/>
                  </a:lnTo>
                  <a:lnTo>
                    <a:pt x="12131" y="10467"/>
                  </a:lnTo>
                  <a:lnTo>
                    <a:pt x="12131" y="70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6309650" y="3631625"/>
              <a:ext cx="304900" cy="263275"/>
            </a:xfrm>
            <a:custGeom>
              <a:rect b="b" l="l" r="r" t="t"/>
              <a:pathLst>
                <a:path extrusionOk="0" h="10531" w="12196">
                  <a:moveTo>
                    <a:pt x="65" y="97"/>
                  </a:moveTo>
                  <a:lnTo>
                    <a:pt x="12131" y="7074"/>
                  </a:lnTo>
                  <a:lnTo>
                    <a:pt x="12131" y="10435"/>
                  </a:lnTo>
                  <a:lnTo>
                    <a:pt x="65" y="3457"/>
                  </a:lnTo>
                  <a:lnTo>
                    <a:pt x="65" y="97"/>
                  </a:lnTo>
                  <a:close/>
                  <a:moveTo>
                    <a:pt x="1" y="1"/>
                  </a:moveTo>
                  <a:lnTo>
                    <a:pt x="1" y="33"/>
                  </a:lnTo>
                  <a:lnTo>
                    <a:pt x="1" y="3489"/>
                  </a:lnTo>
                  <a:lnTo>
                    <a:pt x="1" y="3521"/>
                  </a:lnTo>
                  <a:lnTo>
                    <a:pt x="12163" y="10531"/>
                  </a:lnTo>
                  <a:lnTo>
                    <a:pt x="12195" y="10531"/>
                  </a:lnTo>
                  <a:lnTo>
                    <a:pt x="12195" y="10499"/>
                  </a:lnTo>
                  <a:lnTo>
                    <a:pt x="12195" y="7042"/>
                  </a:lnTo>
                  <a:lnTo>
                    <a:pt x="12195" y="7010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6322450" y="3809275"/>
              <a:ext cx="283300" cy="166450"/>
            </a:xfrm>
            <a:custGeom>
              <a:rect b="b" l="l" r="r" t="t"/>
              <a:pathLst>
                <a:path extrusionOk="0" h="6658" w="11332">
                  <a:moveTo>
                    <a:pt x="33" y="0"/>
                  </a:moveTo>
                  <a:lnTo>
                    <a:pt x="1" y="64"/>
                  </a:lnTo>
                  <a:lnTo>
                    <a:pt x="11299" y="6657"/>
                  </a:lnTo>
                  <a:lnTo>
                    <a:pt x="11331" y="659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6319250" y="3750050"/>
              <a:ext cx="304100" cy="176850"/>
            </a:xfrm>
            <a:custGeom>
              <a:rect b="b" l="l" r="r" t="t"/>
              <a:pathLst>
                <a:path extrusionOk="0" h="7074" w="12164">
                  <a:moveTo>
                    <a:pt x="33" y="1"/>
                  </a:moveTo>
                  <a:lnTo>
                    <a:pt x="1" y="33"/>
                  </a:lnTo>
                  <a:lnTo>
                    <a:pt x="12131" y="7074"/>
                  </a:lnTo>
                  <a:lnTo>
                    <a:pt x="12163" y="704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6484100" y="4258150"/>
              <a:ext cx="129650" cy="76850"/>
            </a:xfrm>
            <a:custGeom>
              <a:rect b="b" l="l" r="r" t="t"/>
              <a:pathLst>
                <a:path extrusionOk="0" h="3074" w="5186">
                  <a:moveTo>
                    <a:pt x="32" y="0"/>
                  </a:moveTo>
                  <a:lnTo>
                    <a:pt x="0" y="65"/>
                  </a:lnTo>
                  <a:lnTo>
                    <a:pt x="5153" y="3073"/>
                  </a:lnTo>
                  <a:lnTo>
                    <a:pt x="5185" y="300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6484100" y="4208550"/>
              <a:ext cx="129650" cy="76025"/>
            </a:xfrm>
            <a:custGeom>
              <a:rect b="b" l="l" r="r" t="t"/>
              <a:pathLst>
                <a:path extrusionOk="0" h="3041" w="5186">
                  <a:moveTo>
                    <a:pt x="32" y="0"/>
                  </a:moveTo>
                  <a:lnTo>
                    <a:pt x="0" y="64"/>
                  </a:lnTo>
                  <a:lnTo>
                    <a:pt x="5153" y="3041"/>
                  </a:lnTo>
                  <a:lnTo>
                    <a:pt x="5185" y="297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6484100" y="4232550"/>
              <a:ext cx="129650" cy="76825"/>
            </a:xfrm>
            <a:custGeom>
              <a:rect b="b" l="l" r="r" t="t"/>
              <a:pathLst>
                <a:path extrusionOk="0" h="3073" w="5186">
                  <a:moveTo>
                    <a:pt x="32" y="0"/>
                  </a:moveTo>
                  <a:lnTo>
                    <a:pt x="0" y="64"/>
                  </a:lnTo>
                  <a:lnTo>
                    <a:pt x="5153" y="3073"/>
                  </a:lnTo>
                  <a:lnTo>
                    <a:pt x="5185" y="300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6319250" y="3866075"/>
              <a:ext cx="220875" cy="129650"/>
            </a:xfrm>
            <a:custGeom>
              <a:rect b="b" l="l" r="r" t="t"/>
              <a:pathLst>
                <a:path extrusionOk="0" h="5186" w="8835">
                  <a:moveTo>
                    <a:pt x="33" y="1"/>
                  </a:moveTo>
                  <a:lnTo>
                    <a:pt x="1" y="65"/>
                  </a:lnTo>
                  <a:lnTo>
                    <a:pt x="8803" y="5186"/>
                  </a:lnTo>
                  <a:lnTo>
                    <a:pt x="8835" y="512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6320050" y="3918875"/>
              <a:ext cx="252875" cy="148075"/>
            </a:xfrm>
            <a:custGeom>
              <a:rect b="b" l="l" r="r" t="t"/>
              <a:pathLst>
                <a:path extrusionOk="0" h="5923" w="10115">
                  <a:moveTo>
                    <a:pt x="33" y="1"/>
                  </a:moveTo>
                  <a:lnTo>
                    <a:pt x="1" y="65"/>
                  </a:lnTo>
                  <a:lnTo>
                    <a:pt x="10083" y="5922"/>
                  </a:lnTo>
                  <a:lnTo>
                    <a:pt x="10115" y="5858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6358475" y="4114550"/>
              <a:ext cx="43225" cy="65200"/>
            </a:xfrm>
            <a:custGeom>
              <a:rect b="b" l="l" r="r" t="t"/>
              <a:pathLst>
                <a:path extrusionOk="0" h="2608" w="1729">
                  <a:moveTo>
                    <a:pt x="733" y="461"/>
                  </a:moveTo>
                  <a:cubicBezTo>
                    <a:pt x="764" y="461"/>
                    <a:pt x="796" y="471"/>
                    <a:pt x="832" y="496"/>
                  </a:cubicBezTo>
                  <a:cubicBezTo>
                    <a:pt x="896" y="528"/>
                    <a:pt x="960" y="560"/>
                    <a:pt x="1024" y="656"/>
                  </a:cubicBezTo>
                  <a:cubicBezTo>
                    <a:pt x="1184" y="944"/>
                    <a:pt x="1184" y="1104"/>
                    <a:pt x="1088" y="1200"/>
                  </a:cubicBezTo>
                  <a:lnTo>
                    <a:pt x="992" y="1296"/>
                  </a:lnTo>
                  <a:lnTo>
                    <a:pt x="512" y="624"/>
                  </a:lnTo>
                  <a:lnTo>
                    <a:pt x="576" y="528"/>
                  </a:lnTo>
                  <a:cubicBezTo>
                    <a:pt x="636" y="488"/>
                    <a:pt x="683" y="461"/>
                    <a:pt x="733" y="461"/>
                  </a:cubicBezTo>
                  <a:close/>
                  <a:moveTo>
                    <a:pt x="688" y="0"/>
                  </a:moveTo>
                  <a:cubicBezTo>
                    <a:pt x="576" y="0"/>
                    <a:pt x="464" y="50"/>
                    <a:pt x="352" y="143"/>
                  </a:cubicBezTo>
                  <a:lnTo>
                    <a:pt x="0" y="496"/>
                  </a:lnTo>
                  <a:lnTo>
                    <a:pt x="1441" y="2608"/>
                  </a:lnTo>
                  <a:lnTo>
                    <a:pt x="1729" y="2384"/>
                  </a:lnTo>
                  <a:lnTo>
                    <a:pt x="1217" y="1680"/>
                  </a:lnTo>
                  <a:lnTo>
                    <a:pt x="1345" y="1552"/>
                  </a:lnTo>
                  <a:cubicBezTo>
                    <a:pt x="1601" y="1296"/>
                    <a:pt x="1633" y="912"/>
                    <a:pt x="1281" y="399"/>
                  </a:cubicBezTo>
                  <a:cubicBezTo>
                    <a:pt x="1184" y="239"/>
                    <a:pt x="1056" y="143"/>
                    <a:pt x="928" y="79"/>
                  </a:cubicBezTo>
                  <a:cubicBezTo>
                    <a:pt x="848" y="26"/>
                    <a:pt x="768" y="0"/>
                    <a:pt x="688" y="0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6384875" y="4094125"/>
              <a:ext cx="52825" cy="68825"/>
            </a:xfrm>
            <a:custGeom>
              <a:rect b="b" l="l" r="r" t="t"/>
              <a:pathLst>
                <a:path extrusionOk="0" h="2753" w="2113">
                  <a:moveTo>
                    <a:pt x="385" y="544"/>
                  </a:moveTo>
                  <a:lnTo>
                    <a:pt x="1153" y="1345"/>
                  </a:lnTo>
                  <a:lnTo>
                    <a:pt x="929" y="1569"/>
                  </a:lnTo>
                  <a:lnTo>
                    <a:pt x="385" y="544"/>
                  </a:lnTo>
                  <a:close/>
                  <a:moveTo>
                    <a:pt x="321" y="0"/>
                  </a:moveTo>
                  <a:lnTo>
                    <a:pt x="0" y="320"/>
                  </a:lnTo>
                  <a:lnTo>
                    <a:pt x="1121" y="2753"/>
                  </a:lnTo>
                  <a:lnTo>
                    <a:pt x="1377" y="2497"/>
                  </a:lnTo>
                  <a:lnTo>
                    <a:pt x="1121" y="1985"/>
                  </a:lnTo>
                  <a:lnTo>
                    <a:pt x="1441" y="1665"/>
                  </a:lnTo>
                  <a:lnTo>
                    <a:pt x="1825" y="2081"/>
                  </a:lnTo>
                  <a:lnTo>
                    <a:pt x="2113" y="1825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6404875" y="4071525"/>
              <a:ext cx="51225" cy="63400"/>
            </a:xfrm>
            <a:custGeom>
              <a:rect b="b" l="l" r="r" t="t"/>
              <a:pathLst>
                <a:path extrusionOk="0" h="2536" w="2049">
                  <a:moveTo>
                    <a:pt x="587" y="0"/>
                  </a:moveTo>
                  <a:cubicBezTo>
                    <a:pt x="465" y="0"/>
                    <a:pt x="355" y="38"/>
                    <a:pt x="257" y="136"/>
                  </a:cubicBezTo>
                  <a:cubicBezTo>
                    <a:pt x="33" y="360"/>
                    <a:pt x="1" y="744"/>
                    <a:pt x="257" y="1128"/>
                  </a:cubicBezTo>
                  <a:cubicBezTo>
                    <a:pt x="353" y="1256"/>
                    <a:pt x="449" y="1352"/>
                    <a:pt x="577" y="1416"/>
                  </a:cubicBezTo>
                  <a:cubicBezTo>
                    <a:pt x="658" y="1477"/>
                    <a:pt x="752" y="1500"/>
                    <a:pt x="859" y="1500"/>
                  </a:cubicBezTo>
                  <a:cubicBezTo>
                    <a:pt x="921" y="1500"/>
                    <a:pt x="987" y="1492"/>
                    <a:pt x="1057" y="1480"/>
                  </a:cubicBezTo>
                  <a:cubicBezTo>
                    <a:pt x="1137" y="1448"/>
                    <a:pt x="1193" y="1432"/>
                    <a:pt x="1241" y="1432"/>
                  </a:cubicBezTo>
                  <a:cubicBezTo>
                    <a:pt x="1289" y="1432"/>
                    <a:pt x="1329" y="1448"/>
                    <a:pt x="1377" y="1480"/>
                  </a:cubicBezTo>
                  <a:cubicBezTo>
                    <a:pt x="1409" y="1480"/>
                    <a:pt x="1441" y="1544"/>
                    <a:pt x="1473" y="1608"/>
                  </a:cubicBezTo>
                  <a:cubicBezTo>
                    <a:pt x="1601" y="1768"/>
                    <a:pt x="1601" y="1928"/>
                    <a:pt x="1505" y="2024"/>
                  </a:cubicBezTo>
                  <a:cubicBezTo>
                    <a:pt x="1434" y="2077"/>
                    <a:pt x="1364" y="2101"/>
                    <a:pt x="1283" y="2101"/>
                  </a:cubicBezTo>
                  <a:cubicBezTo>
                    <a:pt x="1217" y="2101"/>
                    <a:pt x="1143" y="2085"/>
                    <a:pt x="1057" y="2056"/>
                  </a:cubicBezTo>
                  <a:lnTo>
                    <a:pt x="1057" y="2056"/>
                  </a:lnTo>
                  <a:lnTo>
                    <a:pt x="1121" y="2473"/>
                  </a:lnTo>
                  <a:cubicBezTo>
                    <a:pt x="1214" y="2512"/>
                    <a:pt x="1306" y="2536"/>
                    <a:pt x="1397" y="2536"/>
                  </a:cubicBezTo>
                  <a:cubicBezTo>
                    <a:pt x="1525" y="2536"/>
                    <a:pt x="1648" y="2489"/>
                    <a:pt x="1761" y="2377"/>
                  </a:cubicBezTo>
                  <a:cubicBezTo>
                    <a:pt x="2049" y="2120"/>
                    <a:pt x="2017" y="1704"/>
                    <a:pt x="1729" y="1288"/>
                  </a:cubicBezTo>
                  <a:cubicBezTo>
                    <a:pt x="1633" y="1128"/>
                    <a:pt x="1537" y="1032"/>
                    <a:pt x="1409" y="968"/>
                  </a:cubicBezTo>
                  <a:cubicBezTo>
                    <a:pt x="1321" y="915"/>
                    <a:pt x="1242" y="892"/>
                    <a:pt x="1158" y="892"/>
                  </a:cubicBezTo>
                  <a:cubicBezTo>
                    <a:pt x="1089" y="892"/>
                    <a:pt x="1015" y="908"/>
                    <a:pt x="929" y="936"/>
                  </a:cubicBezTo>
                  <a:cubicBezTo>
                    <a:pt x="849" y="952"/>
                    <a:pt x="785" y="960"/>
                    <a:pt x="733" y="960"/>
                  </a:cubicBezTo>
                  <a:cubicBezTo>
                    <a:pt x="681" y="960"/>
                    <a:pt x="641" y="952"/>
                    <a:pt x="609" y="936"/>
                  </a:cubicBezTo>
                  <a:lnTo>
                    <a:pt x="513" y="840"/>
                  </a:lnTo>
                  <a:cubicBezTo>
                    <a:pt x="417" y="712"/>
                    <a:pt x="417" y="584"/>
                    <a:pt x="513" y="488"/>
                  </a:cubicBezTo>
                  <a:cubicBezTo>
                    <a:pt x="574" y="427"/>
                    <a:pt x="647" y="405"/>
                    <a:pt x="734" y="405"/>
                  </a:cubicBezTo>
                  <a:cubicBezTo>
                    <a:pt x="784" y="405"/>
                    <a:pt x="838" y="412"/>
                    <a:pt x="897" y="424"/>
                  </a:cubicBezTo>
                  <a:lnTo>
                    <a:pt x="833" y="40"/>
                  </a:lnTo>
                  <a:cubicBezTo>
                    <a:pt x="746" y="15"/>
                    <a:pt x="664" y="0"/>
                    <a:pt x="587" y="0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6423275" y="4045300"/>
              <a:ext cx="50450" cy="66450"/>
            </a:xfrm>
            <a:custGeom>
              <a:rect b="b" l="l" r="r" t="t"/>
              <a:pathLst>
                <a:path extrusionOk="0" h="2658" w="2018">
                  <a:moveTo>
                    <a:pt x="833" y="1"/>
                  </a:moveTo>
                  <a:lnTo>
                    <a:pt x="1" y="801"/>
                  </a:lnTo>
                  <a:lnTo>
                    <a:pt x="257" y="1185"/>
                  </a:lnTo>
                  <a:lnTo>
                    <a:pt x="545" y="929"/>
                  </a:lnTo>
                  <a:lnTo>
                    <a:pt x="1761" y="2657"/>
                  </a:lnTo>
                  <a:lnTo>
                    <a:pt x="2017" y="2401"/>
                  </a:lnTo>
                  <a:lnTo>
                    <a:pt x="801" y="673"/>
                  </a:lnTo>
                  <a:lnTo>
                    <a:pt x="1089" y="417"/>
                  </a:lnTo>
                  <a:lnTo>
                    <a:pt x="833" y="1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6482500" y="3989300"/>
              <a:ext cx="55225" cy="67950"/>
            </a:xfrm>
            <a:custGeom>
              <a:rect b="b" l="l" r="r" t="t"/>
              <a:pathLst>
                <a:path extrusionOk="0" h="2718" w="2209">
                  <a:moveTo>
                    <a:pt x="864" y="0"/>
                  </a:moveTo>
                  <a:lnTo>
                    <a:pt x="608" y="257"/>
                  </a:lnTo>
                  <a:lnTo>
                    <a:pt x="1569" y="1633"/>
                  </a:lnTo>
                  <a:cubicBezTo>
                    <a:pt x="1761" y="1921"/>
                    <a:pt x="1793" y="2113"/>
                    <a:pt x="1665" y="2209"/>
                  </a:cubicBezTo>
                  <a:cubicBezTo>
                    <a:pt x="1627" y="2246"/>
                    <a:pt x="1590" y="2262"/>
                    <a:pt x="1552" y="2262"/>
                  </a:cubicBezTo>
                  <a:cubicBezTo>
                    <a:pt x="1526" y="2262"/>
                    <a:pt x="1499" y="2254"/>
                    <a:pt x="1472" y="2241"/>
                  </a:cubicBezTo>
                  <a:cubicBezTo>
                    <a:pt x="1376" y="2177"/>
                    <a:pt x="1312" y="2113"/>
                    <a:pt x="1216" y="1985"/>
                  </a:cubicBezTo>
                  <a:lnTo>
                    <a:pt x="256" y="577"/>
                  </a:lnTo>
                  <a:lnTo>
                    <a:pt x="0" y="833"/>
                  </a:lnTo>
                  <a:lnTo>
                    <a:pt x="960" y="2241"/>
                  </a:lnTo>
                  <a:cubicBezTo>
                    <a:pt x="1088" y="2433"/>
                    <a:pt x="1216" y="2561"/>
                    <a:pt x="1376" y="2625"/>
                  </a:cubicBezTo>
                  <a:cubicBezTo>
                    <a:pt x="1467" y="2685"/>
                    <a:pt x="1558" y="2717"/>
                    <a:pt x="1645" y="2717"/>
                  </a:cubicBezTo>
                  <a:cubicBezTo>
                    <a:pt x="1743" y="2717"/>
                    <a:pt x="1836" y="2677"/>
                    <a:pt x="1921" y="2593"/>
                  </a:cubicBezTo>
                  <a:cubicBezTo>
                    <a:pt x="2209" y="2305"/>
                    <a:pt x="2113" y="1857"/>
                    <a:pt x="1825" y="1409"/>
                  </a:cubicBezTo>
                  <a:lnTo>
                    <a:pt x="864" y="0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6508100" y="3969300"/>
              <a:ext cx="54425" cy="68825"/>
            </a:xfrm>
            <a:custGeom>
              <a:rect b="b" l="l" r="r" t="t"/>
              <a:pathLst>
                <a:path extrusionOk="0" h="2753" w="2177">
                  <a:moveTo>
                    <a:pt x="705" y="0"/>
                  </a:moveTo>
                  <a:lnTo>
                    <a:pt x="0" y="640"/>
                  </a:lnTo>
                  <a:lnTo>
                    <a:pt x="1473" y="2753"/>
                  </a:lnTo>
                  <a:lnTo>
                    <a:pt x="2177" y="2113"/>
                  </a:lnTo>
                  <a:lnTo>
                    <a:pt x="1921" y="1761"/>
                  </a:lnTo>
                  <a:lnTo>
                    <a:pt x="1505" y="2145"/>
                  </a:lnTo>
                  <a:lnTo>
                    <a:pt x="1121" y="1601"/>
                  </a:lnTo>
                  <a:lnTo>
                    <a:pt x="1473" y="1281"/>
                  </a:lnTo>
                  <a:lnTo>
                    <a:pt x="1217" y="929"/>
                  </a:lnTo>
                  <a:lnTo>
                    <a:pt x="865" y="1249"/>
                  </a:lnTo>
                  <a:lnTo>
                    <a:pt x="545" y="736"/>
                  </a:lnTo>
                  <a:lnTo>
                    <a:pt x="929" y="38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6315250" y="3916600"/>
              <a:ext cx="296100" cy="315275"/>
            </a:xfrm>
            <a:custGeom>
              <a:rect b="b" l="l" r="r" t="t"/>
              <a:pathLst>
                <a:path extrusionOk="0" h="12611" w="11844">
                  <a:moveTo>
                    <a:pt x="8273" y="374"/>
                  </a:moveTo>
                  <a:cubicBezTo>
                    <a:pt x="8408" y="374"/>
                    <a:pt x="8554" y="407"/>
                    <a:pt x="8707" y="476"/>
                  </a:cubicBezTo>
                  <a:cubicBezTo>
                    <a:pt x="8771" y="476"/>
                    <a:pt x="8835" y="508"/>
                    <a:pt x="8899" y="572"/>
                  </a:cubicBezTo>
                  <a:cubicBezTo>
                    <a:pt x="9155" y="732"/>
                    <a:pt x="9443" y="988"/>
                    <a:pt x="9667" y="1308"/>
                  </a:cubicBezTo>
                  <a:lnTo>
                    <a:pt x="10819" y="2972"/>
                  </a:lnTo>
                  <a:cubicBezTo>
                    <a:pt x="11395" y="3805"/>
                    <a:pt x="11523" y="4829"/>
                    <a:pt x="11075" y="5245"/>
                  </a:cubicBezTo>
                  <a:lnTo>
                    <a:pt x="3874" y="12062"/>
                  </a:lnTo>
                  <a:cubicBezTo>
                    <a:pt x="3750" y="12170"/>
                    <a:pt x="3589" y="12226"/>
                    <a:pt x="3412" y="12226"/>
                  </a:cubicBezTo>
                  <a:cubicBezTo>
                    <a:pt x="3223" y="12226"/>
                    <a:pt x="3016" y="12162"/>
                    <a:pt x="2817" y="12030"/>
                  </a:cubicBezTo>
                  <a:cubicBezTo>
                    <a:pt x="2529" y="11870"/>
                    <a:pt x="2241" y="11614"/>
                    <a:pt x="2017" y="11294"/>
                  </a:cubicBezTo>
                  <a:lnTo>
                    <a:pt x="865" y="9630"/>
                  </a:lnTo>
                  <a:cubicBezTo>
                    <a:pt x="577" y="9214"/>
                    <a:pt x="417" y="8766"/>
                    <a:pt x="353" y="8317"/>
                  </a:cubicBezTo>
                  <a:cubicBezTo>
                    <a:pt x="321" y="7901"/>
                    <a:pt x="417" y="7549"/>
                    <a:pt x="609" y="7357"/>
                  </a:cubicBezTo>
                  <a:lnTo>
                    <a:pt x="7810" y="540"/>
                  </a:lnTo>
                  <a:cubicBezTo>
                    <a:pt x="7938" y="431"/>
                    <a:pt x="8096" y="374"/>
                    <a:pt x="8273" y="374"/>
                  </a:cubicBezTo>
                  <a:close/>
                  <a:moveTo>
                    <a:pt x="8133" y="1"/>
                  </a:moveTo>
                  <a:cubicBezTo>
                    <a:pt x="7921" y="1"/>
                    <a:pt x="7733" y="74"/>
                    <a:pt x="7586" y="220"/>
                  </a:cubicBezTo>
                  <a:lnTo>
                    <a:pt x="385" y="7005"/>
                  </a:lnTo>
                  <a:cubicBezTo>
                    <a:pt x="129" y="7261"/>
                    <a:pt x="1" y="7677"/>
                    <a:pt x="65" y="8221"/>
                  </a:cubicBezTo>
                  <a:cubicBezTo>
                    <a:pt x="129" y="8734"/>
                    <a:pt x="353" y="9310"/>
                    <a:pt x="705" y="9790"/>
                  </a:cubicBezTo>
                  <a:lnTo>
                    <a:pt x="1857" y="11454"/>
                  </a:lnTo>
                  <a:cubicBezTo>
                    <a:pt x="2145" y="11870"/>
                    <a:pt x="2465" y="12190"/>
                    <a:pt x="2817" y="12382"/>
                  </a:cubicBezTo>
                  <a:cubicBezTo>
                    <a:pt x="3064" y="12530"/>
                    <a:pt x="3310" y="12610"/>
                    <a:pt x="3535" y="12610"/>
                  </a:cubicBezTo>
                  <a:cubicBezTo>
                    <a:pt x="3748" y="12610"/>
                    <a:pt x="3942" y="12538"/>
                    <a:pt x="4098" y="12382"/>
                  </a:cubicBezTo>
                  <a:lnTo>
                    <a:pt x="11299" y="5597"/>
                  </a:lnTo>
                  <a:cubicBezTo>
                    <a:pt x="11843" y="5085"/>
                    <a:pt x="11715" y="3837"/>
                    <a:pt x="11011" y="2812"/>
                  </a:cubicBezTo>
                  <a:lnTo>
                    <a:pt x="9859" y="1148"/>
                  </a:lnTo>
                  <a:cubicBezTo>
                    <a:pt x="9571" y="764"/>
                    <a:pt x="9219" y="412"/>
                    <a:pt x="8899" y="220"/>
                  </a:cubicBezTo>
                  <a:cubicBezTo>
                    <a:pt x="8803" y="188"/>
                    <a:pt x="8739" y="156"/>
                    <a:pt x="8643" y="124"/>
                  </a:cubicBezTo>
                  <a:cubicBezTo>
                    <a:pt x="8464" y="42"/>
                    <a:pt x="8292" y="1"/>
                    <a:pt x="8133" y="1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6456900" y="4021900"/>
              <a:ext cx="54425" cy="65050"/>
            </a:xfrm>
            <a:custGeom>
              <a:rect b="b" l="l" r="r" t="t"/>
              <a:pathLst>
                <a:path extrusionOk="0" h="2602" w="2177">
                  <a:moveTo>
                    <a:pt x="762" y="454"/>
                  </a:moveTo>
                  <a:cubicBezTo>
                    <a:pt x="803" y="454"/>
                    <a:pt x="847" y="464"/>
                    <a:pt x="896" y="489"/>
                  </a:cubicBezTo>
                  <a:cubicBezTo>
                    <a:pt x="992" y="553"/>
                    <a:pt x="1152" y="713"/>
                    <a:pt x="1312" y="969"/>
                  </a:cubicBezTo>
                  <a:cubicBezTo>
                    <a:pt x="1696" y="1513"/>
                    <a:pt x="1696" y="1769"/>
                    <a:pt x="1536" y="1929"/>
                  </a:cubicBezTo>
                  <a:lnTo>
                    <a:pt x="1472" y="1993"/>
                  </a:lnTo>
                  <a:lnTo>
                    <a:pt x="512" y="617"/>
                  </a:lnTo>
                  <a:lnTo>
                    <a:pt x="576" y="521"/>
                  </a:lnTo>
                  <a:cubicBezTo>
                    <a:pt x="635" y="481"/>
                    <a:pt x="695" y="454"/>
                    <a:pt x="762" y="454"/>
                  </a:cubicBezTo>
                  <a:close/>
                  <a:moveTo>
                    <a:pt x="688" y="0"/>
                  </a:moveTo>
                  <a:cubicBezTo>
                    <a:pt x="538" y="0"/>
                    <a:pt x="407" y="82"/>
                    <a:pt x="288" y="201"/>
                  </a:cubicBezTo>
                  <a:lnTo>
                    <a:pt x="0" y="489"/>
                  </a:lnTo>
                  <a:lnTo>
                    <a:pt x="1440" y="2601"/>
                  </a:lnTo>
                  <a:lnTo>
                    <a:pt x="1792" y="2281"/>
                  </a:lnTo>
                  <a:cubicBezTo>
                    <a:pt x="2080" y="2025"/>
                    <a:pt x="2176" y="1545"/>
                    <a:pt x="1600" y="713"/>
                  </a:cubicBezTo>
                  <a:cubicBezTo>
                    <a:pt x="1376" y="393"/>
                    <a:pt x="1184" y="201"/>
                    <a:pt x="992" y="105"/>
                  </a:cubicBezTo>
                  <a:cubicBezTo>
                    <a:pt x="882" y="31"/>
                    <a:pt x="781" y="0"/>
                    <a:pt x="688" y="0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7"/>
          <p:cNvSpPr/>
          <p:nvPr/>
        </p:nvSpPr>
        <p:spPr>
          <a:xfrm>
            <a:off x="924375" y="1721100"/>
            <a:ext cx="1790700" cy="476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7"/>
          <p:cNvSpPr txBox="1"/>
          <p:nvPr>
            <p:ph type="title"/>
          </p:nvPr>
        </p:nvSpPr>
        <p:spPr>
          <a:xfrm>
            <a:off x="924375" y="2295875"/>
            <a:ext cx="35145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Teori Makroekonomi</a:t>
            </a:r>
            <a:endParaRPr sz="3500"/>
          </a:p>
        </p:txBody>
      </p:sp>
      <p:sp>
        <p:nvSpPr>
          <p:cNvPr id="766" name="Google Shape;766;p37"/>
          <p:cNvSpPr txBox="1"/>
          <p:nvPr>
            <p:ph idx="2" type="title"/>
          </p:nvPr>
        </p:nvSpPr>
        <p:spPr>
          <a:xfrm>
            <a:off x="924375" y="1131075"/>
            <a:ext cx="1762200" cy="9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67" name="Google Shape;767;p37"/>
          <p:cNvGrpSpPr/>
          <p:nvPr/>
        </p:nvGrpSpPr>
        <p:grpSpPr>
          <a:xfrm>
            <a:off x="6408960" y="591441"/>
            <a:ext cx="1637384" cy="3536097"/>
            <a:chOff x="6242450" y="3505200"/>
            <a:chExt cx="531325" cy="1147450"/>
          </a:xfrm>
        </p:grpSpPr>
        <p:sp>
          <p:nvSpPr>
            <p:cNvPr id="768" name="Google Shape;768;p37"/>
            <p:cNvSpPr/>
            <p:nvPr/>
          </p:nvSpPr>
          <p:spPr>
            <a:xfrm>
              <a:off x="6717725" y="3780450"/>
              <a:ext cx="55250" cy="758575"/>
            </a:xfrm>
            <a:custGeom>
              <a:rect b="b" l="l" r="r" t="t"/>
              <a:pathLst>
                <a:path extrusionOk="0" h="30343" w="2210">
                  <a:moveTo>
                    <a:pt x="2209" y="1"/>
                  </a:moveTo>
                  <a:lnTo>
                    <a:pt x="65" y="1249"/>
                  </a:lnTo>
                  <a:lnTo>
                    <a:pt x="1" y="30343"/>
                  </a:lnTo>
                  <a:lnTo>
                    <a:pt x="1" y="30343"/>
                  </a:lnTo>
                  <a:lnTo>
                    <a:pt x="2113" y="29094"/>
                  </a:lnTo>
                  <a:lnTo>
                    <a:pt x="220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6716925" y="3779650"/>
              <a:ext cx="56850" cy="760175"/>
            </a:xfrm>
            <a:custGeom>
              <a:rect b="b" l="l" r="r" t="t"/>
              <a:pathLst>
                <a:path extrusionOk="0" h="30407" w="2274">
                  <a:moveTo>
                    <a:pt x="2209" y="97"/>
                  </a:moveTo>
                  <a:lnTo>
                    <a:pt x="2113" y="29094"/>
                  </a:lnTo>
                  <a:lnTo>
                    <a:pt x="65" y="30311"/>
                  </a:lnTo>
                  <a:lnTo>
                    <a:pt x="161" y="1281"/>
                  </a:lnTo>
                  <a:lnTo>
                    <a:pt x="2209" y="97"/>
                  </a:lnTo>
                  <a:close/>
                  <a:moveTo>
                    <a:pt x="2209" y="1"/>
                  </a:moveTo>
                  <a:lnTo>
                    <a:pt x="97" y="1249"/>
                  </a:lnTo>
                  <a:cubicBezTo>
                    <a:pt x="97" y="1249"/>
                    <a:pt x="65" y="1249"/>
                    <a:pt x="65" y="1281"/>
                  </a:cubicBezTo>
                  <a:lnTo>
                    <a:pt x="1" y="30375"/>
                  </a:lnTo>
                  <a:lnTo>
                    <a:pt x="33" y="30407"/>
                  </a:lnTo>
                  <a:lnTo>
                    <a:pt x="33" y="30375"/>
                  </a:lnTo>
                  <a:lnTo>
                    <a:pt x="2177" y="29158"/>
                  </a:lnTo>
                  <a:lnTo>
                    <a:pt x="2177" y="29126"/>
                  </a:lnTo>
                  <a:lnTo>
                    <a:pt x="2273" y="33"/>
                  </a:lnTo>
                  <a:cubicBezTo>
                    <a:pt x="2273" y="33"/>
                    <a:pt x="2273" y="1"/>
                    <a:pt x="2241" y="1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6244850" y="3506000"/>
              <a:ext cx="528125" cy="305700"/>
            </a:xfrm>
            <a:custGeom>
              <a:rect b="b" l="l" r="r" t="t"/>
              <a:pathLst>
                <a:path extrusionOk="0" h="12228" w="21125">
                  <a:moveTo>
                    <a:pt x="2145" y="1"/>
                  </a:moveTo>
                  <a:lnTo>
                    <a:pt x="0" y="1249"/>
                  </a:lnTo>
                  <a:lnTo>
                    <a:pt x="18980" y="12227"/>
                  </a:lnTo>
                  <a:lnTo>
                    <a:pt x="21124" y="10979"/>
                  </a:lnTo>
                  <a:lnTo>
                    <a:pt x="2145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6244050" y="3505200"/>
              <a:ext cx="529725" cy="307300"/>
            </a:xfrm>
            <a:custGeom>
              <a:rect b="b" l="l" r="r" t="t"/>
              <a:pathLst>
                <a:path extrusionOk="0" h="12292" w="21189">
                  <a:moveTo>
                    <a:pt x="2177" y="97"/>
                  </a:moveTo>
                  <a:lnTo>
                    <a:pt x="21092" y="11011"/>
                  </a:lnTo>
                  <a:lnTo>
                    <a:pt x="19044" y="12195"/>
                  </a:lnTo>
                  <a:lnTo>
                    <a:pt x="96" y="1281"/>
                  </a:lnTo>
                  <a:lnTo>
                    <a:pt x="2177" y="97"/>
                  </a:lnTo>
                  <a:close/>
                  <a:moveTo>
                    <a:pt x="2145" y="1"/>
                  </a:moveTo>
                  <a:lnTo>
                    <a:pt x="32" y="1249"/>
                  </a:lnTo>
                  <a:cubicBezTo>
                    <a:pt x="0" y="1249"/>
                    <a:pt x="0" y="1281"/>
                    <a:pt x="0" y="1281"/>
                  </a:cubicBezTo>
                  <a:cubicBezTo>
                    <a:pt x="0" y="1281"/>
                    <a:pt x="0" y="1313"/>
                    <a:pt x="32" y="1313"/>
                  </a:cubicBezTo>
                  <a:lnTo>
                    <a:pt x="19012" y="12291"/>
                  </a:lnTo>
                  <a:cubicBezTo>
                    <a:pt x="19044" y="12291"/>
                    <a:pt x="19044" y="12291"/>
                    <a:pt x="19044" y="12259"/>
                  </a:cubicBezTo>
                  <a:lnTo>
                    <a:pt x="21156" y="11043"/>
                  </a:lnTo>
                  <a:cubicBezTo>
                    <a:pt x="21188" y="11043"/>
                    <a:pt x="21188" y="11011"/>
                    <a:pt x="21188" y="11011"/>
                  </a:cubicBezTo>
                  <a:cubicBezTo>
                    <a:pt x="21188" y="11011"/>
                    <a:pt x="21188" y="10979"/>
                    <a:pt x="21156" y="10979"/>
                  </a:cubicBezTo>
                  <a:lnTo>
                    <a:pt x="217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6244850" y="4346975"/>
              <a:ext cx="528125" cy="304875"/>
            </a:xfrm>
            <a:custGeom>
              <a:rect b="b" l="l" r="r" t="t"/>
              <a:pathLst>
                <a:path extrusionOk="0" h="12195" w="21125">
                  <a:moveTo>
                    <a:pt x="2145" y="0"/>
                  </a:moveTo>
                  <a:lnTo>
                    <a:pt x="0" y="1216"/>
                  </a:lnTo>
                  <a:lnTo>
                    <a:pt x="18980" y="12194"/>
                  </a:lnTo>
                  <a:lnTo>
                    <a:pt x="21124" y="10946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6244050" y="4346175"/>
              <a:ext cx="529725" cy="306475"/>
            </a:xfrm>
            <a:custGeom>
              <a:rect b="b" l="l" r="r" t="t"/>
              <a:pathLst>
                <a:path extrusionOk="0" h="12259" w="21189">
                  <a:moveTo>
                    <a:pt x="2177" y="64"/>
                  </a:moveTo>
                  <a:lnTo>
                    <a:pt x="21092" y="10978"/>
                  </a:lnTo>
                  <a:lnTo>
                    <a:pt x="19044" y="12194"/>
                  </a:lnTo>
                  <a:lnTo>
                    <a:pt x="96" y="1248"/>
                  </a:lnTo>
                  <a:lnTo>
                    <a:pt x="2177" y="64"/>
                  </a:lnTo>
                  <a:close/>
                  <a:moveTo>
                    <a:pt x="2145" y="0"/>
                  </a:moveTo>
                  <a:lnTo>
                    <a:pt x="32" y="1216"/>
                  </a:lnTo>
                  <a:lnTo>
                    <a:pt x="0" y="1248"/>
                  </a:lnTo>
                  <a:cubicBezTo>
                    <a:pt x="0" y="1280"/>
                    <a:pt x="0" y="1280"/>
                    <a:pt x="32" y="1280"/>
                  </a:cubicBezTo>
                  <a:lnTo>
                    <a:pt x="19012" y="12258"/>
                  </a:lnTo>
                  <a:lnTo>
                    <a:pt x="19044" y="12258"/>
                  </a:lnTo>
                  <a:lnTo>
                    <a:pt x="21156" y="11010"/>
                  </a:lnTo>
                  <a:cubicBezTo>
                    <a:pt x="21188" y="11010"/>
                    <a:pt x="21188" y="11010"/>
                    <a:pt x="21188" y="10978"/>
                  </a:cubicBezTo>
                  <a:lnTo>
                    <a:pt x="21156" y="10946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6243250" y="3537225"/>
              <a:ext cx="476100" cy="1001800"/>
            </a:xfrm>
            <a:custGeom>
              <a:rect b="b" l="l" r="r" t="t"/>
              <a:pathLst>
                <a:path extrusionOk="0" h="40072" w="19044">
                  <a:moveTo>
                    <a:pt x="64" y="0"/>
                  </a:moveTo>
                  <a:lnTo>
                    <a:pt x="0" y="29094"/>
                  </a:lnTo>
                  <a:lnTo>
                    <a:pt x="18980" y="40072"/>
                  </a:lnTo>
                  <a:lnTo>
                    <a:pt x="19044" y="10978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6242450" y="3536425"/>
              <a:ext cx="478500" cy="1003400"/>
            </a:xfrm>
            <a:custGeom>
              <a:rect b="b" l="l" r="r" t="t"/>
              <a:pathLst>
                <a:path extrusionOk="0" h="40136" w="19140">
                  <a:moveTo>
                    <a:pt x="128" y="96"/>
                  </a:moveTo>
                  <a:lnTo>
                    <a:pt x="19044" y="11010"/>
                  </a:lnTo>
                  <a:lnTo>
                    <a:pt x="18980" y="40040"/>
                  </a:lnTo>
                  <a:lnTo>
                    <a:pt x="64" y="29094"/>
                  </a:lnTo>
                  <a:lnTo>
                    <a:pt x="128" y="96"/>
                  </a:lnTo>
                  <a:close/>
                  <a:moveTo>
                    <a:pt x="96" y="0"/>
                  </a:moveTo>
                  <a:cubicBezTo>
                    <a:pt x="64" y="0"/>
                    <a:pt x="64" y="32"/>
                    <a:pt x="64" y="32"/>
                  </a:cubicBezTo>
                  <a:lnTo>
                    <a:pt x="0" y="29126"/>
                  </a:lnTo>
                  <a:lnTo>
                    <a:pt x="0" y="29158"/>
                  </a:lnTo>
                  <a:cubicBezTo>
                    <a:pt x="0" y="29158"/>
                    <a:pt x="18980" y="40136"/>
                    <a:pt x="19012" y="40136"/>
                  </a:cubicBezTo>
                  <a:lnTo>
                    <a:pt x="19044" y="40104"/>
                  </a:lnTo>
                  <a:lnTo>
                    <a:pt x="19140" y="11010"/>
                  </a:lnTo>
                  <a:cubicBezTo>
                    <a:pt x="19140" y="10978"/>
                    <a:pt x="19108" y="10978"/>
                    <a:pt x="19108" y="10978"/>
                  </a:cubicBezTo>
                  <a:lnTo>
                    <a:pt x="128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6664925" y="3842075"/>
              <a:ext cx="12025" cy="588925"/>
            </a:xfrm>
            <a:custGeom>
              <a:rect b="b" l="l" r="r" t="t"/>
              <a:pathLst>
                <a:path extrusionOk="0" h="23557" w="481">
                  <a:moveTo>
                    <a:pt x="481" y="0"/>
                  </a:moveTo>
                  <a:lnTo>
                    <a:pt x="65" y="256"/>
                  </a:lnTo>
                  <a:lnTo>
                    <a:pt x="1" y="23557"/>
                  </a:lnTo>
                  <a:lnTo>
                    <a:pt x="417" y="23333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6664125" y="3841275"/>
              <a:ext cx="13625" cy="591325"/>
            </a:xfrm>
            <a:custGeom>
              <a:rect b="b" l="l" r="r" t="t"/>
              <a:pathLst>
                <a:path extrusionOk="0" h="23653" w="545">
                  <a:moveTo>
                    <a:pt x="481" y="96"/>
                  </a:moveTo>
                  <a:lnTo>
                    <a:pt x="417" y="23333"/>
                  </a:lnTo>
                  <a:lnTo>
                    <a:pt x="65" y="23557"/>
                  </a:lnTo>
                  <a:lnTo>
                    <a:pt x="129" y="288"/>
                  </a:lnTo>
                  <a:lnTo>
                    <a:pt x="481" y="96"/>
                  </a:lnTo>
                  <a:close/>
                  <a:moveTo>
                    <a:pt x="513" y="0"/>
                  </a:moveTo>
                  <a:lnTo>
                    <a:pt x="65" y="256"/>
                  </a:lnTo>
                  <a:lnTo>
                    <a:pt x="65" y="288"/>
                  </a:lnTo>
                  <a:lnTo>
                    <a:pt x="1" y="23589"/>
                  </a:lnTo>
                  <a:cubicBezTo>
                    <a:pt x="1" y="23621"/>
                    <a:pt x="1" y="23621"/>
                    <a:pt x="33" y="23653"/>
                  </a:cubicBezTo>
                  <a:lnTo>
                    <a:pt x="33" y="23621"/>
                  </a:lnTo>
                  <a:lnTo>
                    <a:pt x="481" y="23397"/>
                  </a:lnTo>
                  <a:lnTo>
                    <a:pt x="481" y="23365"/>
                  </a:lnTo>
                  <a:lnTo>
                    <a:pt x="545" y="3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6285650" y="3622025"/>
              <a:ext cx="391300" cy="226475"/>
            </a:xfrm>
            <a:custGeom>
              <a:rect b="b" l="l" r="r" t="t"/>
              <a:pathLst>
                <a:path extrusionOk="0" h="9059" w="15652">
                  <a:moveTo>
                    <a:pt x="449" y="1"/>
                  </a:moveTo>
                  <a:lnTo>
                    <a:pt x="1" y="257"/>
                  </a:lnTo>
                  <a:lnTo>
                    <a:pt x="15236" y="9058"/>
                  </a:lnTo>
                  <a:lnTo>
                    <a:pt x="15652" y="8802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6284850" y="3621225"/>
              <a:ext cx="392900" cy="228075"/>
            </a:xfrm>
            <a:custGeom>
              <a:rect b="b" l="l" r="r" t="t"/>
              <a:pathLst>
                <a:path extrusionOk="0" h="9123" w="15716">
                  <a:moveTo>
                    <a:pt x="481" y="97"/>
                  </a:moveTo>
                  <a:lnTo>
                    <a:pt x="15620" y="8834"/>
                  </a:lnTo>
                  <a:lnTo>
                    <a:pt x="15268" y="9026"/>
                  </a:lnTo>
                  <a:lnTo>
                    <a:pt x="129" y="289"/>
                  </a:lnTo>
                  <a:lnTo>
                    <a:pt x="481" y="97"/>
                  </a:lnTo>
                  <a:close/>
                  <a:moveTo>
                    <a:pt x="449" y="1"/>
                  </a:moveTo>
                  <a:lnTo>
                    <a:pt x="33" y="257"/>
                  </a:lnTo>
                  <a:lnTo>
                    <a:pt x="1" y="289"/>
                  </a:lnTo>
                  <a:cubicBezTo>
                    <a:pt x="1" y="289"/>
                    <a:pt x="1" y="321"/>
                    <a:pt x="33" y="321"/>
                  </a:cubicBezTo>
                  <a:lnTo>
                    <a:pt x="15268" y="9122"/>
                  </a:lnTo>
                  <a:lnTo>
                    <a:pt x="15300" y="9122"/>
                  </a:lnTo>
                  <a:lnTo>
                    <a:pt x="15716" y="8866"/>
                  </a:lnTo>
                  <a:lnTo>
                    <a:pt x="15716" y="8834"/>
                  </a:lnTo>
                  <a:lnTo>
                    <a:pt x="15716" y="8802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6284050" y="3628425"/>
              <a:ext cx="382500" cy="802575"/>
            </a:xfrm>
            <a:custGeom>
              <a:rect b="b" l="l" r="r" t="t"/>
              <a:pathLst>
                <a:path extrusionOk="0" h="32103" w="15300">
                  <a:moveTo>
                    <a:pt x="65" y="1"/>
                  </a:moveTo>
                  <a:lnTo>
                    <a:pt x="1" y="23333"/>
                  </a:lnTo>
                  <a:lnTo>
                    <a:pt x="15236" y="32103"/>
                  </a:lnTo>
                  <a:lnTo>
                    <a:pt x="15300" y="880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6283250" y="3627625"/>
              <a:ext cx="384100" cy="804975"/>
            </a:xfrm>
            <a:custGeom>
              <a:rect b="b" l="l" r="r" t="t"/>
              <a:pathLst>
                <a:path extrusionOk="0" h="32199" w="15364">
                  <a:moveTo>
                    <a:pt x="129" y="97"/>
                  </a:moveTo>
                  <a:lnTo>
                    <a:pt x="15300" y="8834"/>
                  </a:lnTo>
                  <a:lnTo>
                    <a:pt x="15236" y="32103"/>
                  </a:lnTo>
                  <a:lnTo>
                    <a:pt x="65" y="23333"/>
                  </a:lnTo>
                  <a:lnTo>
                    <a:pt x="129" y="97"/>
                  </a:lnTo>
                  <a:close/>
                  <a:moveTo>
                    <a:pt x="97" y="1"/>
                  </a:moveTo>
                  <a:cubicBezTo>
                    <a:pt x="65" y="1"/>
                    <a:pt x="65" y="33"/>
                    <a:pt x="65" y="33"/>
                  </a:cubicBezTo>
                  <a:lnTo>
                    <a:pt x="1" y="23365"/>
                  </a:lnTo>
                  <a:cubicBezTo>
                    <a:pt x="1" y="23365"/>
                    <a:pt x="1" y="23397"/>
                    <a:pt x="33" y="23397"/>
                  </a:cubicBezTo>
                  <a:cubicBezTo>
                    <a:pt x="33" y="23397"/>
                    <a:pt x="15236" y="32167"/>
                    <a:pt x="15268" y="32199"/>
                  </a:cubicBezTo>
                  <a:lnTo>
                    <a:pt x="15300" y="32167"/>
                  </a:lnTo>
                  <a:lnTo>
                    <a:pt x="15300" y="32135"/>
                  </a:lnTo>
                  <a:lnTo>
                    <a:pt x="15364" y="8834"/>
                  </a:lnTo>
                  <a:lnTo>
                    <a:pt x="15364" y="8802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6613725" y="3795675"/>
              <a:ext cx="21625" cy="98425"/>
            </a:xfrm>
            <a:custGeom>
              <a:rect b="b" l="l" r="r" t="t"/>
              <a:pathLst>
                <a:path extrusionOk="0" h="3937" w="865">
                  <a:moveTo>
                    <a:pt x="864" y="0"/>
                  </a:moveTo>
                  <a:lnTo>
                    <a:pt x="0" y="480"/>
                  </a:lnTo>
                  <a:lnTo>
                    <a:pt x="0" y="3937"/>
                  </a:lnTo>
                  <a:lnTo>
                    <a:pt x="864" y="3425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6612925" y="3794875"/>
              <a:ext cx="23225" cy="100025"/>
            </a:xfrm>
            <a:custGeom>
              <a:rect b="b" l="l" r="r" t="t"/>
              <a:pathLst>
                <a:path extrusionOk="0" h="4001" w="929">
                  <a:moveTo>
                    <a:pt x="864" y="96"/>
                  </a:moveTo>
                  <a:lnTo>
                    <a:pt x="864" y="3425"/>
                  </a:lnTo>
                  <a:lnTo>
                    <a:pt x="64" y="3905"/>
                  </a:lnTo>
                  <a:lnTo>
                    <a:pt x="64" y="544"/>
                  </a:lnTo>
                  <a:lnTo>
                    <a:pt x="864" y="96"/>
                  </a:lnTo>
                  <a:close/>
                  <a:moveTo>
                    <a:pt x="864" y="0"/>
                  </a:moveTo>
                  <a:lnTo>
                    <a:pt x="32" y="480"/>
                  </a:lnTo>
                  <a:cubicBezTo>
                    <a:pt x="0" y="480"/>
                    <a:pt x="0" y="512"/>
                    <a:pt x="0" y="512"/>
                  </a:cubicBezTo>
                  <a:lnTo>
                    <a:pt x="0" y="3969"/>
                  </a:lnTo>
                  <a:lnTo>
                    <a:pt x="32" y="4001"/>
                  </a:lnTo>
                  <a:lnTo>
                    <a:pt x="64" y="4001"/>
                  </a:lnTo>
                  <a:lnTo>
                    <a:pt x="896" y="3489"/>
                  </a:lnTo>
                  <a:cubicBezTo>
                    <a:pt x="896" y="3489"/>
                    <a:pt x="928" y="3489"/>
                    <a:pt x="928" y="3457"/>
                  </a:cubicBezTo>
                  <a:lnTo>
                    <a:pt x="928" y="32"/>
                  </a:lnTo>
                  <a:cubicBezTo>
                    <a:pt x="928" y="0"/>
                    <a:pt x="928" y="0"/>
                    <a:pt x="896" y="0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6310450" y="3620425"/>
              <a:ext cx="324900" cy="187275"/>
            </a:xfrm>
            <a:custGeom>
              <a:rect b="b" l="l" r="r" t="t"/>
              <a:pathLst>
                <a:path extrusionOk="0" h="7491" w="12996">
                  <a:moveTo>
                    <a:pt x="833" y="1"/>
                  </a:moveTo>
                  <a:lnTo>
                    <a:pt x="1" y="481"/>
                  </a:lnTo>
                  <a:lnTo>
                    <a:pt x="12131" y="7490"/>
                  </a:lnTo>
                  <a:lnTo>
                    <a:pt x="12995" y="7010"/>
                  </a:lnTo>
                  <a:lnTo>
                    <a:pt x="8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6309650" y="3619025"/>
              <a:ext cx="326500" cy="189475"/>
            </a:xfrm>
            <a:custGeom>
              <a:rect b="b" l="l" r="r" t="t"/>
              <a:pathLst>
                <a:path extrusionOk="0" h="7579" w="13060">
                  <a:moveTo>
                    <a:pt x="865" y="89"/>
                  </a:moveTo>
                  <a:lnTo>
                    <a:pt x="12963" y="7066"/>
                  </a:lnTo>
                  <a:lnTo>
                    <a:pt x="12163" y="7514"/>
                  </a:lnTo>
                  <a:lnTo>
                    <a:pt x="97" y="537"/>
                  </a:lnTo>
                  <a:lnTo>
                    <a:pt x="865" y="89"/>
                  </a:lnTo>
                  <a:close/>
                  <a:moveTo>
                    <a:pt x="881" y="1"/>
                  </a:moveTo>
                  <a:cubicBezTo>
                    <a:pt x="873" y="1"/>
                    <a:pt x="865" y="9"/>
                    <a:pt x="865" y="25"/>
                  </a:cubicBezTo>
                  <a:lnTo>
                    <a:pt x="1" y="505"/>
                  </a:lnTo>
                  <a:lnTo>
                    <a:pt x="1" y="537"/>
                  </a:lnTo>
                  <a:lnTo>
                    <a:pt x="1" y="569"/>
                  </a:lnTo>
                  <a:lnTo>
                    <a:pt x="12163" y="7578"/>
                  </a:lnTo>
                  <a:lnTo>
                    <a:pt x="12195" y="7578"/>
                  </a:lnTo>
                  <a:lnTo>
                    <a:pt x="13059" y="7098"/>
                  </a:lnTo>
                  <a:lnTo>
                    <a:pt x="13059" y="7066"/>
                  </a:lnTo>
                  <a:lnTo>
                    <a:pt x="13059" y="7034"/>
                  </a:lnTo>
                  <a:lnTo>
                    <a:pt x="897" y="25"/>
                  </a:lnTo>
                  <a:cubicBezTo>
                    <a:pt x="897" y="9"/>
                    <a:pt x="889" y="1"/>
                    <a:pt x="881" y="1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6310450" y="3632425"/>
              <a:ext cx="303300" cy="261675"/>
            </a:xfrm>
            <a:custGeom>
              <a:rect b="b" l="l" r="r" t="t"/>
              <a:pathLst>
                <a:path extrusionOk="0" h="10467" w="12132">
                  <a:moveTo>
                    <a:pt x="1" y="1"/>
                  </a:moveTo>
                  <a:lnTo>
                    <a:pt x="1" y="3457"/>
                  </a:lnTo>
                  <a:lnTo>
                    <a:pt x="12131" y="10467"/>
                  </a:lnTo>
                  <a:lnTo>
                    <a:pt x="12131" y="70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6309650" y="3631625"/>
              <a:ext cx="304900" cy="263275"/>
            </a:xfrm>
            <a:custGeom>
              <a:rect b="b" l="l" r="r" t="t"/>
              <a:pathLst>
                <a:path extrusionOk="0" h="10531" w="12196">
                  <a:moveTo>
                    <a:pt x="65" y="97"/>
                  </a:moveTo>
                  <a:lnTo>
                    <a:pt x="12131" y="7074"/>
                  </a:lnTo>
                  <a:lnTo>
                    <a:pt x="12131" y="10435"/>
                  </a:lnTo>
                  <a:lnTo>
                    <a:pt x="65" y="3457"/>
                  </a:lnTo>
                  <a:lnTo>
                    <a:pt x="65" y="97"/>
                  </a:lnTo>
                  <a:close/>
                  <a:moveTo>
                    <a:pt x="1" y="1"/>
                  </a:moveTo>
                  <a:lnTo>
                    <a:pt x="1" y="33"/>
                  </a:lnTo>
                  <a:lnTo>
                    <a:pt x="1" y="3489"/>
                  </a:lnTo>
                  <a:lnTo>
                    <a:pt x="1" y="3521"/>
                  </a:lnTo>
                  <a:lnTo>
                    <a:pt x="12163" y="10531"/>
                  </a:lnTo>
                  <a:lnTo>
                    <a:pt x="12195" y="10531"/>
                  </a:lnTo>
                  <a:lnTo>
                    <a:pt x="12195" y="10499"/>
                  </a:lnTo>
                  <a:lnTo>
                    <a:pt x="12195" y="7042"/>
                  </a:lnTo>
                  <a:lnTo>
                    <a:pt x="12195" y="7010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6322450" y="3809275"/>
              <a:ext cx="283300" cy="166450"/>
            </a:xfrm>
            <a:custGeom>
              <a:rect b="b" l="l" r="r" t="t"/>
              <a:pathLst>
                <a:path extrusionOk="0" h="6658" w="11332">
                  <a:moveTo>
                    <a:pt x="33" y="0"/>
                  </a:moveTo>
                  <a:lnTo>
                    <a:pt x="1" y="64"/>
                  </a:lnTo>
                  <a:lnTo>
                    <a:pt x="11299" y="6657"/>
                  </a:lnTo>
                  <a:lnTo>
                    <a:pt x="11331" y="659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6319250" y="3750050"/>
              <a:ext cx="304100" cy="176850"/>
            </a:xfrm>
            <a:custGeom>
              <a:rect b="b" l="l" r="r" t="t"/>
              <a:pathLst>
                <a:path extrusionOk="0" h="7074" w="12164">
                  <a:moveTo>
                    <a:pt x="33" y="1"/>
                  </a:moveTo>
                  <a:lnTo>
                    <a:pt x="1" y="33"/>
                  </a:lnTo>
                  <a:lnTo>
                    <a:pt x="12131" y="7074"/>
                  </a:lnTo>
                  <a:lnTo>
                    <a:pt x="12163" y="704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6484100" y="4258150"/>
              <a:ext cx="129650" cy="76850"/>
            </a:xfrm>
            <a:custGeom>
              <a:rect b="b" l="l" r="r" t="t"/>
              <a:pathLst>
                <a:path extrusionOk="0" h="3074" w="5186">
                  <a:moveTo>
                    <a:pt x="32" y="0"/>
                  </a:moveTo>
                  <a:lnTo>
                    <a:pt x="0" y="65"/>
                  </a:lnTo>
                  <a:lnTo>
                    <a:pt x="5153" y="3073"/>
                  </a:lnTo>
                  <a:lnTo>
                    <a:pt x="5185" y="300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6484100" y="4208550"/>
              <a:ext cx="129650" cy="76025"/>
            </a:xfrm>
            <a:custGeom>
              <a:rect b="b" l="l" r="r" t="t"/>
              <a:pathLst>
                <a:path extrusionOk="0" h="3041" w="5186">
                  <a:moveTo>
                    <a:pt x="32" y="0"/>
                  </a:moveTo>
                  <a:lnTo>
                    <a:pt x="0" y="64"/>
                  </a:lnTo>
                  <a:lnTo>
                    <a:pt x="5153" y="3041"/>
                  </a:lnTo>
                  <a:lnTo>
                    <a:pt x="5185" y="297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6484100" y="4232550"/>
              <a:ext cx="129650" cy="76825"/>
            </a:xfrm>
            <a:custGeom>
              <a:rect b="b" l="l" r="r" t="t"/>
              <a:pathLst>
                <a:path extrusionOk="0" h="3073" w="5186">
                  <a:moveTo>
                    <a:pt x="32" y="0"/>
                  </a:moveTo>
                  <a:lnTo>
                    <a:pt x="0" y="64"/>
                  </a:lnTo>
                  <a:lnTo>
                    <a:pt x="5153" y="3073"/>
                  </a:lnTo>
                  <a:lnTo>
                    <a:pt x="5185" y="300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6319250" y="3866075"/>
              <a:ext cx="220875" cy="129650"/>
            </a:xfrm>
            <a:custGeom>
              <a:rect b="b" l="l" r="r" t="t"/>
              <a:pathLst>
                <a:path extrusionOk="0" h="5186" w="8835">
                  <a:moveTo>
                    <a:pt x="33" y="1"/>
                  </a:moveTo>
                  <a:lnTo>
                    <a:pt x="1" y="65"/>
                  </a:lnTo>
                  <a:lnTo>
                    <a:pt x="8803" y="5186"/>
                  </a:lnTo>
                  <a:lnTo>
                    <a:pt x="8835" y="512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6320050" y="3918875"/>
              <a:ext cx="252875" cy="148075"/>
            </a:xfrm>
            <a:custGeom>
              <a:rect b="b" l="l" r="r" t="t"/>
              <a:pathLst>
                <a:path extrusionOk="0" h="5923" w="10115">
                  <a:moveTo>
                    <a:pt x="33" y="1"/>
                  </a:moveTo>
                  <a:lnTo>
                    <a:pt x="1" y="65"/>
                  </a:lnTo>
                  <a:lnTo>
                    <a:pt x="10083" y="5922"/>
                  </a:lnTo>
                  <a:lnTo>
                    <a:pt x="10115" y="5858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6358475" y="4114550"/>
              <a:ext cx="43225" cy="65200"/>
            </a:xfrm>
            <a:custGeom>
              <a:rect b="b" l="l" r="r" t="t"/>
              <a:pathLst>
                <a:path extrusionOk="0" h="2608" w="1729">
                  <a:moveTo>
                    <a:pt x="733" y="461"/>
                  </a:moveTo>
                  <a:cubicBezTo>
                    <a:pt x="764" y="461"/>
                    <a:pt x="796" y="471"/>
                    <a:pt x="832" y="496"/>
                  </a:cubicBezTo>
                  <a:cubicBezTo>
                    <a:pt x="896" y="528"/>
                    <a:pt x="960" y="560"/>
                    <a:pt x="1024" y="656"/>
                  </a:cubicBezTo>
                  <a:cubicBezTo>
                    <a:pt x="1184" y="944"/>
                    <a:pt x="1184" y="1104"/>
                    <a:pt x="1088" y="1200"/>
                  </a:cubicBezTo>
                  <a:lnTo>
                    <a:pt x="992" y="1296"/>
                  </a:lnTo>
                  <a:lnTo>
                    <a:pt x="512" y="624"/>
                  </a:lnTo>
                  <a:lnTo>
                    <a:pt x="576" y="528"/>
                  </a:lnTo>
                  <a:cubicBezTo>
                    <a:pt x="636" y="488"/>
                    <a:pt x="683" y="461"/>
                    <a:pt x="733" y="461"/>
                  </a:cubicBezTo>
                  <a:close/>
                  <a:moveTo>
                    <a:pt x="688" y="0"/>
                  </a:moveTo>
                  <a:cubicBezTo>
                    <a:pt x="576" y="0"/>
                    <a:pt x="464" y="50"/>
                    <a:pt x="352" y="143"/>
                  </a:cubicBezTo>
                  <a:lnTo>
                    <a:pt x="0" y="496"/>
                  </a:lnTo>
                  <a:lnTo>
                    <a:pt x="1441" y="2608"/>
                  </a:lnTo>
                  <a:lnTo>
                    <a:pt x="1729" y="2384"/>
                  </a:lnTo>
                  <a:lnTo>
                    <a:pt x="1217" y="1680"/>
                  </a:lnTo>
                  <a:lnTo>
                    <a:pt x="1345" y="1552"/>
                  </a:lnTo>
                  <a:cubicBezTo>
                    <a:pt x="1601" y="1296"/>
                    <a:pt x="1633" y="912"/>
                    <a:pt x="1281" y="399"/>
                  </a:cubicBezTo>
                  <a:cubicBezTo>
                    <a:pt x="1184" y="239"/>
                    <a:pt x="1056" y="143"/>
                    <a:pt x="928" y="79"/>
                  </a:cubicBezTo>
                  <a:cubicBezTo>
                    <a:pt x="848" y="26"/>
                    <a:pt x="768" y="0"/>
                    <a:pt x="688" y="0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6384875" y="4094125"/>
              <a:ext cx="52825" cy="68825"/>
            </a:xfrm>
            <a:custGeom>
              <a:rect b="b" l="l" r="r" t="t"/>
              <a:pathLst>
                <a:path extrusionOk="0" h="2753" w="2113">
                  <a:moveTo>
                    <a:pt x="385" y="544"/>
                  </a:moveTo>
                  <a:lnTo>
                    <a:pt x="1153" y="1345"/>
                  </a:lnTo>
                  <a:lnTo>
                    <a:pt x="929" y="1569"/>
                  </a:lnTo>
                  <a:lnTo>
                    <a:pt x="385" y="544"/>
                  </a:lnTo>
                  <a:close/>
                  <a:moveTo>
                    <a:pt x="321" y="0"/>
                  </a:moveTo>
                  <a:lnTo>
                    <a:pt x="0" y="320"/>
                  </a:lnTo>
                  <a:lnTo>
                    <a:pt x="1121" y="2753"/>
                  </a:lnTo>
                  <a:lnTo>
                    <a:pt x="1377" y="2497"/>
                  </a:lnTo>
                  <a:lnTo>
                    <a:pt x="1121" y="1985"/>
                  </a:lnTo>
                  <a:lnTo>
                    <a:pt x="1441" y="1665"/>
                  </a:lnTo>
                  <a:lnTo>
                    <a:pt x="1825" y="2081"/>
                  </a:lnTo>
                  <a:lnTo>
                    <a:pt x="2113" y="1825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6404875" y="4071525"/>
              <a:ext cx="51225" cy="63400"/>
            </a:xfrm>
            <a:custGeom>
              <a:rect b="b" l="l" r="r" t="t"/>
              <a:pathLst>
                <a:path extrusionOk="0" h="2536" w="2049">
                  <a:moveTo>
                    <a:pt x="587" y="0"/>
                  </a:moveTo>
                  <a:cubicBezTo>
                    <a:pt x="465" y="0"/>
                    <a:pt x="355" y="38"/>
                    <a:pt x="257" y="136"/>
                  </a:cubicBezTo>
                  <a:cubicBezTo>
                    <a:pt x="33" y="360"/>
                    <a:pt x="1" y="744"/>
                    <a:pt x="257" y="1128"/>
                  </a:cubicBezTo>
                  <a:cubicBezTo>
                    <a:pt x="353" y="1256"/>
                    <a:pt x="449" y="1352"/>
                    <a:pt x="577" y="1416"/>
                  </a:cubicBezTo>
                  <a:cubicBezTo>
                    <a:pt x="658" y="1477"/>
                    <a:pt x="752" y="1500"/>
                    <a:pt x="859" y="1500"/>
                  </a:cubicBezTo>
                  <a:cubicBezTo>
                    <a:pt x="921" y="1500"/>
                    <a:pt x="987" y="1492"/>
                    <a:pt x="1057" y="1480"/>
                  </a:cubicBezTo>
                  <a:cubicBezTo>
                    <a:pt x="1137" y="1448"/>
                    <a:pt x="1193" y="1432"/>
                    <a:pt x="1241" y="1432"/>
                  </a:cubicBezTo>
                  <a:cubicBezTo>
                    <a:pt x="1289" y="1432"/>
                    <a:pt x="1329" y="1448"/>
                    <a:pt x="1377" y="1480"/>
                  </a:cubicBezTo>
                  <a:cubicBezTo>
                    <a:pt x="1409" y="1480"/>
                    <a:pt x="1441" y="1544"/>
                    <a:pt x="1473" y="1608"/>
                  </a:cubicBezTo>
                  <a:cubicBezTo>
                    <a:pt x="1601" y="1768"/>
                    <a:pt x="1601" y="1928"/>
                    <a:pt x="1505" y="2024"/>
                  </a:cubicBezTo>
                  <a:cubicBezTo>
                    <a:pt x="1434" y="2077"/>
                    <a:pt x="1364" y="2101"/>
                    <a:pt x="1283" y="2101"/>
                  </a:cubicBezTo>
                  <a:cubicBezTo>
                    <a:pt x="1217" y="2101"/>
                    <a:pt x="1143" y="2085"/>
                    <a:pt x="1057" y="2056"/>
                  </a:cubicBezTo>
                  <a:lnTo>
                    <a:pt x="1057" y="2056"/>
                  </a:lnTo>
                  <a:lnTo>
                    <a:pt x="1121" y="2473"/>
                  </a:lnTo>
                  <a:cubicBezTo>
                    <a:pt x="1214" y="2512"/>
                    <a:pt x="1306" y="2536"/>
                    <a:pt x="1397" y="2536"/>
                  </a:cubicBezTo>
                  <a:cubicBezTo>
                    <a:pt x="1525" y="2536"/>
                    <a:pt x="1648" y="2489"/>
                    <a:pt x="1761" y="2377"/>
                  </a:cubicBezTo>
                  <a:cubicBezTo>
                    <a:pt x="2049" y="2120"/>
                    <a:pt x="2017" y="1704"/>
                    <a:pt x="1729" y="1288"/>
                  </a:cubicBezTo>
                  <a:cubicBezTo>
                    <a:pt x="1633" y="1128"/>
                    <a:pt x="1537" y="1032"/>
                    <a:pt x="1409" y="968"/>
                  </a:cubicBezTo>
                  <a:cubicBezTo>
                    <a:pt x="1321" y="915"/>
                    <a:pt x="1242" y="892"/>
                    <a:pt x="1158" y="892"/>
                  </a:cubicBezTo>
                  <a:cubicBezTo>
                    <a:pt x="1089" y="892"/>
                    <a:pt x="1015" y="908"/>
                    <a:pt x="929" y="936"/>
                  </a:cubicBezTo>
                  <a:cubicBezTo>
                    <a:pt x="849" y="952"/>
                    <a:pt x="785" y="960"/>
                    <a:pt x="733" y="960"/>
                  </a:cubicBezTo>
                  <a:cubicBezTo>
                    <a:pt x="681" y="960"/>
                    <a:pt x="641" y="952"/>
                    <a:pt x="609" y="936"/>
                  </a:cubicBezTo>
                  <a:lnTo>
                    <a:pt x="513" y="840"/>
                  </a:lnTo>
                  <a:cubicBezTo>
                    <a:pt x="417" y="712"/>
                    <a:pt x="417" y="584"/>
                    <a:pt x="513" y="488"/>
                  </a:cubicBezTo>
                  <a:cubicBezTo>
                    <a:pt x="574" y="427"/>
                    <a:pt x="647" y="405"/>
                    <a:pt x="734" y="405"/>
                  </a:cubicBezTo>
                  <a:cubicBezTo>
                    <a:pt x="784" y="405"/>
                    <a:pt x="838" y="412"/>
                    <a:pt x="897" y="424"/>
                  </a:cubicBezTo>
                  <a:lnTo>
                    <a:pt x="833" y="40"/>
                  </a:lnTo>
                  <a:cubicBezTo>
                    <a:pt x="746" y="15"/>
                    <a:pt x="664" y="0"/>
                    <a:pt x="587" y="0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6423275" y="4045300"/>
              <a:ext cx="50450" cy="66450"/>
            </a:xfrm>
            <a:custGeom>
              <a:rect b="b" l="l" r="r" t="t"/>
              <a:pathLst>
                <a:path extrusionOk="0" h="2658" w="2018">
                  <a:moveTo>
                    <a:pt x="833" y="1"/>
                  </a:moveTo>
                  <a:lnTo>
                    <a:pt x="1" y="801"/>
                  </a:lnTo>
                  <a:lnTo>
                    <a:pt x="257" y="1185"/>
                  </a:lnTo>
                  <a:lnTo>
                    <a:pt x="545" y="929"/>
                  </a:lnTo>
                  <a:lnTo>
                    <a:pt x="1761" y="2657"/>
                  </a:lnTo>
                  <a:lnTo>
                    <a:pt x="2017" y="2401"/>
                  </a:lnTo>
                  <a:lnTo>
                    <a:pt x="801" y="673"/>
                  </a:lnTo>
                  <a:lnTo>
                    <a:pt x="1089" y="417"/>
                  </a:lnTo>
                  <a:lnTo>
                    <a:pt x="833" y="1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6482500" y="3989300"/>
              <a:ext cx="55225" cy="67950"/>
            </a:xfrm>
            <a:custGeom>
              <a:rect b="b" l="l" r="r" t="t"/>
              <a:pathLst>
                <a:path extrusionOk="0" h="2718" w="2209">
                  <a:moveTo>
                    <a:pt x="864" y="0"/>
                  </a:moveTo>
                  <a:lnTo>
                    <a:pt x="608" y="257"/>
                  </a:lnTo>
                  <a:lnTo>
                    <a:pt x="1569" y="1633"/>
                  </a:lnTo>
                  <a:cubicBezTo>
                    <a:pt x="1761" y="1921"/>
                    <a:pt x="1793" y="2113"/>
                    <a:pt x="1665" y="2209"/>
                  </a:cubicBezTo>
                  <a:cubicBezTo>
                    <a:pt x="1627" y="2246"/>
                    <a:pt x="1590" y="2262"/>
                    <a:pt x="1552" y="2262"/>
                  </a:cubicBezTo>
                  <a:cubicBezTo>
                    <a:pt x="1526" y="2262"/>
                    <a:pt x="1499" y="2254"/>
                    <a:pt x="1472" y="2241"/>
                  </a:cubicBezTo>
                  <a:cubicBezTo>
                    <a:pt x="1376" y="2177"/>
                    <a:pt x="1312" y="2113"/>
                    <a:pt x="1216" y="1985"/>
                  </a:cubicBezTo>
                  <a:lnTo>
                    <a:pt x="256" y="577"/>
                  </a:lnTo>
                  <a:lnTo>
                    <a:pt x="0" y="833"/>
                  </a:lnTo>
                  <a:lnTo>
                    <a:pt x="960" y="2241"/>
                  </a:lnTo>
                  <a:cubicBezTo>
                    <a:pt x="1088" y="2433"/>
                    <a:pt x="1216" y="2561"/>
                    <a:pt x="1376" y="2625"/>
                  </a:cubicBezTo>
                  <a:cubicBezTo>
                    <a:pt x="1467" y="2685"/>
                    <a:pt x="1558" y="2717"/>
                    <a:pt x="1645" y="2717"/>
                  </a:cubicBezTo>
                  <a:cubicBezTo>
                    <a:pt x="1743" y="2717"/>
                    <a:pt x="1836" y="2677"/>
                    <a:pt x="1921" y="2593"/>
                  </a:cubicBezTo>
                  <a:cubicBezTo>
                    <a:pt x="2209" y="2305"/>
                    <a:pt x="2113" y="1857"/>
                    <a:pt x="1825" y="1409"/>
                  </a:cubicBezTo>
                  <a:lnTo>
                    <a:pt x="864" y="0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6508100" y="3969300"/>
              <a:ext cx="54425" cy="68825"/>
            </a:xfrm>
            <a:custGeom>
              <a:rect b="b" l="l" r="r" t="t"/>
              <a:pathLst>
                <a:path extrusionOk="0" h="2753" w="2177">
                  <a:moveTo>
                    <a:pt x="705" y="0"/>
                  </a:moveTo>
                  <a:lnTo>
                    <a:pt x="0" y="640"/>
                  </a:lnTo>
                  <a:lnTo>
                    <a:pt x="1473" y="2753"/>
                  </a:lnTo>
                  <a:lnTo>
                    <a:pt x="2177" y="2113"/>
                  </a:lnTo>
                  <a:lnTo>
                    <a:pt x="1921" y="1761"/>
                  </a:lnTo>
                  <a:lnTo>
                    <a:pt x="1505" y="2145"/>
                  </a:lnTo>
                  <a:lnTo>
                    <a:pt x="1121" y="1601"/>
                  </a:lnTo>
                  <a:lnTo>
                    <a:pt x="1473" y="1281"/>
                  </a:lnTo>
                  <a:lnTo>
                    <a:pt x="1217" y="929"/>
                  </a:lnTo>
                  <a:lnTo>
                    <a:pt x="865" y="1249"/>
                  </a:lnTo>
                  <a:lnTo>
                    <a:pt x="545" y="736"/>
                  </a:lnTo>
                  <a:lnTo>
                    <a:pt x="929" y="38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6315250" y="3916600"/>
              <a:ext cx="296100" cy="315275"/>
            </a:xfrm>
            <a:custGeom>
              <a:rect b="b" l="l" r="r" t="t"/>
              <a:pathLst>
                <a:path extrusionOk="0" h="12611" w="11844">
                  <a:moveTo>
                    <a:pt x="8273" y="374"/>
                  </a:moveTo>
                  <a:cubicBezTo>
                    <a:pt x="8408" y="374"/>
                    <a:pt x="8554" y="407"/>
                    <a:pt x="8707" y="476"/>
                  </a:cubicBezTo>
                  <a:cubicBezTo>
                    <a:pt x="8771" y="476"/>
                    <a:pt x="8835" y="508"/>
                    <a:pt x="8899" y="572"/>
                  </a:cubicBezTo>
                  <a:cubicBezTo>
                    <a:pt x="9155" y="732"/>
                    <a:pt x="9443" y="988"/>
                    <a:pt x="9667" y="1308"/>
                  </a:cubicBezTo>
                  <a:lnTo>
                    <a:pt x="10819" y="2972"/>
                  </a:lnTo>
                  <a:cubicBezTo>
                    <a:pt x="11395" y="3805"/>
                    <a:pt x="11523" y="4829"/>
                    <a:pt x="11075" y="5245"/>
                  </a:cubicBezTo>
                  <a:lnTo>
                    <a:pt x="3874" y="12062"/>
                  </a:lnTo>
                  <a:cubicBezTo>
                    <a:pt x="3750" y="12170"/>
                    <a:pt x="3589" y="12226"/>
                    <a:pt x="3412" y="12226"/>
                  </a:cubicBezTo>
                  <a:cubicBezTo>
                    <a:pt x="3223" y="12226"/>
                    <a:pt x="3016" y="12162"/>
                    <a:pt x="2817" y="12030"/>
                  </a:cubicBezTo>
                  <a:cubicBezTo>
                    <a:pt x="2529" y="11870"/>
                    <a:pt x="2241" y="11614"/>
                    <a:pt x="2017" y="11294"/>
                  </a:cubicBezTo>
                  <a:lnTo>
                    <a:pt x="865" y="9630"/>
                  </a:lnTo>
                  <a:cubicBezTo>
                    <a:pt x="577" y="9214"/>
                    <a:pt x="417" y="8766"/>
                    <a:pt x="353" y="8317"/>
                  </a:cubicBezTo>
                  <a:cubicBezTo>
                    <a:pt x="321" y="7901"/>
                    <a:pt x="417" y="7549"/>
                    <a:pt x="609" y="7357"/>
                  </a:cubicBezTo>
                  <a:lnTo>
                    <a:pt x="7810" y="540"/>
                  </a:lnTo>
                  <a:cubicBezTo>
                    <a:pt x="7938" y="431"/>
                    <a:pt x="8096" y="374"/>
                    <a:pt x="8273" y="374"/>
                  </a:cubicBezTo>
                  <a:close/>
                  <a:moveTo>
                    <a:pt x="8133" y="1"/>
                  </a:moveTo>
                  <a:cubicBezTo>
                    <a:pt x="7921" y="1"/>
                    <a:pt x="7733" y="74"/>
                    <a:pt x="7586" y="220"/>
                  </a:cubicBezTo>
                  <a:lnTo>
                    <a:pt x="385" y="7005"/>
                  </a:lnTo>
                  <a:cubicBezTo>
                    <a:pt x="129" y="7261"/>
                    <a:pt x="1" y="7677"/>
                    <a:pt x="65" y="8221"/>
                  </a:cubicBezTo>
                  <a:cubicBezTo>
                    <a:pt x="129" y="8734"/>
                    <a:pt x="353" y="9310"/>
                    <a:pt x="705" y="9790"/>
                  </a:cubicBezTo>
                  <a:lnTo>
                    <a:pt x="1857" y="11454"/>
                  </a:lnTo>
                  <a:cubicBezTo>
                    <a:pt x="2145" y="11870"/>
                    <a:pt x="2465" y="12190"/>
                    <a:pt x="2817" y="12382"/>
                  </a:cubicBezTo>
                  <a:cubicBezTo>
                    <a:pt x="3064" y="12530"/>
                    <a:pt x="3310" y="12610"/>
                    <a:pt x="3535" y="12610"/>
                  </a:cubicBezTo>
                  <a:cubicBezTo>
                    <a:pt x="3748" y="12610"/>
                    <a:pt x="3942" y="12538"/>
                    <a:pt x="4098" y="12382"/>
                  </a:cubicBezTo>
                  <a:lnTo>
                    <a:pt x="11299" y="5597"/>
                  </a:lnTo>
                  <a:cubicBezTo>
                    <a:pt x="11843" y="5085"/>
                    <a:pt x="11715" y="3837"/>
                    <a:pt x="11011" y="2812"/>
                  </a:cubicBezTo>
                  <a:lnTo>
                    <a:pt x="9859" y="1148"/>
                  </a:lnTo>
                  <a:cubicBezTo>
                    <a:pt x="9571" y="764"/>
                    <a:pt x="9219" y="412"/>
                    <a:pt x="8899" y="220"/>
                  </a:cubicBezTo>
                  <a:cubicBezTo>
                    <a:pt x="8803" y="188"/>
                    <a:pt x="8739" y="156"/>
                    <a:pt x="8643" y="124"/>
                  </a:cubicBezTo>
                  <a:cubicBezTo>
                    <a:pt x="8464" y="42"/>
                    <a:pt x="8292" y="1"/>
                    <a:pt x="8133" y="1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6456900" y="4021900"/>
              <a:ext cx="54425" cy="65050"/>
            </a:xfrm>
            <a:custGeom>
              <a:rect b="b" l="l" r="r" t="t"/>
              <a:pathLst>
                <a:path extrusionOk="0" h="2602" w="2177">
                  <a:moveTo>
                    <a:pt x="762" y="454"/>
                  </a:moveTo>
                  <a:cubicBezTo>
                    <a:pt x="803" y="454"/>
                    <a:pt x="847" y="464"/>
                    <a:pt x="896" y="489"/>
                  </a:cubicBezTo>
                  <a:cubicBezTo>
                    <a:pt x="992" y="553"/>
                    <a:pt x="1152" y="713"/>
                    <a:pt x="1312" y="969"/>
                  </a:cubicBezTo>
                  <a:cubicBezTo>
                    <a:pt x="1696" y="1513"/>
                    <a:pt x="1696" y="1769"/>
                    <a:pt x="1536" y="1929"/>
                  </a:cubicBezTo>
                  <a:lnTo>
                    <a:pt x="1472" y="1993"/>
                  </a:lnTo>
                  <a:lnTo>
                    <a:pt x="512" y="617"/>
                  </a:lnTo>
                  <a:lnTo>
                    <a:pt x="576" y="521"/>
                  </a:lnTo>
                  <a:cubicBezTo>
                    <a:pt x="635" y="481"/>
                    <a:pt x="695" y="454"/>
                    <a:pt x="762" y="454"/>
                  </a:cubicBezTo>
                  <a:close/>
                  <a:moveTo>
                    <a:pt x="688" y="0"/>
                  </a:moveTo>
                  <a:cubicBezTo>
                    <a:pt x="538" y="0"/>
                    <a:pt x="407" y="82"/>
                    <a:pt x="288" y="201"/>
                  </a:cubicBezTo>
                  <a:lnTo>
                    <a:pt x="0" y="489"/>
                  </a:lnTo>
                  <a:lnTo>
                    <a:pt x="1440" y="2601"/>
                  </a:lnTo>
                  <a:lnTo>
                    <a:pt x="1792" y="2281"/>
                  </a:lnTo>
                  <a:cubicBezTo>
                    <a:pt x="2080" y="2025"/>
                    <a:pt x="2176" y="1545"/>
                    <a:pt x="1600" y="713"/>
                  </a:cubicBezTo>
                  <a:cubicBezTo>
                    <a:pt x="1376" y="393"/>
                    <a:pt x="1184" y="201"/>
                    <a:pt x="992" y="105"/>
                  </a:cubicBezTo>
                  <a:cubicBezTo>
                    <a:pt x="882" y="31"/>
                    <a:pt x="781" y="0"/>
                    <a:pt x="688" y="0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Makroekonomi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808" name="Google Shape;808;p38"/>
          <p:cNvSpPr txBox="1"/>
          <p:nvPr>
            <p:ph idx="1" type="body"/>
          </p:nvPr>
        </p:nvSpPr>
        <p:spPr>
          <a:xfrm>
            <a:off x="720000" y="1292025"/>
            <a:ext cx="4284300" cy="28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Makroekonomi adalah ilmu yang mempelajari </a:t>
            </a:r>
            <a:r>
              <a:rPr lang="en"/>
              <a:t>stabilitas dan pertumbuhan ekonomi suatu negara dalam jangka pendek dan panjang.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Berfokus pada fenomena ekonomi agregat, seperti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Produk Domestik Bruto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Inflasi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Neraca perdagangan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Pengangguran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Investasi Luar negeri</a:t>
            </a:r>
            <a:endParaRPr/>
          </a:p>
        </p:txBody>
      </p:sp>
      <p:grpSp>
        <p:nvGrpSpPr>
          <p:cNvPr id="809" name="Google Shape;809;p38"/>
          <p:cNvGrpSpPr/>
          <p:nvPr/>
        </p:nvGrpSpPr>
        <p:grpSpPr>
          <a:xfrm>
            <a:off x="5004411" y="1292024"/>
            <a:ext cx="2627949" cy="2895202"/>
            <a:chOff x="6057275" y="1152775"/>
            <a:chExt cx="909325" cy="1001800"/>
          </a:xfrm>
        </p:grpSpPr>
        <p:sp>
          <p:nvSpPr>
            <p:cNvPr id="810" name="Google Shape;810;p38"/>
            <p:cNvSpPr/>
            <p:nvPr/>
          </p:nvSpPr>
          <p:spPr>
            <a:xfrm>
              <a:off x="6164025" y="1652750"/>
              <a:ext cx="802575" cy="423425"/>
            </a:xfrm>
            <a:custGeom>
              <a:rect b="b" l="l" r="r" t="t"/>
              <a:pathLst>
                <a:path extrusionOk="0" h="16937" w="32103">
                  <a:moveTo>
                    <a:pt x="16035" y="1"/>
                  </a:moveTo>
                  <a:cubicBezTo>
                    <a:pt x="12285" y="1"/>
                    <a:pt x="8537" y="833"/>
                    <a:pt x="5698" y="2501"/>
                  </a:cubicBezTo>
                  <a:cubicBezTo>
                    <a:pt x="1" y="5798"/>
                    <a:pt x="33" y="11143"/>
                    <a:pt x="5762" y="14440"/>
                  </a:cubicBezTo>
                  <a:cubicBezTo>
                    <a:pt x="8626" y="16104"/>
                    <a:pt x="12371" y="16936"/>
                    <a:pt x="16112" y="16936"/>
                  </a:cubicBezTo>
                  <a:cubicBezTo>
                    <a:pt x="19853" y="16936"/>
                    <a:pt x="23589" y="16104"/>
                    <a:pt x="26438" y="14440"/>
                  </a:cubicBezTo>
                  <a:cubicBezTo>
                    <a:pt x="32103" y="11143"/>
                    <a:pt x="32071" y="5798"/>
                    <a:pt x="26342" y="2469"/>
                  </a:cubicBezTo>
                  <a:cubicBezTo>
                    <a:pt x="23500" y="825"/>
                    <a:pt x="19767" y="1"/>
                    <a:pt x="1603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6199250" y="1651850"/>
              <a:ext cx="732950" cy="425125"/>
            </a:xfrm>
            <a:custGeom>
              <a:rect b="b" l="l" r="r" t="t"/>
              <a:pathLst>
                <a:path extrusionOk="0" h="17005" w="29318">
                  <a:moveTo>
                    <a:pt x="14595" y="73"/>
                  </a:moveTo>
                  <a:cubicBezTo>
                    <a:pt x="18340" y="73"/>
                    <a:pt x="22084" y="905"/>
                    <a:pt x="24933" y="2537"/>
                  </a:cubicBezTo>
                  <a:cubicBezTo>
                    <a:pt x="27685" y="4138"/>
                    <a:pt x="29222" y="6282"/>
                    <a:pt x="29222" y="8523"/>
                  </a:cubicBezTo>
                  <a:cubicBezTo>
                    <a:pt x="29222" y="10763"/>
                    <a:pt x="27717" y="12875"/>
                    <a:pt x="24997" y="14444"/>
                  </a:cubicBezTo>
                  <a:cubicBezTo>
                    <a:pt x="22164" y="16092"/>
                    <a:pt x="18436" y="16916"/>
                    <a:pt x="14699" y="16916"/>
                  </a:cubicBezTo>
                  <a:cubicBezTo>
                    <a:pt x="10962" y="16916"/>
                    <a:pt x="7217" y="16092"/>
                    <a:pt x="4353" y="14444"/>
                  </a:cubicBezTo>
                  <a:cubicBezTo>
                    <a:pt x="1600" y="12875"/>
                    <a:pt x="64" y="10731"/>
                    <a:pt x="64" y="8491"/>
                  </a:cubicBezTo>
                  <a:cubicBezTo>
                    <a:pt x="64" y="6250"/>
                    <a:pt x="1568" y="4138"/>
                    <a:pt x="4289" y="2537"/>
                  </a:cubicBezTo>
                  <a:cubicBezTo>
                    <a:pt x="7137" y="905"/>
                    <a:pt x="10850" y="73"/>
                    <a:pt x="14595" y="73"/>
                  </a:cubicBezTo>
                  <a:close/>
                  <a:moveTo>
                    <a:pt x="14599" y="1"/>
                  </a:moveTo>
                  <a:cubicBezTo>
                    <a:pt x="10850" y="1"/>
                    <a:pt x="7105" y="825"/>
                    <a:pt x="4257" y="2473"/>
                  </a:cubicBezTo>
                  <a:cubicBezTo>
                    <a:pt x="1504" y="4074"/>
                    <a:pt x="0" y="6218"/>
                    <a:pt x="0" y="8491"/>
                  </a:cubicBezTo>
                  <a:cubicBezTo>
                    <a:pt x="0" y="10763"/>
                    <a:pt x="1536" y="12907"/>
                    <a:pt x="4321" y="14508"/>
                  </a:cubicBezTo>
                  <a:cubicBezTo>
                    <a:pt x="7201" y="16172"/>
                    <a:pt x="10946" y="17004"/>
                    <a:pt x="14691" y="17004"/>
                  </a:cubicBezTo>
                  <a:cubicBezTo>
                    <a:pt x="18436" y="17004"/>
                    <a:pt x="22180" y="16172"/>
                    <a:pt x="25029" y="14508"/>
                  </a:cubicBezTo>
                  <a:cubicBezTo>
                    <a:pt x="27781" y="12907"/>
                    <a:pt x="29318" y="10795"/>
                    <a:pt x="29286" y="8523"/>
                  </a:cubicBezTo>
                  <a:cubicBezTo>
                    <a:pt x="29286" y="6250"/>
                    <a:pt x="27749" y="4106"/>
                    <a:pt x="24965" y="2473"/>
                  </a:cubicBezTo>
                  <a:cubicBezTo>
                    <a:pt x="22100" y="825"/>
                    <a:pt x="18348" y="1"/>
                    <a:pt x="1459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6727350" y="1702475"/>
              <a:ext cx="143250" cy="172050"/>
            </a:xfrm>
            <a:custGeom>
              <a:rect b="b" l="l" r="r" t="t"/>
              <a:pathLst>
                <a:path extrusionOk="0" h="6882" w="5730">
                  <a:moveTo>
                    <a:pt x="2849" y="0"/>
                  </a:moveTo>
                  <a:cubicBezTo>
                    <a:pt x="2120" y="0"/>
                    <a:pt x="1392" y="160"/>
                    <a:pt x="832" y="480"/>
                  </a:cubicBezTo>
                  <a:cubicBezTo>
                    <a:pt x="288" y="801"/>
                    <a:pt x="32" y="1217"/>
                    <a:pt x="32" y="1665"/>
                  </a:cubicBezTo>
                  <a:cubicBezTo>
                    <a:pt x="32" y="1665"/>
                    <a:pt x="32" y="1664"/>
                    <a:pt x="32" y="1664"/>
                  </a:cubicBezTo>
                  <a:cubicBezTo>
                    <a:pt x="32" y="1664"/>
                    <a:pt x="0" y="5217"/>
                    <a:pt x="0" y="5217"/>
                  </a:cubicBezTo>
                  <a:cubicBezTo>
                    <a:pt x="0" y="5633"/>
                    <a:pt x="288" y="6049"/>
                    <a:pt x="864" y="6370"/>
                  </a:cubicBezTo>
                  <a:cubicBezTo>
                    <a:pt x="928" y="6434"/>
                    <a:pt x="992" y="6466"/>
                    <a:pt x="1056" y="6466"/>
                  </a:cubicBezTo>
                  <a:lnTo>
                    <a:pt x="1056" y="6498"/>
                  </a:lnTo>
                  <a:cubicBezTo>
                    <a:pt x="1120" y="6530"/>
                    <a:pt x="1184" y="6530"/>
                    <a:pt x="1248" y="6562"/>
                  </a:cubicBezTo>
                  <a:cubicBezTo>
                    <a:pt x="1344" y="6594"/>
                    <a:pt x="1376" y="6626"/>
                    <a:pt x="1440" y="6626"/>
                  </a:cubicBezTo>
                  <a:lnTo>
                    <a:pt x="1440" y="6658"/>
                  </a:lnTo>
                  <a:cubicBezTo>
                    <a:pt x="1504" y="6658"/>
                    <a:pt x="1536" y="6690"/>
                    <a:pt x="1600" y="6690"/>
                  </a:cubicBezTo>
                  <a:lnTo>
                    <a:pt x="1632" y="6690"/>
                  </a:lnTo>
                  <a:lnTo>
                    <a:pt x="1728" y="6722"/>
                  </a:lnTo>
                  <a:cubicBezTo>
                    <a:pt x="1760" y="6722"/>
                    <a:pt x="1760" y="6722"/>
                    <a:pt x="1792" y="6754"/>
                  </a:cubicBezTo>
                  <a:lnTo>
                    <a:pt x="1920" y="6754"/>
                  </a:lnTo>
                  <a:cubicBezTo>
                    <a:pt x="1952" y="6786"/>
                    <a:pt x="1984" y="6786"/>
                    <a:pt x="2016" y="6786"/>
                  </a:cubicBezTo>
                  <a:lnTo>
                    <a:pt x="2048" y="6786"/>
                  </a:lnTo>
                  <a:cubicBezTo>
                    <a:pt x="2080" y="6786"/>
                    <a:pt x="2144" y="6818"/>
                    <a:pt x="2176" y="6818"/>
                  </a:cubicBezTo>
                  <a:cubicBezTo>
                    <a:pt x="2240" y="6818"/>
                    <a:pt x="2272" y="6818"/>
                    <a:pt x="2337" y="6850"/>
                  </a:cubicBezTo>
                  <a:lnTo>
                    <a:pt x="2657" y="6850"/>
                  </a:lnTo>
                  <a:cubicBezTo>
                    <a:pt x="2689" y="6850"/>
                    <a:pt x="2721" y="6882"/>
                    <a:pt x="2753" y="6882"/>
                  </a:cubicBezTo>
                  <a:lnTo>
                    <a:pt x="3073" y="6882"/>
                  </a:lnTo>
                  <a:cubicBezTo>
                    <a:pt x="3105" y="6882"/>
                    <a:pt x="3137" y="6850"/>
                    <a:pt x="3169" y="6850"/>
                  </a:cubicBezTo>
                  <a:lnTo>
                    <a:pt x="3361" y="6850"/>
                  </a:lnTo>
                  <a:cubicBezTo>
                    <a:pt x="3425" y="6850"/>
                    <a:pt x="3457" y="6818"/>
                    <a:pt x="3521" y="6818"/>
                  </a:cubicBezTo>
                  <a:lnTo>
                    <a:pt x="3553" y="6818"/>
                  </a:lnTo>
                  <a:cubicBezTo>
                    <a:pt x="3585" y="6818"/>
                    <a:pt x="3649" y="6818"/>
                    <a:pt x="3713" y="6786"/>
                  </a:cubicBezTo>
                  <a:lnTo>
                    <a:pt x="3745" y="6786"/>
                  </a:lnTo>
                  <a:cubicBezTo>
                    <a:pt x="3777" y="6786"/>
                    <a:pt x="3809" y="6786"/>
                    <a:pt x="3841" y="6754"/>
                  </a:cubicBezTo>
                  <a:lnTo>
                    <a:pt x="3969" y="6754"/>
                  </a:lnTo>
                  <a:cubicBezTo>
                    <a:pt x="3969" y="6722"/>
                    <a:pt x="4001" y="6722"/>
                    <a:pt x="4033" y="6722"/>
                  </a:cubicBezTo>
                  <a:cubicBezTo>
                    <a:pt x="4033" y="6722"/>
                    <a:pt x="4065" y="6722"/>
                    <a:pt x="4097" y="6690"/>
                  </a:cubicBezTo>
                  <a:lnTo>
                    <a:pt x="4161" y="6690"/>
                  </a:lnTo>
                  <a:cubicBezTo>
                    <a:pt x="4193" y="6690"/>
                    <a:pt x="4193" y="6690"/>
                    <a:pt x="4225" y="6658"/>
                  </a:cubicBezTo>
                  <a:lnTo>
                    <a:pt x="4257" y="6658"/>
                  </a:lnTo>
                  <a:cubicBezTo>
                    <a:pt x="4321" y="6626"/>
                    <a:pt x="4353" y="6626"/>
                    <a:pt x="4385" y="6594"/>
                  </a:cubicBezTo>
                  <a:lnTo>
                    <a:pt x="4417" y="6594"/>
                  </a:lnTo>
                  <a:cubicBezTo>
                    <a:pt x="4449" y="6594"/>
                    <a:pt x="4513" y="6562"/>
                    <a:pt x="4545" y="6530"/>
                  </a:cubicBezTo>
                  <a:lnTo>
                    <a:pt x="4609" y="6530"/>
                  </a:lnTo>
                  <a:cubicBezTo>
                    <a:pt x="4641" y="6498"/>
                    <a:pt x="4673" y="6498"/>
                    <a:pt x="4705" y="6466"/>
                  </a:cubicBezTo>
                  <a:lnTo>
                    <a:pt x="4737" y="6466"/>
                  </a:lnTo>
                  <a:lnTo>
                    <a:pt x="4865" y="6370"/>
                  </a:lnTo>
                  <a:lnTo>
                    <a:pt x="4897" y="6370"/>
                  </a:lnTo>
                  <a:cubicBezTo>
                    <a:pt x="4929" y="6370"/>
                    <a:pt x="4929" y="6338"/>
                    <a:pt x="4929" y="6338"/>
                  </a:cubicBezTo>
                  <a:cubicBezTo>
                    <a:pt x="4961" y="6338"/>
                    <a:pt x="4961" y="6338"/>
                    <a:pt x="4993" y="6306"/>
                  </a:cubicBezTo>
                  <a:cubicBezTo>
                    <a:pt x="4993" y="6306"/>
                    <a:pt x="5025" y="6306"/>
                    <a:pt x="5025" y="6274"/>
                  </a:cubicBezTo>
                  <a:cubicBezTo>
                    <a:pt x="5057" y="6274"/>
                    <a:pt x="5057" y="6242"/>
                    <a:pt x="5089" y="6242"/>
                  </a:cubicBezTo>
                  <a:cubicBezTo>
                    <a:pt x="5089" y="6242"/>
                    <a:pt x="5121" y="6242"/>
                    <a:pt x="5121" y="6210"/>
                  </a:cubicBezTo>
                  <a:cubicBezTo>
                    <a:pt x="5153" y="6210"/>
                    <a:pt x="5153" y="6178"/>
                    <a:pt x="5185" y="6178"/>
                  </a:cubicBezTo>
                  <a:cubicBezTo>
                    <a:pt x="5185" y="6178"/>
                    <a:pt x="5185" y="6146"/>
                    <a:pt x="5217" y="6146"/>
                  </a:cubicBezTo>
                  <a:lnTo>
                    <a:pt x="5249" y="6113"/>
                  </a:lnTo>
                  <a:lnTo>
                    <a:pt x="5281" y="6081"/>
                  </a:lnTo>
                  <a:lnTo>
                    <a:pt x="5345" y="6017"/>
                  </a:lnTo>
                  <a:cubicBezTo>
                    <a:pt x="5345" y="6017"/>
                    <a:pt x="5345" y="5985"/>
                    <a:pt x="5377" y="5985"/>
                  </a:cubicBezTo>
                  <a:cubicBezTo>
                    <a:pt x="5377" y="5953"/>
                    <a:pt x="5409" y="5953"/>
                    <a:pt x="5441" y="5921"/>
                  </a:cubicBezTo>
                  <a:lnTo>
                    <a:pt x="5441" y="5889"/>
                  </a:lnTo>
                  <a:lnTo>
                    <a:pt x="5505" y="5825"/>
                  </a:lnTo>
                  <a:lnTo>
                    <a:pt x="5505" y="5793"/>
                  </a:lnTo>
                  <a:cubicBezTo>
                    <a:pt x="5537" y="5793"/>
                    <a:pt x="5537" y="5761"/>
                    <a:pt x="5537" y="5761"/>
                  </a:cubicBezTo>
                  <a:lnTo>
                    <a:pt x="5569" y="5729"/>
                  </a:lnTo>
                  <a:cubicBezTo>
                    <a:pt x="5569" y="5697"/>
                    <a:pt x="5569" y="5697"/>
                    <a:pt x="5601" y="5665"/>
                  </a:cubicBezTo>
                  <a:lnTo>
                    <a:pt x="5601" y="5633"/>
                  </a:lnTo>
                  <a:cubicBezTo>
                    <a:pt x="5601" y="5633"/>
                    <a:pt x="5601" y="5601"/>
                    <a:pt x="5633" y="5601"/>
                  </a:cubicBezTo>
                  <a:lnTo>
                    <a:pt x="5633" y="5569"/>
                  </a:lnTo>
                  <a:lnTo>
                    <a:pt x="5633" y="5505"/>
                  </a:lnTo>
                  <a:lnTo>
                    <a:pt x="5665" y="5473"/>
                  </a:lnTo>
                  <a:lnTo>
                    <a:pt x="5665" y="5441"/>
                  </a:lnTo>
                  <a:lnTo>
                    <a:pt x="5665" y="5409"/>
                  </a:lnTo>
                  <a:lnTo>
                    <a:pt x="5665" y="5345"/>
                  </a:lnTo>
                  <a:cubicBezTo>
                    <a:pt x="5665" y="5345"/>
                    <a:pt x="5697" y="5345"/>
                    <a:pt x="5697" y="5313"/>
                  </a:cubicBezTo>
                  <a:lnTo>
                    <a:pt x="5697" y="5281"/>
                  </a:lnTo>
                  <a:lnTo>
                    <a:pt x="5697" y="5249"/>
                  </a:lnTo>
                  <a:lnTo>
                    <a:pt x="5697" y="5217"/>
                  </a:lnTo>
                  <a:lnTo>
                    <a:pt x="5697" y="3009"/>
                  </a:lnTo>
                  <a:lnTo>
                    <a:pt x="5697" y="1697"/>
                  </a:lnTo>
                  <a:cubicBezTo>
                    <a:pt x="5729" y="1249"/>
                    <a:pt x="5441" y="833"/>
                    <a:pt x="4865" y="480"/>
                  </a:cubicBezTo>
                  <a:cubicBezTo>
                    <a:pt x="4305" y="160"/>
                    <a:pt x="3577" y="0"/>
                    <a:pt x="2849" y="0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6492100" y="1838500"/>
              <a:ext cx="142450" cy="171250"/>
            </a:xfrm>
            <a:custGeom>
              <a:rect b="b" l="l" r="r" t="t"/>
              <a:pathLst>
                <a:path extrusionOk="0" h="6850" w="5698">
                  <a:moveTo>
                    <a:pt x="5697" y="1688"/>
                  </a:moveTo>
                  <a:cubicBezTo>
                    <a:pt x="5697" y="1691"/>
                    <a:pt x="5697" y="1694"/>
                    <a:pt x="5697" y="1697"/>
                  </a:cubicBezTo>
                  <a:cubicBezTo>
                    <a:pt x="5697" y="1693"/>
                    <a:pt x="5697" y="1691"/>
                    <a:pt x="5697" y="1688"/>
                  </a:cubicBezTo>
                  <a:close/>
                  <a:moveTo>
                    <a:pt x="5697" y="1729"/>
                  </a:moveTo>
                  <a:lnTo>
                    <a:pt x="5697" y="1729"/>
                  </a:lnTo>
                  <a:cubicBezTo>
                    <a:pt x="5697" y="1761"/>
                    <a:pt x="5665" y="1761"/>
                    <a:pt x="5665" y="1761"/>
                  </a:cubicBezTo>
                  <a:cubicBezTo>
                    <a:pt x="5697" y="1761"/>
                    <a:pt x="5697" y="1761"/>
                    <a:pt x="5697" y="1729"/>
                  </a:cubicBezTo>
                  <a:close/>
                  <a:moveTo>
                    <a:pt x="2849" y="0"/>
                  </a:moveTo>
                  <a:cubicBezTo>
                    <a:pt x="2121" y="0"/>
                    <a:pt x="1393" y="160"/>
                    <a:pt x="832" y="480"/>
                  </a:cubicBezTo>
                  <a:cubicBezTo>
                    <a:pt x="288" y="801"/>
                    <a:pt x="0" y="1217"/>
                    <a:pt x="0" y="1633"/>
                  </a:cubicBezTo>
                  <a:lnTo>
                    <a:pt x="0" y="3905"/>
                  </a:lnTo>
                  <a:lnTo>
                    <a:pt x="0" y="5185"/>
                  </a:lnTo>
                  <a:cubicBezTo>
                    <a:pt x="0" y="5633"/>
                    <a:pt x="288" y="6050"/>
                    <a:pt x="832" y="6370"/>
                  </a:cubicBezTo>
                  <a:lnTo>
                    <a:pt x="1024" y="6466"/>
                  </a:lnTo>
                  <a:lnTo>
                    <a:pt x="1056" y="6466"/>
                  </a:lnTo>
                  <a:lnTo>
                    <a:pt x="1249" y="6562"/>
                  </a:lnTo>
                  <a:cubicBezTo>
                    <a:pt x="1313" y="6594"/>
                    <a:pt x="1377" y="6626"/>
                    <a:pt x="1409" y="6626"/>
                  </a:cubicBezTo>
                  <a:lnTo>
                    <a:pt x="1441" y="6626"/>
                  </a:lnTo>
                  <a:cubicBezTo>
                    <a:pt x="1473" y="6658"/>
                    <a:pt x="1537" y="6658"/>
                    <a:pt x="1569" y="6690"/>
                  </a:cubicBezTo>
                  <a:lnTo>
                    <a:pt x="1633" y="6690"/>
                  </a:lnTo>
                  <a:lnTo>
                    <a:pt x="1697" y="6722"/>
                  </a:lnTo>
                  <a:lnTo>
                    <a:pt x="1761" y="6722"/>
                  </a:lnTo>
                  <a:cubicBezTo>
                    <a:pt x="1793" y="6754"/>
                    <a:pt x="1825" y="6754"/>
                    <a:pt x="1857" y="6754"/>
                  </a:cubicBezTo>
                  <a:lnTo>
                    <a:pt x="1889" y="6754"/>
                  </a:lnTo>
                  <a:cubicBezTo>
                    <a:pt x="1921" y="6754"/>
                    <a:pt x="1953" y="6786"/>
                    <a:pt x="1985" y="6786"/>
                  </a:cubicBezTo>
                  <a:lnTo>
                    <a:pt x="2049" y="6786"/>
                  </a:lnTo>
                  <a:cubicBezTo>
                    <a:pt x="2081" y="6786"/>
                    <a:pt x="2113" y="6786"/>
                    <a:pt x="2145" y="6818"/>
                  </a:cubicBezTo>
                  <a:lnTo>
                    <a:pt x="2337" y="6818"/>
                  </a:lnTo>
                  <a:lnTo>
                    <a:pt x="2465" y="6850"/>
                  </a:lnTo>
                  <a:lnTo>
                    <a:pt x="3329" y="6850"/>
                  </a:lnTo>
                  <a:cubicBezTo>
                    <a:pt x="3329" y="6850"/>
                    <a:pt x="3361" y="6850"/>
                    <a:pt x="3361" y="6818"/>
                  </a:cubicBezTo>
                  <a:lnTo>
                    <a:pt x="3521" y="6818"/>
                  </a:lnTo>
                  <a:cubicBezTo>
                    <a:pt x="3585" y="6818"/>
                    <a:pt x="3617" y="6786"/>
                    <a:pt x="3681" y="6786"/>
                  </a:cubicBezTo>
                  <a:lnTo>
                    <a:pt x="3745" y="6786"/>
                  </a:lnTo>
                  <a:cubicBezTo>
                    <a:pt x="3777" y="6786"/>
                    <a:pt x="3777" y="6754"/>
                    <a:pt x="3809" y="6754"/>
                  </a:cubicBezTo>
                  <a:lnTo>
                    <a:pt x="3873" y="6754"/>
                  </a:lnTo>
                  <a:cubicBezTo>
                    <a:pt x="3905" y="6754"/>
                    <a:pt x="3937" y="6722"/>
                    <a:pt x="3937" y="6722"/>
                  </a:cubicBezTo>
                  <a:lnTo>
                    <a:pt x="4001" y="6722"/>
                  </a:lnTo>
                  <a:cubicBezTo>
                    <a:pt x="4033" y="6722"/>
                    <a:pt x="4065" y="6690"/>
                    <a:pt x="4065" y="6690"/>
                  </a:cubicBezTo>
                  <a:lnTo>
                    <a:pt x="4129" y="6690"/>
                  </a:lnTo>
                  <a:cubicBezTo>
                    <a:pt x="4161" y="6658"/>
                    <a:pt x="4193" y="6658"/>
                    <a:pt x="4193" y="6658"/>
                  </a:cubicBezTo>
                  <a:lnTo>
                    <a:pt x="4257" y="6658"/>
                  </a:lnTo>
                  <a:cubicBezTo>
                    <a:pt x="4289" y="6626"/>
                    <a:pt x="4353" y="6626"/>
                    <a:pt x="4385" y="6594"/>
                  </a:cubicBezTo>
                  <a:lnTo>
                    <a:pt x="4417" y="6594"/>
                  </a:lnTo>
                  <a:cubicBezTo>
                    <a:pt x="4449" y="6562"/>
                    <a:pt x="4513" y="6562"/>
                    <a:pt x="4545" y="6530"/>
                  </a:cubicBezTo>
                  <a:lnTo>
                    <a:pt x="4577" y="6530"/>
                  </a:lnTo>
                  <a:cubicBezTo>
                    <a:pt x="4609" y="6498"/>
                    <a:pt x="4641" y="6498"/>
                    <a:pt x="4673" y="6466"/>
                  </a:cubicBezTo>
                  <a:cubicBezTo>
                    <a:pt x="4705" y="6466"/>
                    <a:pt x="4705" y="6466"/>
                    <a:pt x="4737" y="6434"/>
                  </a:cubicBezTo>
                  <a:lnTo>
                    <a:pt x="4865" y="6370"/>
                  </a:lnTo>
                  <a:lnTo>
                    <a:pt x="4897" y="6370"/>
                  </a:lnTo>
                  <a:cubicBezTo>
                    <a:pt x="4897" y="6338"/>
                    <a:pt x="4897" y="6338"/>
                    <a:pt x="4929" y="6338"/>
                  </a:cubicBezTo>
                  <a:lnTo>
                    <a:pt x="4961" y="6306"/>
                  </a:lnTo>
                  <a:cubicBezTo>
                    <a:pt x="4993" y="6306"/>
                    <a:pt x="4993" y="6274"/>
                    <a:pt x="5025" y="6274"/>
                  </a:cubicBezTo>
                  <a:lnTo>
                    <a:pt x="5057" y="6242"/>
                  </a:lnTo>
                  <a:cubicBezTo>
                    <a:pt x="5089" y="6242"/>
                    <a:pt x="5089" y="6210"/>
                    <a:pt x="5121" y="6210"/>
                  </a:cubicBezTo>
                  <a:lnTo>
                    <a:pt x="5153" y="6178"/>
                  </a:lnTo>
                  <a:cubicBezTo>
                    <a:pt x="5153" y="6146"/>
                    <a:pt x="5185" y="6146"/>
                    <a:pt x="5185" y="6146"/>
                  </a:cubicBezTo>
                  <a:cubicBezTo>
                    <a:pt x="5217" y="6114"/>
                    <a:pt x="5217" y="6114"/>
                    <a:pt x="5249" y="6114"/>
                  </a:cubicBezTo>
                  <a:lnTo>
                    <a:pt x="5249" y="6082"/>
                  </a:lnTo>
                  <a:cubicBezTo>
                    <a:pt x="5281" y="6050"/>
                    <a:pt x="5313" y="6018"/>
                    <a:pt x="5345" y="6018"/>
                  </a:cubicBezTo>
                  <a:lnTo>
                    <a:pt x="5345" y="5985"/>
                  </a:lnTo>
                  <a:lnTo>
                    <a:pt x="5409" y="5921"/>
                  </a:lnTo>
                  <a:lnTo>
                    <a:pt x="5441" y="5889"/>
                  </a:lnTo>
                  <a:cubicBezTo>
                    <a:pt x="5441" y="5857"/>
                    <a:pt x="5473" y="5857"/>
                    <a:pt x="5473" y="5825"/>
                  </a:cubicBezTo>
                  <a:lnTo>
                    <a:pt x="5505" y="5793"/>
                  </a:lnTo>
                  <a:cubicBezTo>
                    <a:pt x="5505" y="5793"/>
                    <a:pt x="5505" y="5761"/>
                    <a:pt x="5537" y="5761"/>
                  </a:cubicBezTo>
                  <a:lnTo>
                    <a:pt x="5537" y="5697"/>
                  </a:lnTo>
                  <a:cubicBezTo>
                    <a:pt x="5569" y="5697"/>
                    <a:pt x="5569" y="5697"/>
                    <a:pt x="5569" y="5665"/>
                  </a:cubicBezTo>
                  <a:cubicBezTo>
                    <a:pt x="5569" y="5665"/>
                    <a:pt x="5569" y="5633"/>
                    <a:pt x="5601" y="5633"/>
                  </a:cubicBezTo>
                  <a:lnTo>
                    <a:pt x="5601" y="5601"/>
                  </a:lnTo>
                  <a:lnTo>
                    <a:pt x="5601" y="5569"/>
                  </a:lnTo>
                  <a:cubicBezTo>
                    <a:pt x="5633" y="5537"/>
                    <a:pt x="5633" y="5537"/>
                    <a:pt x="5633" y="5505"/>
                  </a:cubicBezTo>
                  <a:lnTo>
                    <a:pt x="5633" y="5473"/>
                  </a:lnTo>
                  <a:lnTo>
                    <a:pt x="5665" y="5441"/>
                  </a:lnTo>
                  <a:lnTo>
                    <a:pt x="5665" y="5409"/>
                  </a:lnTo>
                  <a:lnTo>
                    <a:pt x="5665" y="5345"/>
                  </a:lnTo>
                  <a:lnTo>
                    <a:pt x="5665" y="5313"/>
                  </a:lnTo>
                  <a:lnTo>
                    <a:pt x="5665" y="5281"/>
                  </a:lnTo>
                  <a:lnTo>
                    <a:pt x="5665" y="5249"/>
                  </a:lnTo>
                  <a:lnTo>
                    <a:pt x="5665" y="5217"/>
                  </a:lnTo>
                  <a:lnTo>
                    <a:pt x="5665" y="3745"/>
                  </a:lnTo>
                  <a:lnTo>
                    <a:pt x="5665" y="1665"/>
                  </a:lnTo>
                  <a:cubicBezTo>
                    <a:pt x="5694" y="1665"/>
                    <a:pt x="5697" y="1665"/>
                    <a:pt x="5697" y="1688"/>
                  </a:cubicBezTo>
                  <a:lnTo>
                    <a:pt x="5697" y="1688"/>
                  </a:lnTo>
                  <a:cubicBezTo>
                    <a:pt x="5694" y="1243"/>
                    <a:pt x="5438" y="798"/>
                    <a:pt x="4865" y="480"/>
                  </a:cubicBezTo>
                  <a:cubicBezTo>
                    <a:pt x="4305" y="160"/>
                    <a:pt x="3577" y="0"/>
                    <a:pt x="2849" y="0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6185625" y="1232775"/>
              <a:ext cx="134450" cy="201675"/>
            </a:xfrm>
            <a:custGeom>
              <a:rect b="b" l="l" r="r" t="t"/>
              <a:pathLst>
                <a:path extrusionOk="0" h="8067" w="5378">
                  <a:moveTo>
                    <a:pt x="42" y="969"/>
                  </a:moveTo>
                  <a:cubicBezTo>
                    <a:pt x="26" y="975"/>
                    <a:pt x="12" y="982"/>
                    <a:pt x="1" y="993"/>
                  </a:cubicBezTo>
                  <a:lnTo>
                    <a:pt x="42" y="969"/>
                  </a:lnTo>
                  <a:close/>
                  <a:moveTo>
                    <a:pt x="1985" y="1"/>
                  </a:moveTo>
                  <a:cubicBezTo>
                    <a:pt x="1953" y="1"/>
                    <a:pt x="1921" y="33"/>
                    <a:pt x="1889" y="33"/>
                  </a:cubicBezTo>
                  <a:cubicBezTo>
                    <a:pt x="1825" y="33"/>
                    <a:pt x="1761" y="33"/>
                    <a:pt x="1729" y="65"/>
                  </a:cubicBezTo>
                  <a:lnTo>
                    <a:pt x="1697" y="65"/>
                  </a:lnTo>
                  <a:cubicBezTo>
                    <a:pt x="1665" y="65"/>
                    <a:pt x="1633" y="97"/>
                    <a:pt x="1601" y="97"/>
                  </a:cubicBezTo>
                  <a:cubicBezTo>
                    <a:pt x="1569" y="97"/>
                    <a:pt x="1537" y="129"/>
                    <a:pt x="1505" y="129"/>
                  </a:cubicBezTo>
                  <a:cubicBezTo>
                    <a:pt x="1505" y="161"/>
                    <a:pt x="1473" y="161"/>
                    <a:pt x="1473" y="161"/>
                  </a:cubicBezTo>
                  <a:cubicBezTo>
                    <a:pt x="1409" y="193"/>
                    <a:pt x="1377" y="193"/>
                    <a:pt x="1313" y="225"/>
                  </a:cubicBezTo>
                  <a:lnTo>
                    <a:pt x="42" y="969"/>
                  </a:lnTo>
                  <a:lnTo>
                    <a:pt x="42" y="969"/>
                  </a:lnTo>
                  <a:cubicBezTo>
                    <a:pt x="73" y="957"/>
                    <a:pt x="108" y="950"/>
                    <a:pt x="129" y="929"/>
                  </a:cubicBezTo>
                  <a:cubicBezTo>
                    <a:pt x="161" y="929"/>
                    <a:pt x="161" y="929"/>
                    <a:pt x="193" y="897"/>
                  </a:cubicBezTo>
                  <a:cubicBezTo>
                    <a:pt x="225" y="897"/>
                    <a:pt x="257" y="897"/>
                    <a:pt x="289" y="865"/>
                  </a:cubicBezTo>
                  <a:cubicBezTo>
                    <a:pt x="321" y="865"/>
                    <a:pt x="353" y="833"/>
                    <a:pt x="385" y="833"/>
                  </a:cubicBezTo>
                  <a:lnTo>
                    <a:pt x="417" y="833"/>
                  </a:lnTo>
                  <a:cubicBezTo>
                    <a:pt x="449" y="801"/>
                    <a:pt x="481" y="801"/>
                    <a:pt x="545" y="801"/>
                  </a:cubicBezTo>
                  <a:cubicBezTo>
                    <a:pt x="609" y="769"/>
                    <a:pt x="641" y="769"/>
                    <a:pt x="673" y="769"/>
                  </a:cubicBezTo>
                  <a:lnTo>
                    <a:pt x="1185" y="769"/>
                  </a:lnTo>
                  <a:lnTo>
                    <a:pt x="1281" y="801"/>
                  </a:lnTo>
                  <a:lnTo>
                    <a:pt x="1345" y="801"/>
                  </a:lnTo>
                  <a:cubicBezTo>
                    <a:pt x="1377" y="801"/>
                    <a:pt x="1409" y="833"/>
                    <a:pt x="1441" y="833"/>
                  </a:cubicBezTo>
                  <a:lnTo>
                    <a:pt x="1505" y="833"/>
                  </a:lnTo>
                  <a:lnTo>
                    <a:pt x="1601" y="865"/>
                  </a:lnTo>
                  <a:lnTo>
                    <a:pt x="1665" y="865"/>
                  </a:lnTo>
                  <a:cubicBezTo>
                    <a:pt x="1697" y="897"/>
                    <a:pt x="1729" y="897"/>
                    <a:pt x="1793" y="929"/>
                  </a:cubicBezTo>
                  <a:lnTo>
                    <a:pt x="1825" y="929"/>
                  </a:lnTo>
                  <a:cubicBezTo>
                    <a:pt x="1889" y="961"/>
                    <a:pt x="1921" y="961"/>
                    <a:pt x="1985" y="993"/>
                  </a:cubicBezTo>
                  <a:lnTo>
                    <a:pt x="2017" y="993"/>
                  </a:lnTo>
                  <a:cubicBezTo>
                    <a:pt x="2049" y="1025"/>
                    <a:pt x="2113" y="1025"/>
                    <a:pt x="2145" y="1057"/>
                  </a:cubicBezTo>
                  <a:cubicBezTo>
                    <a:pt x="2177" y="1057"/>
                    <a:pt x="2177" y="1057"/>
                    <a:pt x="2209" y="1089"/>
                  </a:cubicBezTo>
                  <a:cubicBezTo>
                    <a:pt x="2241" y="1089"/>
                    <a:pt x="2273" y="1121"/>
                    <a:pt x="2305" y="1121"/>
                  </a:cubicBezTo>
                  <a:cubicBezTo>
                    <a:pt x="2337" y="1153"/>
                    <a:pt x="2337" y="1153"/>
                    <a:pt x="2369" y="1153"/>
                  </a:cubicBezTo>
                  <a:cubicBezTo>
                    <a:pt x="2401" y="1185"/>
                    <a:pt x="2465" y="1217"/>
                    <a:pt x="2529" y="1249"/>
                  </a:cubicBezTo>
                  <a:cubicBezTo>
                    <a:pt x="2593" y="1281"/>
                    <a:pt x="2625" y="1313"/>
                    <a:pt x="2689" y="1345"/>
                  </a:cubicBezTo>
                  <a:lnTo>
                    <a:pt x="2753" y="1377"/>
                  </a:lnTo>
                  <a:lnTo>
                    <a:pt x="2882" y="1473"/>
                  </a:lnTo>
                  <a:lnTo>
                    <a:pt x="2946" y="1537"/>
                  </a:lnTo>
                  <a:cubicBezTo>
                    <a:pt x="2978" y="1537"/>
                    <a:pt x="3010" y="1569"/>
                    <a:pt x="3074" y="1601"/>
                  </a:cubicBezTo>
                  <a:cubicBezTo>
                    <a:pt x="3074" y="1633"/>
                    <a:pt x="3106" y="1633"/>
                    <a:pt x="3138" y="1665"/>
                  </a:cubicBezTo>
                  <a:cubicBezTo>
                    <a:pt x="3170" y="1697"/>
                    <a:pt x="3202" y="1729"/>
                    <a:pt x="3266" y="1761"/>
                  </a:cubicBezTo>
                  <a:lnTo>
                    <a:pt x="3330" y="1825"/>
                  </a:lnTo>
                  <a:lnTo>
                    <a:pt x="3426" y="1921"/>
                  </a:lnTo>
                  <a:cubicBezTo>
                    <a:pt x="3458" y="1953"/>
                    <a:pt x="3490" y="1953"/>
                    <a:pt x="3490" y="1985"/>
                  </a:cubicBezTo>
                  <a:cubicBezTo>
                    <a:pt x="3522" y="2017"/>
                    <a:pt x="3554" y="2017"/>
                    <a:pt x="3586" y="2049"/>
                  </a:cubicBezTo>
                  <a:lnTo>
                    <a:pt x="3714" y="2177"/>
                  </a:lnTo>
                  <a:cubicBezTo>
                    <a:pt x="3746" y="2209"/>
                    <a:pt x="3810" y="2273"/>
                    <a:pt x="3874" y="2337"/>
                  </a:cubicBezTo>
                  <a:lnTo>
                    <a:pt x="3906" y="2369"/>
                  </a:lnTo>
                  <a:cubicBezTo>
                    <a:pt x="3970" y="2433"/>
                    <a:pt x="4002" y="2497"/>
                    <a:pt x="4066" y="2561"/>
                  </a:cubicBezTo>
                  <a:lnTo>
                    <a:pt x="961" y="8066"/>
                  </a:lnTo>
                  <a:lnTo>
                    <a:pt x="2273" y="7298"/>
                  </a:lnTo>
                  <a:lnTo>
                    <a:pt x="5378" y="1793"/>
                  </a:lnTo>
                  <a:cubicBezTo>
                    <a:pt x="5346" y="1729"/>
                    <a:pt x="5314" y="1697"/>
                    <a:pt x="5250" y="1633"/>
                  </a:cubicBezTo>
                  <a:lnTo>
                    <a:pt x="5218" y="1601"/>
                  </a:lnTo>
                  <a:lnTo>
                    <a:pt x="5186" y="1569"/>
                  </a:lnTo>
                  <a:cubicBezTo>
                    <a:pt x="5122" y="1505"/>
                    <a:pt x="5090" y="1441"/>
                    <a:pt x="5026" y="1409"/>
                  </a:cubicBezTo>
                  <a:cubicBezTo>
                    <a:pt x="4994" y="1345"/>
                    <a:pt x="4930" y="1313"/>
                    <a:pt x="4898" y="1281"/>
                  </a:cubicBezTo>
                  <a:cubicBezTo>
                    <a:pt x="4898" y="1249"/>
                    <a:pt x="4866" y="1249"/>
                    <a:pt x="4834" y="1217"/>
                  </a:cubicBezTo>
                  <a:lnTo>
                    <a:pt x="4770" y="1153"/>
                  </a:lnTo>
                  <a:cubicBezTo>
                    <a:pt x="4738" y="1121"/>
                    <a:pt x="4706" y="1089"/>
                    <a:pt x="4642" y="1057"/>
                  </a:cubicBezTo>
                  <a:lnTo>
                    <a:pt x="4578" y="993"/>
                  </a:lnTo>
                  <a:cubicBezTo>
                    <a:pt x="4546" y="961"/>
                    <a:pt x="4514" y="929"/>
                    <a:pt x="4482" y="929"/>
                  </a:cubicBezTo>
                  <a:cubicBezTo>
                    <a:pt x="4482" y="897"/>
                    <a:pt x="4482" y="897"/>
                    <a:pt x="4450" y="897"/>
                  </a:cubicBezTo>
                  <a:cubicBezTo>
                    <a:pt x="4450" y="897"/>
                    <a:pt x="4418" y="865"/>
                    <a:pt x="4386" y="865"/>
                  </a:cubicBezTo>
                  <a:cubicBezTo>
                    <a:pt x="4386" y="833"/>
                    <a:pt x="4354" y="833"/>
                    <a:pt x="4322" y="801"/>
                  </a:cubicBezTo>
                  <a:cubicBezTo>
                    <a:pt x="4322" y="801"/>
                    <a:pt x="4290" y="769"/>
                    <a:pt x="4258" y="769"/>
                  </a:cubicBezTo>
                  <a:cubicBezTo>
                    <a:pt x="4258" y="737"/>
                    <a:pt x="4226" y="737"/>
                    <a:pt x="4226" y="705"/>
                  </a:cubicBezTo>
                  <a:lnTo>
                    <a:pt x="4162" y="705"/>
                  </a:lnTo>
                  <a:lnTo>
                    <a:pt x="4066" y="609"/>
                  </a:lnTo>
                  <a:lnTo>
                    <a:pt x="4034" y="609"/>
                  </a:lnTo>
                  <a:cubicBezTo>
                    <a:pt x="3970" y="545"/>
                    <a:pt x="3938" y="513"/>
                    <a:pt x="3874" y="513"/>
                  </a:cubicBezTo>
                  <a:cubicBezTo>
                    <a:pt x="3874" y="481"/>
                    <a:pt x="3874" y="481"/>
                    <a:pt x="3842" y="481"/>
                  </a:cubicBezTo>
                  <a:cubicBezTo>
                    <a:pt x="3810" y="449"/>
                    <a:pt x="3778" y="449"/>
                    <a:pt x="3746" y="417"/>
                  </a:cubicBezTo>
                  <a:cubicBezTo>
                    <a:pt x="3714" y="417"/>
                    <a:pt x="3714" y="417"/>
                    <a:pt x="3714" y="385"/>
                  </a:cubicBezTo>
                  <a:cubicBezTo>
                    <a:pt x="3682" y="385"/>
                    <a:pt x="3650" y="385"/>
                    <a:pt x="3650" y="353"/>
                  </a:cubicBezTo>
                  <a:lnTo>
                    <a:pt x="3586" y="353"/>
                  </a:lnTo>
                  <a:cubicBezTo>
                    <a:pt x="3586" y="321"/>
                    <a:pt x="3554" y="321"/>
                    <a:pt x="3522" y="321"/>
                  </a:cubicBezTo>
                  <a:lnTo>
                    <a:pt x="3490" y="289"/>
                  </a:lnTo>
                  <a:lnTo>
                    <a:pt x="3458" y="289"/>
                  </a:lnTo>
                  <a:cubicBezTo>
                    <a:pt x="3426" y="257"/>
                    <a:pt x="3394" y="257"/>
                    <a:pt x="3362" y="225"/>
                  </a:cubicBezTo>
                  <a:lnTo>
                    <a:pt x="3330" y="225"/>
                  </a:lnTo>
                  <a:cubicBezTo>
                    <a:pt x="3266" y="193"/>
                    <a:pt x="3202" y="193"/>
                    <a:pt x="3170" y="161"/>
                  </a:cubicBezTo>
                  <a:lnTo>
                    <a:pt x="3106" y="161"/>
                  </a:lnTo>
                  <a:cubicBezTo>
                    <a:pt x="3074" y="129"/>
                    <a:pt x="3042" y="129"/>
                    <a:pt x="3010" y="129"/>
                  </a:cubicBezTo>
                  <a:lnTo>
                    <a:pt x="3010" y="97"/>
                  </a:lnTo>
                  <a:lnTo>
                    <a:pt x="2946" y="97"/>
                  </a:lnTo>
                  <a:cubicBezTo>
                    <a:pt x="2914" y="97"/>
                    <a:pt x="2882" y="97"/>
                    <a:pt x="2882" y="65"/>
                  </a:cubicBezTo>
                  <a:lnTo>
                    <a:pt x="2785" y="65"/>
                  </a:lnTo>
                  <a:lnTo>
                    <a:pt x="2721" y="33"/>
                  </a:lnTo>
                  <a:lnTo>
                    <a:pt x="2625" y="33"/>
                  </a:lnTo>
                  <a:cubicBezTo>
                    <a:pt x="2593" y="33"/>
                    <a:pt x="2593" y="1"/>
                    <a:pt x="256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6184825" y="1231175"/>
              <a:ext cx="136850" cy="204075"/>
            </a:xfrm>
            <a:custGeom>
              <a:rect b="b" l="l" r="r" t="t"/>
              <a:pathLst>
                <a:path extrusionOk="0" h="8163" w="5474">
                  <a:moveTo>
                    <a:pt x="2465" y="97"/>
                  </a:moveTo>
                  <a:cubicBezTo>
                    <a:pt x="2497" y="97"/>
                    <a:pt x="2529" y="129"/>
                    <a:pt x="2561" y="129"/>
                  </a:cubicBezTo>
                  <a:lnTo>
                    <a:pt x="2625" y="129"/>
                  </a:lnTo>
                  <a:cubicBezTo>
                    <a:pt x="2657" y="129"/>
                    <a:pt x="2689" y="129"/>
                    <a:pt x="2721" y="161"/>
                  </a:cubicBezTo>
                  <a:lnTo>
                    <a:pt x="2849" y="161"/>
                  </a:lnTo>
                  <a:lnTo>
                    <a:pt x="2882" y="193"/>
                  </a:lnTo>
                  <a:lnTo>
                    <a:pt x="2978" y="193"/>
                  </a:lnTo>
                  <a:lnTo>
                    <a:pt x="3010" y="225"/>
                  </a:lnTo>
                  <a:lnTo>
                    <a:pt x="3042" y="225"/>
                  </a:lnTo>
                  <a:cubicBezTo>
                    <a:pt x="3074" y="225"/>
                    <a:pt x="3074" y="225"/>
                    <a:pt x="3106" y="257"/>
                  </a:cubicBezTo>
                  <a:lnTo>
                    <a:pt x="3170" y="257"/>
                  </a:lnTo>
                  <a:cubicBezTo>
                    <a:pt x="3234" y="289"/>
                    <a:pt x="3266" y="289"/>
                    <a:pt x="3330" y="321"/>
                  </a:cubicBezTo>
                  <a:lnTo>
                    <a:pt x="3362" y="353"/>
                  </a:lnTo>
                  <a:lnTo>
                    <a:pt x="3458" y="385"/>
                  </a:lnTo>
                  <a:lnTo>
                    <a:pt x="3490" y="385"/>
                  </a:lnTo>
                  <a:cubicBezTo>
                    <a:pt x="3490" y="417"/>
                    <a:pt x="3522" y="417"/>
                    <a:pt x="3522" y="417"/>
                  </a:cubicBezTo>
                  <a:lnTo>
                    <a:pt x="3554" y="417"/>
                  </a:lnTo>
                  <a:lnTo>
                    <a:pt x="3586" y="449"/>
                  </a:lnTo>
                  <a:lnTo>
                    <a:pt x="3618" y="449"/>
                  </a:lnTo>
                  <a:lnTo>
                    <a:pt x="3650" y="481"/>
                  </a:lnTo>
                  <a:lnTo>
                    <a:pt x="3714" y="481"/>
                  </a:lnTo>
                  <a:lnTo>
                    <a:pt x="3746" y="513"/>
                  </a:lnTo>
                  <a:lnTo>
                    <a:pt x="3842" y="577"/>
                  </a:lnTo>
                  <a:lnTo>
                    <a:pt x="3874" y="577"/>
                  </a:lnTo>
                  <a:cubicBezTo>
                    <a:pt x="3938" y="609"/>
                    <a:pt x="3970" y="641"/>
                    <a:pt x="4034" y="705"/>
                  </a:cubicBezTo>
                  <a:lnTo>
                    <a:pt x="4066" y="705"/>
                  </a:lnTo>
                  <a:cubicBezTo>
                    <a:pt x="4098" y="737"/>
                    <a:pt x="4130" y="769"/>
                    <a:pt x="4194" y="769"/>
                  </a:cubicBezTo>
                  <a:lnTo>
                    <a:pt x="4194" y="801"/>
                  </a:lnTo>
                  <a:cubicBezTo>
                    <a:pt x="4226" y="801"/>
                    <a:pt x="4226" y="833"/>
                    <a:pt x="4258" y="833"/>
                  </a:cubicBezTo>
                  <a:lnTo>
                    <a:pt x="4290" y="865"/>
                  </a:lnTo>
                  <a:lnTo>
                    <a:pt x="4322" y="897"/>
                  </a:lnTo>
                  <a:lnTo>
                    <a:pt x="4354" y="897"/>
                  </a:lnTo>
                  <a:lnTo>
                    <a:pt x="4386" y="929"/>
                  </a:lnTo>
                  <a:lnTo>
                    <a:pt x="4450" y="993"/>
                  </a:lnTo>
                  <a:lnTo>
                    <a:pt x="4482" y="993"/>
                  </a:lnTo>
                  <a:cubicBezTo>
                    <a:pt x="4482" y="1025"/>
                    <a:pt x="4514" y="1025"/>
                    <a:pt x="4546" y="1057"/>
                  </a:cubicBezTo>
                  <a:lnTo>
                    <a:pt x="4578" y="1089"/>
                  </a:lnTo>
                  <a:lnTo>
                    <a:pt x="4642" y="1153"/>
                  </a:lnTo>
                  <a:lnTo>
                    <a:pt x="4738" y="1217"/>
                  </a:lnTo>
                  <a:lnTo>
                    <a:pt x="4770" y="1249"/>
                  </a:lnTo>
                  <a:lnTo>
                    <a:pt x="4802" y="1281"/>
                  </a:lnTo>
                  <a:lnTo>
                    <a:pt x="4834" y="1281"/>
                  </a:lnTo>
                  <a:lnTo>
                    <a:pt x="4834" y="1313"/>
                  </a:lnTo>
                  <a:lnTo>
                    <a:pt x="4866" y="1345"/>
                  </a:lnTo>
                  <a:lnTo>
                    <a:pt x="4930" y="1377"/>
                  </a:lnTo>
                  <a:lnTo>
                    <a:pt x="5026" y="1473"/>
                  </a:lnTo>
                  <a:cubicBezTo>
                    <a:pt x="5090" y="1537"/>
                    <a:pt x="5122" y="1601"/>
                    <a:pt x="5186" y="1633"/>
                  </a:cubicBezTo>
                  <a:lnTo>
                    <a:pt x="5250" y="1729"/>
                  </a:lnTo>
                  <a:lnTo>
                    <a:pt x="5378" y="1857"/>
                  </a:lnTo>
                  <a:lnTo>
                    <a:pt x="2241" y="7330"/>
                  </a:lnTo>
                  <a:lnTo>
                    <a:pt x="1057" y="8002"/>
                  </a:lnTo>
                  <a:lnTo>
                    <a:pt x="4130" y="2625"/>
                  </a:lnTo>
                  <a:lnTo>
                    <a:pt x="4130" y="2593"/>
                  </a:lnTo>
                  <a:lnTo>
                    <a:pt x="3938" y="2401"/>
                  </a:lnTo>
                  <a:lnTo>
                    <a:pt x="3906" y="2369"/>
                  </a:lnTo>
                  <a:cubicBezTo>
                    <a:pt x="3842" y="2305"/>
                    <a:pt x="3810" y="2241"/>
                    <a:pt x="3746" y="2209"/>
                  </a:cubicBezTo>
                  <a:lnTo>
                    <a:pt x="3650" y="2113"/>
                  </a:lnTo>
                  <a:lnTo>
                    <a:pt x="3618" y="2049"/>
                  </a:lnTo>
                  <a:cubicBezTo>
                    <a:pt x="3586" y="2049"/>
                    <a:pt x="3554" y="2017"/>
                    <a:pt x="3554" y="2017"/>
                  </a:cubicBezTo>
                  <a:lnTo>
                    <a:pt x="3522" y="1985"/>
                  </a:lnTo>
                  <a:lnTo>
                    <a:pt x="3490" y="1953"/>
                  </a:lnTo>
                  <a:lnTo>
                    <a:pt x="3362" y="1857"/>
                  </a:lnTo>
                  <a:cubicBezTo>
                    <a:pt x="3362" y="1825"/>
                    <a:pt x="3330" y="1825"/>
                    <a:pt x="3330" y="1825"/>
                  </a:cubicBezTo>
                  <a:lnTo>
                    <a:pt x="3298" y="1793"/>
                  </a:lnTo>
                  <a:cubicBezTo>
                    <a:pt x="3266" y="1761"/>
                    <a:pt x="3234" y="1729"/>
                    <a:pt x="3170" y="1697"/>
                  </a:cubicBezTo>
                  <a:lnTo>
                    <a:pt x="3138" y="1665"/>
                  </a:lnTo>
                  <a:lnTo>
                    <a:pt x="3106" y="1633"/>
                  </a:lnTo>
                  <a:cubicBezTo>
                    <a:pt x="3074" y="1601"/>
                    <a:pt x="3042" y="1569"/>
                    <a:pt x="2978" y="1537"/>
                  </a:cubicBezTo>
                  <a:cubicBezTo>
                    <a:pt x="2978" y="1537"/>
                    <a:pt x="2946" y="1537"/>
                    <a:pt x="2946" y="1505"/>
                  </a:cubicBezTo>
                  <a:lnTo>
                    <a:pt x="2785" y="1409"/>
                  </a:lnTo>
                  <a:lnTo>
                    <a:pt x="2753" y="1377"/>
                  </a:lnTo>
                  <a:cubicBezTo>
                    <a:pt x="2689" y="1345"/>
                    <a:pt x="2625" y="1313"/>
                    <a:pt x="2561" y="1281"/>
                  </a:cubicBezTo>
                  <a:cubicBezTo>
                    <a:pt x="2497" y="1249"/>
                    <a:pt x="2465" y="1217"/>
                    <a:pt x="2401" y="1185"/>
                  </a:cubicBezTo>
                  <a:cubicBezTo>
                    <a:pt x="2401" y="1185"/>
                    <a:pt x="2369" y="1185"/>
                    <a:pt x="2337" y="1153"/>
                  </a:cubicBezTo>
                  <a:cubicBezTo>
                    <a:pt x="2305" y="1153"/>
                    <a:pt x="2273" y="1121"/>
                    <a:pt x="2241" y="1089"/>
                  </a:cubicBezTo>
                  <a:lnTo>
                    <a:pt x="2177" y="1089"/>
                  </a:lnTo>
                  <a:cubicBezTo>
                    <a:pt x="2145" y="1057"/>
                    <a:pt x="2113" y="1057"/>
                    <a:pt x="2081" y="1025"/>
                  </a:cubicBezTo>
                  <a:lnTo>
                    <a:pt x="2017" y="1025"/>
                  </a:lnTo>
                  <a:cubicBezTo>
                    <a:pt x="1985" y="993"/>
                    <a:pt x="1921" y="961"/>
                    <a:pt x="1857" y="961"/>
                  </a:cubicBezTo>
                  <a:lnTo>
                    <a:pt x="1825" y="929"/>
                  </a:lnTo>
                  <a:cubicBezTo>
                    <a:pt x="1793" y="929"/>
                    <a:pt x="1761" y="929"/>
                    <a:pt x="1729" y="897"/>
                  </a:cubicBezTo>
                  <a:lnTo>
                    <a:pt x="1665" y="897"/>
                  </a:lnTo>
                  <a:cubicBezTo>
                    <a:pt x="1633" y="865"/>
                    <a:pt x="1601" y="865"/>
                    <a:pt x="1569" y="865"/>
                  </a:cubicBezTo>
                  <a:cubicBezTo>
                    <a:pt x="1537" y="865"/>
                    <a:pt x="1505" y="865"/>
                    <a:pt x="1473" y="833"/>
                  </a:cubicBezTo>
                  <a:lnTo>
                    <a:pt x="1313" y="833"/>
                  </a:lnTo>
                  <a:lnTo>
                    <a:pt x="1249" y="801"/>
                  </a:lnTo>
                  <a:lnTo>
                    <a:pt x="705" y="801"/>
                  </a:lnTo>
                  <a:cubicBezTo>
                    <a:pt x="673" y="833"/>
                    <a:pt x="609" y="833"/>
                    <a:pt x="577" y="833"/>
                  </a:cubicBezTo>
                  <a:cubicBezTo>
                    <a:pt x="560" y="833"/>
                    <a:pt x="543" y="833"/>
                    <a:pt x="526" y="838"/>
                  </a:cubicBezTo>
                  <a:lnTo>
                    <a:pt x="526" y="838"/>
                  </a:lnTo>
                  <a:lnTo>
                    <a:pt x="1377" y="321"/>
                  </a:lnTo>
                  <a:cubicBezTo>
                    <a:pt x="1409" y="321"/>
                    <a:pt x="1441" y="289"/>
                    <a:pt x="1505" y="257"/>
                  </a:cubicBezTo>
                  <a:lnTo>
                    <a:pt x="1537" y="257"/>
                  </a:lnTo>
                  <a:cubicBezTo>
                    <a:pt x="1569" y="225"/>
                    <a:pt x="1601" y="225"/>
                    <a:pt x="1665" y="193"/>
                  </a:cubicBezTo>
                  <a:cubicBezTo>
                    <a:pt x="1665" y="193"/>
                    <a:pt x="1697" y="193"/>
                    <a:pt x="1761" y="161"/>
                  </a:cubicBezTo>
                  <a:cubicBezTo>
                    <a:pt x="1825" y="161"/>
                    <a:pt x="1857" y="161"/>
                    <a:pt x="1921" y="129"/>
                  </a:cubicBezTo>
                  <a:lnTo>
                    <a:pt x="2017" y="129"/>
                  </a:lnTo>
                  <a:lnTo>
                    <a:pt x="2081" y="97"/>
                  </a:lnTo>
                  <a:close/>
                  <a:moveTo>
                    <a:pt x="2177" y="1"/>
                  </a:moveTo>
                  <a:cubicBezTo>
                    <a:pt x="2145" y="33"/>
                    <a:pt x="2113" y="33"/>
                    <a:pt x="2081" y="33"/>
                  </a:cubicBezTo>
                  <a:lnTo>
                    <a:pt x="1889" y="33"/>
                  </a:lnTo>
                  <a:lnTo>
                    <a:pt x="1889" y="65"/>
                  </a:lnTo>
                  <a:cubicBezTo>
                    <a:pt x="1825" y="65"/>
                    <a:pt x="1793" y="65"/>
                    <a:pt x="1697" y="97"/>
                  </a:cubicBezTo>
                  <a:cubicBezTo>
                    <a:pt x="1665" y="97"/>
                    <a:pt x="1665" y="97"/>
                    <a:pt x="1601" y="129"/>
                  </a:cubicBezTo>
                  <a:cubicBezTo>
                    <a:pt x="1569" y="129"/>
                    <a:pt x="1537" y="161"/>
                    <a:pt x="1505" y="161"/>
                  </a:cubicBezTo>
                  <a:cubicBezTo>
                    <a:pt x="1473" y="161"/>
                    <a:pt x="1473" y="161"/>
                    <a:pt x="1473" y="193"/>
                  </a:cubicBezTo>
                  <a:cubicBezTo>
                    <a:pt x="1409" y="193"/>
                    <a:pt x="1377" y="225"/>
                    <a:pt x="1345" y="257"/>
                  </a:cubicBezTo>
                  <a:lnTo>
                    <a:pt x="1" y="1025"/>
                  </a:lnTo>
                  <a:lnTo>
                    <a:pt x="1" y="1057"/>
                  </a:lnTo>
                  <a:cubicBezTo>
                    <a:pt x="1" y="1089"/>
                    <a:pt x="33" y="1089"/>
                    <a:pt x="65" y="1089"/>
                  </a:cubicBezTo>
                  <a:cubicBezTo>
                    <a:pt x="97" y="1057"/>
                    <a:pt x="129" y="1025"/>
                    <a:pt x="193" y="1025"/>
                  </a:cubicBezTo>
                  <a:cubicBezTo>
                    <a:pt x="193" y="993"/>
                    <a:pt x="193" y="993"/>
                    <a:pt x="225" y="993"/>
                  </a:cubicBezTo>
                  <a:cubicBezTo>
                    <a:pt x="257" y="993"/>
                    <a:pt x="289" y="961"/>
                    <a:pt x="321" y="961"/>
                  </a:cubicBezTo>
                  <a:cubicBezTo>
                    <a:pt x="353" y="929"/>
                    <a:pt x="385" y="929"/>
                    <a:pt x="417" y="929"/>
                  </a:cubicBezTo>
                  <a:lnTo>
                    <a:pt x="449" y="929"/>
                  </a:lnTo>
                  <a:cubicBezTo>
                    <a:pt x="481" y="897"/>
                    <a:pt x="545" y="897"/>
                    <a:pt x="609" y="865"/>
                  </a:cubicBezTo>
                  <a:lnTo>
                    <a:pt x="1313" y="865"/>
                  </a:lnTo>
                  <a:lnTo>
                    <a:pt x="1377" y="897"/>
                  </a:lnTo>
                  <a:lnTo>
                    <a:pt x="1473" y="897"/>
                  </a:lnTo>
                  <a:cubicBezTo>
                    <a:pt x="1505" y="929"/>
                    <a:pt x="1505" y="929"/>
                    <a:pt x="1537" y="929"/>
                  </a:cubicBezTo>
                  <a:cubicBezTo>
                    <a:pt x="1569" y="929"/>
                    <a:pt x="1601" y="929"/>
                    <a:pt x="1665" y="961"/>
                  </a:cubicBezTo>
                  <a:lnTo>
                    <a:pt x="1697" y="961"/>
                  </a:lnTo>
                  <a:cubicBezTo>
                    <a:pt x="1729" y="961"/>
                    <a:pt x="1761" y="993"/>
                    <a:pt x="1825" y="993"/>
                  </a:cubicBezTo>
                  <a:cubicBezTo>
                    <a:pt x="1825" y="1025"/>
                    <a:pt x="1857" y="1025"/>
                    <a:pt x="1857" y="1025"/>
                  </a:cubicBezTo>
                  <a:lnTo>
                    <a:pt x="2017" y="1089"/>
                  </a:lnTo>
                  <a:lnTo>
                    <a:pt x="2049" y="1089"/>
                  </a:lnTo>
                  <a:cubicBezTo>
                    <a:pt x="2081" y="1121"/>
                    <a:pt x="2113" y="1121"/>
                    <a:pt x="2177" y="1153"/>
                  </a:cubicBezTo>
                  <a:lnTo>
                    <a:pt x="2209" y="1153"/>
                  </a:lnTo>
                  <a:cubicBezTo>
                    <a:pt x="2273" y="1185"/>
                    <a:pt x="2305" y="1185"/>
                    <a:pt x="2337" y="1217"/>
                  </a:cubicBezTo>
                  <a:cubicBezTo>
                    <a:pt x="2337" y="1217"/>
                    <a:pt x="2369" y="1249"/>
                    <a:pt x="2401" y="1249"/>
                  </a:cubicBezTo>
                  <a:cubicBezTo>
                    <a:pt x="2433" y="1281"/>
                    <a:pt x="2497" y="1313"/>
                    <a:pt x="2529" y="1313"/>
                  </a:cubicBezTo>
                  <a:cubicBezTo>
                    <a:pt x="2593" y="1377"/>
                    <a:pt x="2657" y="1409"/>
                    <a:pt x="2721" y="1441"/>
                  </a:cubicBezTo>
                  <a:lnTo>
                    <a:pt x="2753" y="1473"/>
                  </a:lnTo>
                  <a:lnTo>
                    <a:pt x="2914" y="1569"/>
                  </a:lnTo>
                  <a:lnTo>
                    <a:pt x="2946" y="1601"/>
                  </a:lnTo>
                  <a:cubicBezTo>
                    <a:pt x="3010" y="1633"/>
                    <a:pt x="3042" y="1665"/>
                    <a:pt x="3074" y="1697"/>
                  </a:cubicBezTo>
                  <a:lnTo>
                    <a:pt x="3106" y="1697"/>
                  </a:lnTo>
                  <a:cubicBezTo>
                    <a:pt x="3106" y="1729"/>
                    <a:pt x="3138" y="1729"/>
                    <a:pt x="3138" y="1761"/>
                  </a:cubicBezTo>
                  <a:cubicBezTo>
                    <a:pt x="3170" y="1793"/>
                    <a:pt x="3234" y="1825"/>
                    <a:pt x="3266" y="1857"/>
                  </a:cubicBezTo>
                  <a:lnTo>
                    <a:pt x="3298" y="1857"/>
                  </a:lnTo>
                  <a:cubicBezTo>
                    <a:pt x="3298" y="1889"/>
                    <a:pt x="3298" y="1889"/>
                    <a:pt x="3330" y="1889"/>
                  </a:cubicBezTo>
                  <a:lnTo>
                    <a:pt x="3458" y="2017"/>
                  </a:lnTo>
                  <a:lnTo>
                    <a:pt x="3490" y="2017"/>
                  </a:lnTo>
                  <a:cubicBezTo>
                    <a:pt x="3490" y="2049"/>
                    <a:pt x="3490" y="2049"/>
                    <a:pt x="3522" y="2049"/>
                  </a:cubicBezTo>
                  <a:cubicBezTo>
                    <a:pt x="3522" y="2081"/>
                    <a:pt x="3554" y="2081"/>
                    <a:pt x="3554" y="2113"/>
                  </a:cubicBezTo>
                  <a:lnTo>
                    <a:pt x="3618" y="2145"/>
                  </a:lnTo>
                  <a:lnTo>
                    <a:pt x="3714" y="2241"/>
                  </a:lnTo>
                  <a:cubicBezTo>
                    <a:pt x="3778" y="2305"/>
                    <a:pt x="3810" y="2369"/>
                    <a:pt x="3874" y="2401"/>
                  </a:cubicBezTo>
                  <a:lnTo>
                    <a:pt x="3906" y="2465"/>
                  </a:lnTo>
                  <a:cubicBezTo>
                    <a:pt x="3970" y="2497"/>
                    <a:pt x="4002" y="2561"/>
                    <a:pt x="4066" y="2625"/>
                  </a:cubicBezTo>
                  <a:lnTo>
                    <a:pt x="961" y="8098"/>
                  </a:lnTo>
                  <a:cubicBezTo>
                    <a:pt x="929" y="8098"/>
                    <a:pt x="929" y="8130"/>
                    <a:pt x="961" y="8130"/>
                  </a:cubicBezTo>
                  <a:lnTo>
                    <a:pt x="961" y="8162"/>
                  </a:lnTo>
                  <a:lnTo>
                    <a:pt x="993" y="8162"/>
                  </a:lnTo>
                  <a:lnTo>
                    <a:pt x="2337" y="7394"/>
                  </a:lnTo>
                  <a:lnTo>
                    <a:pt x="5442" y="1889"/>
                  </a:lnTo>
                  <a:cubicBezTo>
                    <a:pt x="5474" y="1889"/>
                    <a:pt x="5474" y="1857"/>
                    <a:pt x="5442" y="1857"/>
                  </a:cubicBezTo>
                  <a:lnTo>
                    <a:pt x="5314" y="1697"/>
                  </a:lnTo>
                  <a:lnTo>
                    <a:pt x="5250" y="1633"/>
                  </a:lnTo>
                  <a:cubicBezTo>
                    <a:pt x="5186" y="1569"/>
                    <a:pt x="5154" y="1505"/>
                    <a:pt x="5090" y="1441"/>
                  </a:cubicBezTo>
                  <a:cubicBezTo>
                    <a:pt x="5058" y="1409"/>
                    <a:pt x="5026" y="1409"/>
                    <a:pt x="4994" y="1377"/>
                  </a:cubicBezTo>
                  <a:lnTo>
                    <a:pt x="4930" y="1313"/>
                  </a:lnTo>
                  <a:cubicBezTo>
                    <a:pt x="4930" y="1281"/>
                    <a:pt x="4898" y="1281"/>
                    <a:pt x="4898" y="1249"/>
                  </a:cubicBezTo>
                  <a:lnTo>
                    <a:pt x="4866" y="1249"/>
                  </a:lnTo>
                  <a:lnTo>
                    <a:pt x="4802" y="1185"/>
                  </a:lnTo>
                  <a:lnTo>
                    <a:pt x="4706" y="1089"/>
                  </a:lnTo>
                  <a:cubicBezTo>
                    <a:pt x="4674" y="1089"/>
                    <a:pt x="4674" y="1089"/>
                    <a:pt x="4674" y="1057"/>
                  </a:cubicBezTo>
                  <a:lnTo>
                    <a:pt x="4610" y="1025"/>
                  </a:lnTo>
                  <a:lnTo>
                    <a:pt x="4546" y="961"/>
                  </a:lnTo>
                  <a:lnTo>
                    <a:pt x="4514" y="961"/>
                  </a:lnTo>
                  <a:lnTo>
                    <a:pt x="4450" y="897"/>
                  </a:lnTo>
                  <a:lnTo>
                    <a:pt x="4418" y="865"/>
                  </a:lnTo>
                  <a:cubicBezTo>
                    <a:pt x="4418" y="865"/>
                    <a:pt x="4386" y="865"/>
                    <a:pt x="4386" y="833"/>
                  </a:cubicBezTo>
                  <a:lnTo>
                    <a:pt x="4354" y="833"/>
                  </a:lnTo>
                  <a:lnTo>
                    <a:pt x="4322" y="801"/>
                  </a:lnTo>
                  <a:cubicBezTo>
                    <a:pt x="4290" y="801"/>
                    <a:pt x="4290" y="769"/>
                    <a:pt x="4258" y="769"/>
                  </a:cubicBezTo>
                  <a:lnTo>
                    <a:pt x="4226" y="737"/>
                  </a:lnTo>
                  <a:lnTo>
                    <a:pt x="4130" y="673"/>
                  </a:lnTo>
                  <a:cubicBezTo>
                    <a:pt x="4130" y="673"/>
                    <a:pt x="4098" y="641"/>
                    <a:pt x="4066" y="641"/>
                  </a:cubicBezTo>
                  <a:cubicBezTo>
                    <a:pt x="4034" y="609"/>
                    <a:pt x="3970" y="577"/>
                    <a:pt x="3938" y="545"/>
                  </a:cubicBezTo>
                  <a:lnTo>
                    <a:pt x="3906" y="513"/>
                  </a:lnTo>
                  <a:cubicBezTo>
                    <a:pt x="3842" y="513"/>
                    <a:pt x="3810" y="481"/>
                    <a:pt x="3778" y="449"/>
                  </a:cubicBezTo>
                  <a:lnTo>
                    <a:pt x="3746" y="449"/>
                  </a:lnTo>
                  <a:cubicBezTo>
                    <a:pt x="3714" y="417"/>
                    <a:pt x="3714" y="417"/>
                    <a:pt x="3682" y="417"/>
                  </a:cubicBezTo>
                  <a:lnTo>
                    <a:pt x="3650" y="385"/>
                  </a:lnTo>
                  <a:cubicBezTo>
                    <a:pt x="3618" y="385"/>
                    <a:pt x="3618" y="353"/>
                    <a:pt x="3586" y="353"/>
                  </a:cubicBezTo>
                  <a:lnTo>
                    <a:pt x="3554" y="353"/>
                  </a:lnTo>
                  <a:lnTo>
                    <a:pt x="3522" y="321"/>
                  </a:lnTo>
                  <a:lnTo>
                    <a:pt x="3490" y="321"/>
                  </a:lnTo>
                  <a:lnTo>
                    <a:pt x="3426" y="289"/>
                  </a:lnTo>
                  <a:lnTo>
                    <a:pt x="3394" y="257"/>
                  </a:lnTo>
                  <a:lnTo>
                    <a:pt x="3362" y="257"/>
                  </a:lnTo>
                  <a:cubicBezTo>
                    <a:pt x="3298" y="225"/>
                    <a:pt x="3266" y="225"/>
                    <a:pt x="3202" y="193"/>
                  </a:cubicBezTo>
                  <a:lnTo>
                    <a:pt x="3170" y="193"/>
                  </a:lnTo>
                  <a:lnTo>
                    <a:pt x="3138" y="161"/>
                  </a:lnTo>
                  <a:lnTo>
                    <a:pt x="3074" y="161"/>
                  </a:lnTo>
                  <a:lnTo>
                    <a:pt x="3042" y="129"/>
                  </a:lnTo>
                  <a:lnTo>
                    <a:pt x="2946" y="129"/>
                  </a:lnTo>
                  <a:cubicBezTo>
                    <a:pt x="2946" y="97"/>
                    <a:pt x="2914" y="97"/>
                    <a:pt x="2914" y="97"/>
                  </a:cubicBezTo>
                  <a:lnTo>
                    <a:pt x="2882" y="97"/>
                  </a:lnTo>
                  <a:cubicBezTo>
                    <a:pt x="2849" y="97"/>
                    <a:pt x="2817" y="97"/>
                    <a:pt x="2817" y="65"/>
                  </a:cubicBezTo>
                  <a:lnTo>
                    <a:pt x="2721" y="65"/>
                  </a:lnTo>
                  <a:cubicBezTo>
                    <a:pt x="2689" y="65"/>
                    <a:pt x="2657" y="65"/>
                    <a:pt x="2625" y="33"/>
                  </a:cubicBezTo>
                  <a:lnTo>
                    <a:pt x="2401" y="33"/>
                  </a:lnTo>
                  <a:cubicBezTo>
                    <a:pt x="2369" y="1"/>
                    <a:pt x="2337" y="1"/>
                    <a:pt x="230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6147225" y="1251775"/>
              <a:ext cx="140050" cy="181875"/>
            </a:xfrm>
            <a:custGeom>
              <a:rect b="b" l="l" r="r" t="t"/>
              <a:pathLst>
                <a:path extrusionOk="0" h="7275" w="5602">
                  <a:moveTo>
                    <a:pt x="2479" y="0"/>
                  </a:moveTo>
                  <a:cubicBezTo>
                    <a:pt x="1808" y="0"/>
                    <a:pt x="1235" y="308"/>
                    <a:pt x="865" y="937"/>
                  </a:cubicBezTo>
                  <a:cubicBezTo>
                    <a:pt x="1" y="2441"/>
                    <a:pt x="737" y="5290"/>
                    <a:pt x="2465" y="7274"/>
                  </a:cubicBezTo>
                  <a:lnTo>
                    <a:pt x="5602" y="1801"/>
                  </a:lnTo>
                  <a:cubicBezTo>
                    <a:pt x="5090" y="1225"/>
                    <a:pt x="4578" y="777"/>
                    <a:pt x="4065" y="489"/>
                  </a:cubicBezTo>
                  <a:cubicBezTo>
                    <a:pt x="3511" y="165"/>
                    <a:pt x="2969" y="0"/>
                    <a:pt x="2479" y="0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6146425" y="1251125"/>
              <a:ext cx="141650" cy="184125"/>
            </a:xfrm>
            <a:custGeom>
              <a:rect b="b" l="l" r="r" t="t"/>
              <a:pathLst>
                <a:path extrusionOk="0" h="7365" w="5666">
                  <a:moveTo>
                    <a:pt x="2497" y="67"/>
                  </a:moveTo>
                  <a:cubicBezTo>
                    <a:pt x="2977" y="67"/>
                    <a:pt x="3521" y="227"/>
                    <a:pt x="4065" y="547"/>
                  </a:cubicBezTo>
                  <a:cubicBezTo>
                    <a:pt x="4610" y="835"/>
                    <a:pt x="5122" y="1283"/>
                    <a:pt x="5602" y="1827"/>
                  </a:cubicBezTo>
                  <a:lnTo>
                    <a:pt x="2497" y="7268"/>
                  </a:lnTo>
                  <a:cubicBezTo>
                    <a:pt x="801" y="5284"/>
                    <a:pt x="97" y="2467"/>
                    <a:pt x="929" y="963"/>
                  </a:cubicBezTo>
                  <a:cubicBezTo>
                    <a:pt x="1185" y="515"/>
                    <a:pt x="1537" y="259"/>
                    <a:pt x="1985" y="131"/>
                  </a:cubicBezTo>
                  <a:cubicBezTo>
                    <a:pt x="2145" y="67"/>
                    <a:pt x="2305" y="67"/>
                    <a:pt x="2497" y="67"/>
                  </a:cubicBezTo>
                  <a:close/>
                  <a:moveTo>
                    <a:pt x="2511" y="1"/>
                  </a:moveTo>
                  <a:cubicBezTo>
                    <a:pt x="2327" y="1"/>
                    <a:pt x="2151" y="23"/>
                    <a:pt x="1985" y="67"/>
                  </a:cubicBezTo>
                  <a:cubicBezTo>
                    <a:pt x="1505" y="195"/>
                    <a:pt x="1121" y="483"/>
                    <a:pt x="865" y="931"/>
                  </a:cubicBezTo>
                  <a:cubicBezTo>
                    <a:pt x="1" y="2467"/>
                    <a:pt x="737" y="5348"/>
                    <a:pt x="2465" y="7332"/>
                  </a:cubicBezTo>
                  <a:cubicBezTo>
                    <a:pt x="2497" y="7332"/>
                    <a:pt x="2497" y="7364"/>
                    <a:pt x="2497" y="7364"/>
                  </a:cubicBezTo>
                  <a:cubicBezTo>
                    <a:pt x="2529" y="7364"/>
                    <a:pt x="2529" y="7332"/>
                    <a:pt x="2529" y="7332"/>
                  </a:cubicBezTo>
                  <a:lnTo>
                    <a:pt x="5666" y="1827"/>
                  </a:lnTo>
                  <a:lnTo>
                    <a:pt x="5666" y="1795"/>
                  </a:lnTo>
                  <a:cubicBezTo>
                    <a:pt x="5186" y="1251"/>
                    <a:pt x="4642" y="803"/>
                    <a:pt x="4097" y="483"/>
                  </a:cubicBezTo>
                  <a:cubicBezTo>
                    <a:pt x="3539" y="158"/>
                    <a:pt x="2998" y="1"/>
                    <a:pt x="251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6176025" y="1285300"/>
              <a:ext cx="88050" cy="115550"/>
            </a:xfrm>
            <a:custGeom>
              <a:rect b="b" l="l" r="r" t="t"/>
              <a:pathLst>
                <a:path extrusionOk="0" h="4622" w="3522">
                  <a:moveTo>
                    <a:pt x="1559" y="0"/>
                  </a:moveTo>
                  <a:cubicBezTo>
                    <a:pt x="1135" y="0"/>
                    <a:pt x="769" y="196"/>
                    <a:pt x="545" y="588"/>
                  </a:cubicBezTo>
                  <a:cubicBezTo>
                    <a:pt x="1" y="1549"/>
                    <a:pt x="449" y="3341"/>
                    <a:pt x="1537" y="4621"/>
                  </a:cubicBezTo>
                  <a:lnTo>
                    <a:pt x="3522" y="1132"/>
                  </a:lnTo>
                  <a:cubicBezTo>
                    <a:pt x="3201" y="780"/>
                    <a:pt x="2881" y="492"/>
                    <a:pt x="2529" y="300"/>
                  </a:cubicBezTo>
                  <a:cubicBezTo>
                    <a:pt x="2196" y="100"/>
                    <a:pt x="1863" y="0"/>
                    <a:pt x="1559" y="0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6174425" y="1284675"/>
              <a:ext cx="90450" cy="116175"/>
            </a:xfrm>
            <a:custGeom>
              <a:rect b="b" l="l" r="r" t="t"/>
              <a:pathLst>
                <a:path extrusionOk="0" h="4647" w="3618">
                  <a:moveTo>
                    <a:pt x="1579" y="1"/>
                  </a:moveTo>
                  <a:cubicBezTo>
                    <a:pt x="1466" y="1"/>
                    <a:pt x="1355" y="13"/>
                    <a:pt x="1249" y="37"/>
                  </a:cubicBezTo>
                  <a:cubicBezTo>
                    <a:pt x="961" y="101"/>
                    <a:pt x="737" y="325"/>
                    <a:pt x="577" y="613"/>
                  </a:cubicBezTo>
                  <a:cubicBezTo>
                    <a:pt x="1" y="1574"/>
                    <a:pt x="481" y="3398"/>
                    <a:pt x="1569" y="4646"/>
                  </a:cubicBezTo>
                  <a:lnTo>
                    <a:pt x="1633" y="4614"/>
                  </a:lnTo>
                  <a:cubicBezTo>
                    <a:pt x="545" y="3366"/>
                    <a:pt x="97" y="1574"/>
                    <a:pt x="641" y="645"/>
                  </a:cubicBezTo>
                  <a:cubicBezTo>
                    <a:pt x="769" y="357"/>
                    <a:pt x="993" y="197"/>
                    <a:pt x="1281" y="101"/>
                  </a:cubicBezTo>
                  <a:cubicBezTo>
                    <a:pt x="1379" y="77"/>
                    <a:pt x="1482" y="65"/>
                    <a:pt x="1587" y="65"/>
                  </a:cubicBezTo>
                  <a:cubicBezTo>
                    <a:pt x="1896" y="65"/>
                    <a:pt x="2236" y="167"/>
                    <a:pt x="2593" y="357"/>
                  </a:cubicBezTo>
                  <a:cubicBezTo>
                    <a:pt x="2913" y="549"/>
                    <a:pt x="3265" y="837"/>
                    <a:pt x="3554" y="1189"/>
                  </a:cubicBezTo>
                  <a:lnTo>
                    <a:pt x="3618" y="1125"/>
                  </a:lnTo>
                  <a:cubicBezTo>
                    <a:pt x="3298" y="773"/>
                    <a:pt x="2977" y="517"/>
                    <a:pt x="2625" y="293"/>
                  </a:cubicBezTo>
                  <a:cubicBezTo>
                    <a:pt x="2268" y="103"/>
                    <a:pt x="1910" y="1"/>
                    <a:pt x="157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6257650" y="1700875"/>
              <a:ext cx="143250" cy="172050"/>
            </a:xfrm>
            <a:custGeom>
              <a:rect b="b" l="l" r="r" t="t"/>
              <a:pathLst>
                <a:path extrusionOk="0" h="6882" w="5730">
                  <a:moveTo>
                    <a:pt x="2849" y="0"/>
                  </a:moveTo>
                  <a:cubicBezTo>
                    <a:pt x="2121" y="0"/>
                    <a:pt x="1393" y="160"/>
                    <a:pt x="833" y="480"/>
                  </a:cubicBezTo>
                  <a:cubicBezTo>
                    <a:pt x="289" y="800"/>
                    <a:pt x="33" y="1217"/>
                    <a:pt x="33" y="1665"/>
                  </a:cubicBezTo>
                  <a:cubicBezTo>
                    <a:pt x="33" y="1664"/>
                    <a:pt x="33" y="1664"/>
                    <a:pt x="33" y="1664"/>
                  </a:cubicBezTo>
                  <a:cubicBezTo>
                    <a:pt x="32" y="1664"/>
                    <a:pt x="1" y="4225"/>
                    <a:pt x="1" y="4225"/>
                  </a:cubicBezTo>
                  <a:lnTo>
                    <a:pt x="1" y="5217"/>
                  </a:lnTo>
                  <a:cubicBezTo>
                    <a:pt x="1" y="5633"/>
                    <a:pt x="289" y="6049"/>
                    <a:pt x="865" y="6370"/>
                  </a:cubicBezTo>
                  <a:cubicBezTo>
                    <a:pt x="897" y="6402"/>
                    <a:pt x="961" y="6434"/>
                    <a:pt x="1025" y="6466"/>
                  </a:cubicBezTo>
                  <a:lnTo>
                    <a:pt x="1057" y="6498"/>
                  </a:lnTo>
                  <a:cubicBezTo>
                    <a:pt x="1121" y="6530"/>
                    <a:pt x="1185" y="6530"/>
                    <a:pt x="1249" y="6562"/>
                  </a:cubicBezTo>
                  <a:cubicBezTo>
                    <a:pt x="1313" y="6594"/>
                    <a:pt x="1377" y="6626"/>
                    <a:pt x="1441" y="6626"/>
                  </a:cubicBezTo>
                  <a:lnTo>
                    <a:pt x="1441" y="6658"/>
                  </a:lnTo>
                  <a:cubicBezTo>
                    <a:pt x="1505" y="6658"/>
                    <a:pt x="1537" y="6690"/>
                    <a:pt x="1601" y="6690"/>
                  </a:cubicBezTo>
                  <a:lnTo>
                    <a:pt x="1633" y="6690"/>
                  </a:lnTo>
                  <a:lnTo>
                    <a:pt x="1729" y="6722"/>
                  </a:lnTo>
                  <a:lnTo>
                    <a:pt x="1761" y="6722"/>
                  </a:lnTo>
                  <a:cubicBezTo>
                    <a:pt x="1793" y="6754"/>
                    <a:pt x="1825" y="6754"/>
                    <a:pt x="1857" y="6754"/>
                  </a:cubicBezTo>
                  <a:lnTo>
                    <a:pt x="1921" y="6754"/>
                  </a:lnTo>
                  <a:cubicBezTo>
                    <a:pt x="1953" y="6786"/>
                    <a:pt x="1985" y="6786"/>
                    <a:pt x="2017" y="6786"/>
                  </a:cubicBezTo>
                  <a:lnTo>
                    <a:pt x="2049" y="6786"/>
                  </a:lnTo>
                  <a:cubicBezTo>
                    <a:pt x="2081" y="6786"/>
                    <a:pt x="2145" y="6818"/>
                    <a:pt x="2177" y="6818"/>
                  </a:cubicBezTo>
                  <a:lnTo>
                    <a:pt x="2337" y="6818"/>
                  </a:lnTo>
                  <a:lnTo>
                    <a:pt x="2369" y="6850"/>
                  </a:lnTo>
                  <a:lnTo>
                    <a:pt x="2657" y="6850"/>
                  </a:lnTo>
                  <a:cubicBezTo>
                    <a:pt x="2689" y="6850"/>
                    <a:pt x="2721" y="6882"/>
                    <a:pt x="2721" y="6882"/>
                  </a:cubicBezTo>
                  <a:lnTo>
                    <a:pt x="3073" y="6882"/>
                  </a:lnTo>
                  <a:cubicBezTo>
                    <a:pt x="3105" y="6882"/>
                    <a:pt x="3137" y="6850"/>
                    <a:pt x="3169" y="6850"/>
                  </a:cubicBezTo>
                  <a:lnTo>
                    <a:pt x="3361" y="6850"/>
                  </a:lnTo>
                  <a:cubicBezTo>
                    <a:pt x="3425" y="6850"/>
                    <a:pt x="3457" y="6818"/>
                    <a:pt x="3521" y="6818"/>
                  </a:cubicBezTo>
                  <a:cubicBezTo>
                    <a:pt x="3585" y="6818"/>
                    <a:pt x="3649" y="6818"/>
                    <a:pt x="3681" y="6786"/>
                  </a:cubicBezTo>
                  <a:lnTo>
                    <a:pt x="3745" y="6786"/>
                  </a:lnTo>
                  <a:cubicBezTo>
                    <a:pt x="3777" y="6786"/>
                    <a:pt x="3809" y="6786"/>
                    <a:pt x="3841" y="6754"/>
                  </a:cubicBezTo>
                  <a:lnTo>
                    <a:pt x="3969" y="6754"/>
                  </a:lnTo>
                  <a:cubicBezTo>
                    <a:pt x="3969" y="6722"/>
                    <a:pt x="4001" y="6722"/>
                    <a:pt x="4033" y="6722"/>
                  </a:cubicBezTo>
                  <a:cubicBezTo>
                    <a:pt x="4033" y="6722"/>
                    <a:pt x="4065" y="6722"/>
                    <a:pt x="4097" y="6690"/>
                  </a:cubicBezTo>
                  <a:lnTo>
                    <a:pt x="4161" y="6690"/>
                  </a:lnTo>
                  <a:cubicBezTo>
                    <a:pt x="4161" y="6690"/>
                    <a:pt x="4193" y="6690"/>
                    <a:pt x="4225" y="6658"/>
                  </a:cubicBezTo>
                  <a:lnTo>
                    <a:pt x="4257" y="6658"/>
                  </a:lnTo>
                  <a:cubicBezTo>
                    <a:pt x="4321" y="6626"/>
                    <a:pt x="4353" y="6626"/>
                    <a:pt x="4385" y="6594"/>
                  </a:cubicBezTo>
                  <a:lnTo>
                    <a:pt x="4417" y="6594"/>
                  </a:lnTo>
                  <a:cubicBezTo>
                    <a:pt x="4449" y="6594"/>
                    <a:pt x="4513" y="6562"/>
                    <a:pt x="4545" y="6530"/>
                  </a:cubicBezTo>
                  <a:lnTo>
                    <a:pt x="4577" y="6530"/>
                  </a:lnTo>
                  <a:cubicBezTo>
                    <a:pt x="4641" y="6498"/>
                    <a:pt x="4673" y="6498"/>
                    <a:pt x="4705" y="6466"/>
                  </a:cubicBezTo>
                  <a:lnTo>
                    <a:pt x="4737" y="6466"/>
                  </a:lnTo>
                  <a:lnTo>
                    <a:pt x="4865" y="6370"/>
                  </a:lnTo>
                  <a:lnTo>
                    <a:pt x="4897" y="6370"/>
                  </a:lnTo>
                  <a:cubicBezTo>
                    <a:pt x="4929" y="6370"/>
                    <a:pt x="4929" y="6338"/>
                    <a:pt x="4929" y="6338"/>
                  </a:cubicBezTo>
                  <a:cubicBezTo>
                    <a:pt x="4961" y="6338"/>
                    <a:pt x="4961" y="6338"/>
                    <a:pt x="4993" y="6306"/>
                  </a:cubicBezTo>
                  <a:cubicBezTo>
                    <a:pt x="4993" y="6306"/>
                    <a:pt x="5025" y="6306"/>
                    <a:pt x="5025" y="6274"/>
                  </a:cubicBezTo>
                  <a:cubicBezTo>
                    <a:pt x="5057" y="6274"/>
                    <a:pt x="5057" y="6242"/>
                    <a:pt x="5089" y="6242"/>
                  </a:cubicBezTo>
                  <a:cubicBezTo>
                    <a:pt x="5089" y="6242"/>
                    <a:pt x="5121" y="6242"/>
                    <a:pt x="5121" y="6210"/>
                  </a:cubicBezTo>
                  <a:cubicBezTo>
                    <a:pt x="5153" y="6210"/>
                    <a:pt x="5153" y="6177"/>
                    <a:pt x="5153" y="6177"/>
                  </a:cubicBezTo>
                  <a:cubicBezTo>
                    <a:pt x="5185" y="6177"/>
                    <a:pt x="5185" y="6145"/>
                    <a:pt x="5217" y="6145"/>
                  </a:cubicBezTo>
                  <a:lnTo>
                    <a:pt x="5250" y="6113"/>
                  </a:lnTo>
                  <a:lnTo>
                    <a:pt x="5250" y="6081"/>
                  </a:lnTo>
                  <a:cubicBezTo>
                    <a:pt x="5314" y="6049"/>
                    <a:pt x="5314" y="6049"/>
                    <a:pt x="5346" y="6017"/>
                  </a:cubicBezTo>
                  <a:lnTo>
                    <a:pt x="5378" y="5985"/>
                  </a:lnTo>
                  <a:lnTo>
                    <a:pt x="5442" y="5921"/>
                  </a:lnTo>
                  <a:lnTo>
                    <a:pt x="5442" y="5889"/>
                  </a:lnTo>
                  <a:lnTo>
                    <a:pt x="5506" y="5825"/>
                  </a:lnTo>
                  <a:lnTo>
                    <a:pt x="5506" y="5793"/>
                  </a:lnTo>
                  <a:cubicBezTo>
                    <a:pt x="5538" y="5793"/>
                    <a:pt x="5538" y="5761"/>
                    <a:pt x="5538" y="5761"/>
                  </a:cubicBezTo>
                  <a:lnTo>
                    <a:pt x="5570" y="5729"/>
                  </a:lnTo>
                  <a:lnTo>
                    <a:pt x="5570" y="5665"/>
                  </a:lnTo>
                  <a:cubicBezTo>
                    <a:pt x="5602" y="5665"/>
                    <a:pt x="5602" y="5665"/>
                    <a:pt x="5602" y="5633"/>
                  </a:cubicBezTo>
                  <a:cubicBezTo>
                    <a:pt x="5602" y="5633"/>
                    <a:pt x="5602" y="5601"/>
                    <a:pt x="5634" y="5601"/>
                  </a:cubicBezTo>
                  <a:lnTo>
                    <a:pt x="5634" y="5569"/>
                  </a:lnTo>
                  <a:lnTo>
                    <a:pt x="5634" y="5505"/>
                  </a:lnTo>
                  <a:lnTo>
                    <a:pt x="5666" y="5473"/>
                  </a:lnTo>
                  <a:lnTo>
                    <a:pt x="5666" y="5441"/>
                  </a:lnTo>
                  <a:lnTo>
                    <a:pt x="5666" y="5409"/>
                  </a:lnTo>
                  <a:lnTo>
                    <a:pt x="5666" y="5345"/>
                  </a:lnTo>
                  <a:cubicBezTo>
                    <a:pt x="5666" y="5345"/>
                    <a:pt x="5698" y="5345"/>
                    <a:pt x="5698" y="5313"/>
                  </a:cubicBezTo>
                  <a:lnTo>
                    <a:pt x="5698" y="5281"/>
                  </a:lnTo>
                  <a:lnTo>
                    <a:pt x="5698" y="5249"/>
                  </a:lnTo>
                  <a:lnTo>
                    <a:pt x="5698" y="5217"/>
                  </a:lnTo>
                  <a:lnTo>
                    <a:pt x="5698" y="1697"/>
                  </a:lnTo>
                  <a:cubicBezTo>
                    <a:pt x="5730" y="1249"/>
                    <a:pt x="5442" y="832"/>
                    <a:pt x="4865" y="480"/>
                  </a:cubicBezTo>
                  <a:cubicBezTo>
                    <a:pt x="4305" y="160"/>
                    <a:pt x="3577" y="0"/>
                    <a:pt x="2849" y="0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6257650" y="1700875"/>
              <a:ext cx="143250" cy="171250"/>
            </a:xfrm>
            <a:custGeom>
              <a:rect b="b" l="l" r="r" t="t"/>
              <a:pathLst>
                <a:path extrusionOk="0" h="6850" w="5730">
                  <a:moveTo>
                    <a:pt x="2849" y="0"/>
                  </a:moveTo>
                  <a:cubicBezTo>
                    <a:pt x="2121" y="0"/>
                    <a:pt x="1393" y="160"/>
                    <a:pt x="833" y="480"/>
                  </a:cubicBezTo>
                  <a:cubicBezTo>
                    <a:pt x="289" y="800"/>
                    <a:pt x="33" y="1217"/>
                    <a:pt x="33" y="1633"/>
                  </a:cubicBezTo>
                  <a:lnTo>
                    <a:pt x="1" y="4193"/>
                  </a:lnTo>
                  <a:cubicBezTo>
                    <a:pt x="897" y="5217"/>
                    <a:pt x="1889" y="6081"/>
                    <a:pt x="2977" y="6850"/>
                  </a:cubicBezTo>
                  <a:lnTo>
                    <a:pt x="3233" y="6850"/>
                  </a:lnTo>
                  <a:cubicBezTo>
                    <a:pt x="3265" y="6850"/>
                    <a:pt x="3265" y="6850"/>
                    <a:pt x="3297" y="6818"/>
                  </a:cubicBezTo>
                  <a:lnTo>
                    <a:pt x="3521" y="6818"/>
                  </a:lnTo>
                  <a:lnTo>
                    <a:pt x="3521" y="6786"/>
                  </a:lnTo>
                  <a:lnTo>
                    <a:pt x="3713" y="6786"/>
                  </a:lnTo>
                  <a:cubicBezTo>
                    <a:pt x="3713" y="6786"/>
                    <a:pt x="3745" y="6786"/>
                    <a:pt x="3745" y="6754"/>
                  </a:cubicBezTo>
                  <a:lnTo>
                    <a:pt x="3809" y="6754"/>
                  </a:lnTo>
                  <a:lnTo>
                    <a:pt x="3873" y="6722"/>
                  </a:lnTo>
                  <a:lnTo>
                    <a:pt x="3969" y="6722"/>
                  </a:lnTo>
                  <a:cubicBezTo>
                    <a:pt x="3969" y="6722"/>
                    <a:pt x="4001" y="6722"/>
                    <a:pt x="4001" y="6690"/>
                  </a:cubicBezTo>
                  <a:lnTo>
                    <a:pt x="4097" y="6690"/>
                  </a:lnTo>
                  <a:cubicBezTo>
                    <a:pt x="4097" y="6690"/>
                    <a:pt x="4129" y="6690"/>
                    <a:pt x="4161" y="6658"/>
                  </a:cubicBezTo>
                  <a:lnTo>
                    <a:pt x="4225" y="6658"/>
                  </a:lnTo>
                  <a:lnTo>
                    <a:pt x="4257" y="6626"/>
                  </a:lnTo>
                  <a:cubicBezTo>
                    <a:pt x="4321" y="6626"/>
                    <a:pt x="4353" y="6594"/>
                    <a:pt x="4385" y="6594"/>
                  </a:cubicBezTo>
                  <a:lnTo>
                    <a:pt x="4417" y="6594"/>
                  </a:lnTo>
                  <a:cubicBezTo>
                    <a:pt x="4449" y="6562"/>
                    <a:pt x="4513" y="6530"/>
                    <a:pt x="4545" y="6530"/>
                  </a:cubicBezTo>
                  <a:cubicBezTo>
                    <a:pt x="4577" y="6530"/>
                    <a:pt x="4577" y="6498"/>
                    <a:pt x="4577" y="6498"/>
                  </a:cubicBezTo>
                  <a:cubicBezTo>
                    <a:pt x="4609" y="6498"/>
                    <a:pt x="4641" y="6466"/>
                    <a:pt x="4705" y="6466"/>
                  </a:cubicBezTo>
                  <a:cubicBezTo>
                    <a:pt x="4705" y="6434"/>
                    <a:pt x="4705" y="6434"/>
                    <a:pt x="4737" y="6434"/>
                  </a:cubicBezTo>
                  <a:lnTo>
                    <a:pt x="4865" y="6370"/>
                  </a:lnTo>
                  <a:lnTo>
                    <a:pt x="4897" y="6338"/>
                  </a:lnTo>
                  <a:lnTo>
                    <a:pt x="4929" y="6338"/>
                  </a:lnTo>
                  <a:cubicBezTo>
                    <a:pt x="4961" y="6306"/>
                    <a:pt x="4961" y="6306"/>
                    <a:pt x="4993" y="6306"/>
                  </a:cubicBezTo>
                  <a:cubicBezTo>
                    <a:pt x="4993" y="6274"/>
                    <a:pt x="5025" y="6274"/>
                    <a:pt x="5025" y="6274"/>
                  </a:cubicBezTo>
                  <a:cubicBezTo>
                    <a:pt x="5057" y="6242"/>
                    <a:pt x="5057" y="6242"/>
                    <a:pt x="5089" y="6242"/>
                  </a:cubicBezTo>
                  <a:cubicBezTo>
                    <a:pt x="5089" y="6210"/>
                    <a:pt x="5121" y="6210"/>
                    <a:pt x="5121" y="6210"/>
                  </a:cubicBezTo>
                  <a:cubicBezTo>
                    <a:pt x="5121" y="6177"/>
                    <a:pt x="5153" y="6177"/>
                    <a:pt x="5153" y="6145"/>
                  </a:cubicBezTo>
                  <a:cubicBezTo>
                    <a:pt x="5185" y="6145"/>
                    <a:pt x="5185" y="6145"/>
                    <a:pt x="5217" y="6113"/>
                  </a:cubicBezTo>
                  <a:lnTo>
                    <a:pt x="5250" y="6081"/>
                  </a:lnTo>
                  <a:lnTo>
                    <a:pt x="5282" y="6049"/>
                  </a:lnTo>
                  <a:lnTo>
                    <a:pt x="5346" y="5985"/>
                  </a:lnTo>
                  <a:lnTo>
                    <a:pt x="5442" y="5889"/>
                  </a:lnTo>
                  <a:cubicBezTo>
                    <a:pt x="5474" y="5857"/>
                    <a:pt x="5474" y="5825"/>
                    <a:pt x="5506" y="5825"/>
                  </a:cubicBezTo>
                  <a:lnTo>
                    <a:pt x="5506" y="5793"/>
                  </a:lnTo>
                  <a:cubicBezTo>
                    <a:pt x="5538" y="5761"/>
                    <a:pt x="5538" y="5761"/>
                    <a:pt x="5538" y="5729"/>
                  </a:cubicBezTo>
                  <a:cubicBezTo>
                    <a:pt x="5570" y="5729"/>
                    <a:pt x="5570" y="5729"/>
                    <a:pt x="5570" y="5697"/>
                  </a:cubicBezTo>
                  <a:lnTo>
                    <a:pt x="5570" y="5665"/>
                  </a:lnTo>
                  <a:cubicBezTo>
                    <a:pt x="5602" y="5665"/>
                    <a:pt x="5602" y="5633"/>
                    <a:pt x="5602" y="5633"/>
                  </a:cubicBezTo>
                  <a:cubicBezTo>
                    <a:pt x="5602" y="5601"/>
                    <a:pt x="5602" y="5601"/>
                    <a:pt x="5634" y="5569"/>
                  </a:cubicBezTo>
                  <a:lnTo>
                    <a:pt x="5634" y="5537"/>
                  </a:lnTo>
                  <a:lnTo>
                    <a:pt x="5634" y="5505"/>
                  </a:lnTo>
                  <a:lnTo>
                    <a:pt x="5666" y="5473"/>
                  </a:lnTo>
                  <a:lnTo>
                    <a:pt x="5666" y="5441"/>
                  </a:lnTo>
                  <a:lnTo>
                    <a:pt x="5666" y="5409"/>
                  </a:lnTo>
                  <a:cubicBezTo>
                    <a:pt x="5666" y="5377"/>
                    <a:pt x="5698" y="5377"/>
                    <a:pt x="5698" y="5345"/>
                  </a:cubicBezTo>
                  <a:lnTo>
                    <a:pt x="5698" y="5313"/>
                  </a:lnTo>
                  <a:lnTo>
                    <a:pt x="5698" y="5281"/>
                  </a:lnTo>
                  <a:lnTo>
                    <a:pt x="5698" y="5249"/>
                  </a:lnTo>
                  <a:lnTo>
                    <a:pt x="5698" y="5217"/>
                  </a:lnTo>
                  <a:lnTo>
                    <a:pt x="5698" y="1697"/>
                  </a:lnTo>
                  <a:cubicBezTo>
                    <a:pt x="5730" y="1249"/>
                    <a:pt x="5442" y="832"/>
                    <a:pt x="4865" y="480"/>
                  </a:cubicBezTo>
                  <a:cubicBezTo>
                    <a:pt x="4305" y="160"/>
                    <a:pt x="3577" y="0"/>
                    <a:pt x="284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6256850" y="1700075"/>
              <a:ext cx="144050" cy="172850"/>
            </a:xfrm>
            <a:custGeom>
              <a:rect b="b" l="l" r="r" t="t"/>
              <a:pathLst>
                <a:path extrusionOk="0" h="6914" w="5762">
                  <a:moveTo>
                    <a:pt x="2881" y="64"/>
                  </a:moveTo>
                  <a:cubicBezTo>
                    <a:pt x="3601" y="64"/>
                    <a:pt x="4321" y="224"/>
                    <a:pt x="4865" y="544"/>
                  </a:cubicBezTo>
                  <a:cubicBezTo>
                    <a:pt x="5410" y="864"/>
                    <a:pt x="5698" y="1281"/>
                    <a:pt x="5698" y="1729"/>
                  </a:cubicBezTo>
                  <a:lnTo>
                    <a:pt x="5666" y="5249"/>
                  </a:lnTo>
                  <a:lnTo>
                    <a:pt x="5666" y="5281"/>
                  </a:lnTo>
                  <a:lnTo>
                    <a:pt x="5666" y="5345"/>
                  </a:lnTo>
                  <a:lnTo>
                    <a:pt x="5666" y="5377"/>
                  </a:lnTo>
                  <a:cubicBezTo>
                    <a:pt x="5666" y="5377"/>
                    <a:pt x="5666" y="5409"/>
                    <a:pt x="5634" y="5441"/>
                  </a:cubicBezTo>
                  <a:lnTo>
                    <a:pt x="5634" y="5473"/>
                  </a:lnTo>
                  <a:lnTo>
                    <a:pt x="5634" y="5537"/>
                  </a:lnTo>
                  <a:lnTo>
                    <a:pt x="5602" y="5569"/>
                  </a:lnTo>
                  <a:lnTo>
                    <a:pt x="5602" y="5601"/>
                  </a:lnTo>
                  <a:cubicBezTo>
                    <a:pt x="5602" y="5601"/>
                    <a:pt x="5602" y="5633"/>
                    <a:pt x="5570" y="5633"/>
                  </a:cubicBezTo>
                  <a:lnTo>
                    <a:pt x="5570" y="5665"/>
                  </a:lnTo>
                  <a:cubicBezTo>
                    <a:pt x="5570" y="5697"/>
                    <a:pt x="5570" y="5697"/>
                    <a:pt x="5538" y="5697"/>
                  </a:cubicBezTo>
                  <a:lnTo>
                    <a:pt x="5538" y="5761"/>
                  </a:lnTo>
                  <a:cubicBezTo>
                    <a:pt x="5506" y="5761"/>
                    <a:pt x="5506" y="5793"/>
                    <a:pt x="5506" y="5793"/>
                  </a:cubicBezTo>
                  <a:cubicBezTo>
                    <a:pt x="5506" y="5825"/>
                    <a:pt x="5474" y="5825"/>
                    <a:pt x="5474" y="5825"/>
                  </a:cubicBezTo>
                  <a:cubicBezTo>
                    <a:pt x="5474" y="5825"/>
                    <a:pt x="5474" y="5857"/>
                    <a:pt x="5442" y="5857"/>
                  </a:cubicBezTo>
                  <a:lnTo>
                    <a:pt x="5442" y="5889"/>
                  </a:lnTo>
                  <a:lnTo>
                    <a:pt x="5410" y="5889"/>
                  </a:lnTo>
                  <a:lnTo>
                    <a:pt x="5346" y="5985"/>
                  </a:lnTo>
                  <a:lnTo>
                    <a:pt x="5346" y="6017"/>
                  </a:lnTo>
                  <a:cubicBezTo>
                    <a:pt x="5314" y="6017"/>
                    <a:pt x="5282" y="6049"/>
                    <a:pt x="5249" y="6113"/>
                  </a:cubicBezTo>
                  <a:lnTo>
                    <a:pt x="5217" y="6145"/>
                  </a:lnTo>
                  <a:cubicBezTo>
                    <a:pt x="5185" y="6145"/>
                    <a:pt x="5185" y="6145"/>
                    <a:pt x="5153" y="6177"/>
                  </a:cubicBezTo>
                  <a:lnTo>
                    <a:pt x="5121" y="6177"/>
                  </a:lnTo>
                  <a:lnTo>
                    <a:pt x="5121" y="6209"/>
                  </a:lnTo>
                  <a:cubicBezTo>
                    <a:pt x="5121" y="6209"/>
                    <a:pt x="5089" y="6209"/>
                    <a:pt x="5089" y="6242"/>
                  </a:cubicBezTo>
                  <a:cubicBezTo>
                    <a:pt x="5057" y="6242"/>
                    <a:pt x="5057" y="6242"/>
                    <a:pt x="5025" y="6274"/>
                  </a:cubicBezTo>
                  <a:cubicBezTo>
                    <a:pt x="4993" y="6274"/>
                    <a:pt x="4993" y="6274"/>
                    <a:pt x="4993" y="6306"/>
                  </a:cubicBezTo>
                  <a:cubicBezTo>
                    <a:pt x="4961" y="6306"/>
                    <a:pt x="4961" y="6306"/>
                    <a:pt x="4929" y="6338"/>
                  </a:cubicBezTo>
                  <a:lnTo>
                    <a:pt x="4865" y="6370"/>
                  </a:lnTo>
                  <a:cubicBezTo>
                    <a:pt x="4833" y="6402"/>
                    <a:pt x="4801" y="6402"/>
                    <a:pt x="4737" y="6434"/>
                  </a:cubicBezTo>
                  <a:lnTo>
                    <a:pt x="4705" y="6466"/>
                  </a:lnTo>
                  <a:cubicBezTo>
                    <a:pt x="4673" y="6466"/>
                    <a:pt x="4641" y="6498"/>
                    <a:pt x="4609" y="6498"/>
                  </a:cubicBezTo>
                  <a:cubicBezTo>
                    <a:pt x="4577" y="6498"/>
                    <a:pt x="4577" y="6530"/>
                    <a:pt x="4577" y="6530"/>
                  </a:cubicBezTo>
                  <a:cubicBezTo>
                    <a:pt x="4513" y="6530"/>
                    <a:pt x="4481" y="6562"/>
                    <a:pt x="4417" y="6594"/>
                  </a:cubicBezTo>
                  <a:lnTo>
                    <a:pt x="4385" y="6594"/>
                  </a:lnTo>
                  <a:cubicBezTo>
                    <a:pt x="4353" y="6594"/>
                    <a:pt x="4321" y="6626"/>
                    <a:pt x="4289" y="6626"/>
                  </a:cubicBezTo>
                  <a:lnTo>
                    <a:pt x="4193" y="6658"/>
                  </a:lnTo>
                  <a:lnTo>
                    <a:pt x="4161" y="6658"/>
                  </a:lnTo>
                  <a:cubicBezTo>
                    <a:pt x="4129" y="6690"/>
                    <a:pt x="4129" y="6690"/>
                    <a:pt x="4097" y="6690"/>
                  </a:cubicBezTo>
                  <a:lnTo>
                    <a:pt x="4033" y="6690"/>
                  </a:lnTo>
                  <a:lnTo>
                    <a:pt x="3841" y="6754"/>
                  </a:lnTo>
                  <a:lnTo>
                    <a:pt x="3777" y="6754"/>
                  </a:lnTo>
                  <a:lnTo>
                    <a:pt x="3713" y="6786"/>
                  </a:lnTo>
                  <a:cubicBezTo>
                    <a:pt x="3649" y="6786"/>
                    <a:pt x="3617" y="6786"/>
                    <a:pt x="3553" y="6818"/>
                  </a:cubicBezTo>
                  <a:lnTo>
                    <a:pt x="3361" y="6818"/>
                  </a:lnTo>
                  <a:cubicBezTo>
                    <a:pt x="3361" y="6850"/>
                    <a:pt x="3361" y="6850"/>
                    <a:pt x="3329" y="6850"/>
                  </a:cubicBezTo>
                  <a:lnTo>
                    <a:pt x="3009" y="6850"/>
                  </a:lnTo>
                  <a:cubicBezTo>
                    <a:pt x="1921" y="6113"/>
                    <a:pt x="929" y="5217"/>
                    <a:pt x="65" y="4225"/>
                  </a:cubicBezTo>
                  <a:cubicBezTo>
                    <a:pt x="65" y="4225"/>
                    <a:pt x="97" y="1697"/>
                    <a:pt x="65" y="1665"/>
                  </a:cubicBezTo>
                  <a:cubicBezTo>
                    <a:pt x="65" y="1249"/>
                    <a:pt x="353" y="864"/>
                    <a:pt x="897" y="544"/>
                  </a:cubicBezTo>
                  <a:cubicBezTo>
                    <a:pt x="1441" y="224"/>
                    <a:pt x="2161" y="64"/>
                    <a:pt x="2881" y="64"/>
                  </a:cubicBezTo>
                  <a:close/>
                  <a:moveTo>
                    <a:pt x="2881" y="0"/>
                  </a:moveTo>
                  <a:cubicBezTo>
                    <a:pt x="2153" y="0"/>
                    <a:pt x="1425" y="160"/>
                    <a:pt x="865" y="480"/>
                  </a:cubicBezTo>
                  <a:cubicBezTo>
                    <a:pt x="321" y="800"/>
                    <a:pt x="33" y="1217"/>
                    <a:pt x="1" y="1665"/>
                  </a:cubicBezTo>
                  <a:lnTo>
                    <a:pt x="1" y="4257"/>
                  </a:lnTo>
                  <a:cubicBezTo>
                    <a:pt x="897" y="5281"/>
                    <a:pt x="1889" y="6177"/>
                    <a:pt x="2977" y="6914"/>
                  </a:cubicBezTo>
                  <a:lnTo>
                    <a:pt x="3265" y="6914"/>
                  </a:lnTo>
                  <a:cubicBezTo>
                    <a:pt x="3297" y="6914"/>
                    <a:pt x="3329" y="6914"/>
                    <a:pt x="3361" y="6882"/>
                  </a:cubicBezTo>
                  <a:lnTo>
                    <a:pt x="3585" y="6882"/>
                  </a:lnTo>
                  <a:cubicBezTo>
                    <a:pt x="3617" y="6850"/>
                    <a:pt x="3681" y="6850"/>
                    <a:pt x="3745" y="6850"/>
                  </a:cubicBezTo>
                  <a:lnTo>
                    <a:pt x="3777" y="6818"/>
                  </a:lnTo>
                  <a:lnTo>
                    <a:pt x="3873" y="6818"/>
                  </a:lnTo>
                  <a:lnTo>
                    <a:pt x="4065" y="6754"/>
                  </a:lnTo>
                  <a:lnTo>
                    <a:pt x="4129" y="6754"/>
                  </a:lnTo>
                  <a:cubicBezTo>
                    <a:pt x="4161" y="6754"/>
                    <a:pt x="4161" y="6754"/>
                    <a:pt x="4193" y="6722"/>
                  </a:cubicBezTo>
                  <a:lnTo>
                    <a:pt x="4225" y="6722"/>
                  </a:lnTo>
                  <a:lnTo>
                    <a:pt x="4289" y="6690"/>
                  </a:lnTo>
                  <a:lnTo>
                    <a:pt x="4321" y="6690"/>
                  </a:lnTo>
                  <a:cubicBezTo>
                    <a:pt x="4353" y="6690"/>
                    <a:pt x="4385" y="6658"/>
                    <a:pt x="4449" y="6658"/>
                  </a:cubicBezTo>
                  <a:lnTo>
                    <a:pt x="4609" y="6594"/>
                  </a:lnTo>
                  <a:lnTo>
                    <a:pt x="4641" y="6562"/>
                  </a:lnTo>
                  <a:cubicBezTo>
                    <a:pt x="4673" y="6562"/>
                    <a:pt x="4705" y="6530"/>
                    <a:pt x="4737" y="6530"/>
                  </a:cubicBezTo>
                  <a:cubicBezTo>
                    <a:pt x="4769" y="6498"/>
                    <a:pt x="4769" y="6498"/>
                    <a:pt x="4801" y="6498"/>
                  </a:cubicBezTo>
                  <a:lnTo>
                    <a:pt x="4929" y="6434"/>
                  </a:lnTo>
                  <a:lnTo>
                    <a:pt x="4961" y="6402"/>
                  </a:lnTo>
                  <a:lnTo>
                    <a:pt x="4993" y="6402"/>
                  </a:lnTo>
                  <a:cubicBezTo>
                    <a:pt x="4993" y="6370"/>
                    <a:pt x="5025" y="6370"/>
                    <a:pt x="5025" y="6370"/>
                  </a:cubicBezTo>
                  <a:lnTo>
                    <a:pt x="5057" y="6338"/>
                  </a:lnTo>
                  <a:lnTo>
                    <a:pt x="5089" y="6338"/>
                  </a:lnTo>
                  <a:cubicBezTo>
                    <a:pt x="5089" y="6306"/>
                    <a:pt x="5121" y="6306"/>
                    <a:pt x="5121" y="6306"/>
                  </a:cubicBezTo>
                  <a:lnTo>
                    <a:pt x="5185" y="6242"/>
                  </a:lnTo>
                  <a:cubicBezTo>
                    <a:pt x="5185" y="6242"/>
                    <a:pt x="5217" y="6242"/>
                    <a:pt x="5217" y="6209"/>
                  </a:cubicBezTo>
                  <a:cubicBezTo>
                    <a:pt x="5217" y="6209"/>
                    <a:pt x="5249" y="6209"/>
                    <a:pt x="5249" y="6177"/>
                  </a:cubicBezTo>
                  <a:cubicBezTo>
                    <a:pt x="5249" y="6177"/>
                    <a:pt x="5314" y="6145"/>
                    <a:pt x="5314" y="6113"/>
                  </a:cubicBezTo>
                  <a:cubicBezTo>
                    <a:pt x="5346" y="6113"/>
                    <a:pt x="5378" y="6081"/>
                    <a:pt x="5410" y="6049"/>
                  </a:cubicBezTo>
                  <a:cubicBezTo>
                    <a:pt x="5442" y="6017"/>
                    <a:pt x="5474" y="5985"/>
                    <a:pt x="5506" y="5921"/>
                  </a:cubicBezTo>
                  <a:cubicBezTo>
                    <a:pt x="5538" y="5889"/>
                    <a:pt x="5538" y="5889"/>
                    <a:pt x="5538" y="5857"/>
                  </a:cubicBezTo>
                  <a:cubicBezTo>
                    <a:pt x="5570" y="5857"/>
                    <a:pt x="5570" y="5857"/>
                    <a:pt x="5570" y="5825"/>
                  </a:cubicBezTo>
                  <a:lnTo>
                    <a:pt x="5602" y="5793"/>
                  </a:lnTo>
                  <a:lnTo>
                    <a:pt x="5602" y="5761"/>
                  </a:lnTo>
                  <a:lnTo>
                    <a:pt x="5634" y="5729"/>
                  </a:lnTo>
                  <a:lnTo>
                    <a:pt x="5634" y="5697"/>
                  </a:lnTo>
                  <a:lnTo>
                    <a:pt x="5666" y="5665"/>
                  </a:lnTo>
                  <a:lnTo>
                    <a:pt x="5666" y="5633"/>
                  </a:lnTo>
                  <a:lnTo>
                    <a:pt x="5698" y="5601"/>
                  </a:lnTo>
                  <a:lnTo>
                    <a:pt x="5698" y="5537"/>
                  </a:lnTo>
                  <a:lnTo>
                    <a:pt x="5730" y="5505"/>
                  </a:lnTo>
                  <a:lnTo>
                    <a:pt x="5730" y="5441"/>
                  </a:lnTo>
                  <a:lnTo>
                    <a:pt x="5730" y="5409"/>
                  </a:lnTo>
                  <a:cubicBezTo>
                    <a:pt x="5762" y="5409"/>
                    <a:pt x="5762" y="5409"/>
                    <a:pt x="5762" y="5377"/>
                  </a:cubicBezTo>
                  <a:lnTo>
                    <a:pt x="5762" y="5345"/>
                  </a:lnTo>
                  <a:lnTo>
                    <a:pt x="5762" y="5281"/>
                  </a:lnTo>
                  <a:lnTo>
                    <a:pt x="5762" y="5249"/>
                  </a:lnTo>
                  <a:lnTo>
                    <a:pt x="5762" y="1697"/>
                  </a:lnTo>
                  <a:cubicBezTo>
                    <a:pt x="5762" y="1217"/>
                    <a:pt x="5474" y="800"/>
                    <a:pt x="4897" y="480"/>
                  </a:cubicBezTo>
                  <a:cubicBezTo>
                    <a:pt x="4337" y="160"/>
                    <a:pt x="3609" y="0"/>
                    <a:pt x="288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6492100" y="1838500"/>
              <a:ext cx="142450" cy="101650"/>
            </a:xfrm>
            <a:custGeom>
              <a:rect b="b" l="l" r="r" t="t"/>
              <a:pathLst>
                <a:path extrusionOk="0" h="4066" w="5698">
                  <a:moveTo>
                    <a:pt x="2849" y="0"/>
                  </a:moveTo>
                  <a:cubicBezTo>
                    <a:pt x="2121" y="0"/>
                    <a:pt x="1393" y="160"/>
                    <a:pt x="832" y="480"/>
                  </a:cubicBezTo>
                  <a:cubicBezTo>
                    <a:pt x="288" y="801"/>
                    <a:pt x="0" y="1217"/>
                    <a:pt x="0" y="1633"/>
                  </a:cubicBezTo>
                  <a:lnTo>
                    <a:pt x="0" y="3905"/>
                  </a:lnTo>
                  <a:cubicBezTo>
                    <a:pt x="800" y="4001"/>
                    <a:pt x="1601" y="4065"/>
                    <a:pt x="2401" y="4065"/>
                  </a:cubicBezTo>
                  <a:cubicBezTo>
                    <a:pt x="3521" y="4065"/>
                    <a:pt x="4641" y="3969"/>
                    <a:pt x="5697" y="3745"/>
                  </a:cubicBezTo>
                  <a:lnTo>
                    <a:pt x="5697" y="1697"/>
                  </a:lnTo>
                  <a:cubicBezTo>
                    <a:pt x="5697" y="1249"/>
                    <a:pt x="5409" y="801"/>
                    <a:pt x="4865" y="480"/>
                  </a:cubicBezTo>
                  <a:cubicBezTo>
                    <a:pt x="4305" y="160"/>
                    <a:pt x="3577" y="0"/>
                    <a:pt x="284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6491300" y="1837700"/>
              <a:ext cx="144050" cy="104050"/>
            </a:xfrm>
            <a:custGeom>
              <a:rect b="b" l="l" r="r" t="t"/>
              <a:pathLst>
                <a:path extrusionOk="0" h="4162" w="5762">
                  <a:moveTo>
                    <a:pt x="2881" y="64"/>
                  </a:moveTo>
                  <a:cubicBezTo>
                    <a:pt x="3601" y="64"/>
                    <a:pt x="4321" y="224"/>
                    <a:pt x="4865" y="544"/>
                  </a:cubicBezTo>
                  <a:cubicBezTo>
                    <a:pt x="5409" y="865"/>
                    <a:pt x="5697" y="1249"/>
                    <a:pt x="5697" y="1729"/>
                  </a:cubicBezTo>
                  <a:lnTo>
                    <a:pt x="5665" y="3745"/>
                  </a:lnTo>
                  <a:cubicBezTo>
                    <a:pt x="4609" y="3969"/>
                    <a:pt x="3521" y="4065"/>
                    <a:pt x="2433" y="4065"/>
                  </a:cubicBezTo>
                  <a:cubicBezTo>
                    <a:pt x="1633" y="4065"/>
                    <a:pt x="832" y="4001"/>
                    <a:pt x="64" y="3905"/>
                  </a:cubicBezTo>
                  <a:lnTo>
                    <a:pt x="64" y="1665"/>
                  </a:lnTo>
                  <a:cubicBezTo>
                    <a:pt x="64" y="1249"/>
                    <a:pt x="352" y="833"/>
                    <a:pt x="896" y="544"/>
                  </a:cubicBezTo>
                  <a:cubicBezTo>
                    <a:pt x="1441" y="224"/>
                    <a:pt x="2161" y="64"/>
                    <a:pt x="2881" y="64"/>
                  </a:cubicBezTo>
                  <a:close/>
                  <a:moveTo>
                    <a:pt x="2865" y="0"/>
                  </a:moveTo>
                  <a:cubicBezTo>
                    <a:pt x="2129" y="0"/>
                    <a:pt x="1393" y="160"/>
                    <a:pt x="832" y="480"/>
                  </a:cubicBezTo>
                  <a:cubicBezTo>
                    <a:pt x="288" y="801"/>
                    <a:pt x="0" y="1217"/>
                    <a:pt x="0" y="1665"/>
                  </a:cubicBezTo>
                  <a:lnTo>
                    <a:pt x="0" y="3937"/>
                  </a:lnTo>
                  <a:cubicBezTo>
                    <a:pt x="0" y="3937"/>
                    <a:pt x="0" y="3969"/>
                    <a:pt x="32" y="3969"/>
                  </a:cubicBezTo>
                  <a:cubicBezTo>
                    <a:pt x="832" y="4097"/>
                    <a:pt x="1633" y="4161"/>
                    <a:pt x="2433" y="4161"/>
                  </a:cubicBezTo>
                  <a:cubicBezTo>
                    <a:pt x="3553" y="4161"/>
                    <a:pt x="4641" y="4033"/>
                    <a:pt x="5729" y="3809"/>
                  </a:cubicBezTo>
                  <a:lnTo>
                    <a:pt x="5761" y="3777"/>
                  </a:lnTo>
                  <a:lnTo>
                    <a:pt x="5761" y="1665"/>
                  </a:lnTo>
                  <a:cubicBezTo>
                    <a:pt x="5761" y="1217"/>
                    <a:pt x="5441" y="801"/>
                    <a:pt x="4897" y="480"/>
                  </a:cubicBezTo>
                  <a:cubicBezTo>
                    <a:pt x="4337" y="160"/>
                    <a:pt x="3601" y="0"/>
                    <a:pt x="28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6727350" y="1702475"/>
              <a:ext cx="142450" cy="168850"/>
            </a:xfrm>
            <a:custGeom>
              <a:rect b="b" l="l" r="r" t="t"/>
              <a:pathLst>
                <a:path extrusionOk="0" h="6754" w="5698">
                  <a:moveTo>
                    <a:pt x="2849" y="0"/>
                  </a:moveTo>
                  <a:cubicBezTo>
                    <a:pt x="2120" y="0"/>
                    <a:pt x="1392" y="160"/>
                    <a:pt x="832" y="480"/>
                  </a:cubicBezTo>
                  <a:cubicBezTo>
                    <a:pt x="288" y="801"/>
                    <a:pt x="0" y="1217"/>
                    <a:pt x="0" y="1633"/>
                  </a:cubicBezTo>
                  <a:lnTo>
                    <a:pt x="0" y="5217"/>
                  </a:lnTo>
                  <a:cubicBezTo>
                    <a:pt x="0" y="5633"/>
                    <a:pt x="288" y="6049"/>
                    <a:pt x="832" y="6370"/>
                  </a:cubicBezTo>
                  <a:lnTo>
                    <a:pt x="1024" y="6466"/>
                  </a:lnTo>
                  <a:lnTo>
                    <a:pt x="1056" y="6466"/>
                  </a:lnTo>
                  <a:cubicBezTo>
                    <a:pt x="1120" y="6498"/>
                    <a:pt x="1184" y="6530"/>
                    <a:pt x="1280" y="6562"/>
                  </a:cubicBezTo>
                  <a:cubicBezTo>
                    <a:pt x="1312" y="6594"/>
                    <a:pt x="1376" y="6626"/>
                    <a:pt x="1408" y="6626"/>
                  </a:cubicBezTo>
                  <a:lnTo>
                    <a:pt x="1440" y="6626"/>
                  </a:lnTo>
                  <a:cubicBezTo>
                    <a:pt x="1504" y="6658"/>
                    <a:pt x="1536" y="6658"/>
                    <a:pt x="1568" y="6690"/>
                  </a:cubicBezTo>
                  <a:lnTo>
                    <a:pt x="1632" y="6690"/>
                  </a:lnTo>
                  <a:lnTo>
                    <a:pt x="1728" y="6722"/>
                  </a:lnTo>
                  <a:lnTo>
                    <a:pt x="1760" y="6722"/>
                  </a:lnTo>
                  <a:cubicBezTo>
                    <a:pt x="1792" y="6722"/>
                    <a:pt x="1824" y="6754"/>
                    <a:pt x="1856" y="6754"/>
                  </a:cubicBezTo>
                  <a:cubicBezTo>
                    <a:pt x="3361" y="5729"/>
                    <a:pt x="4641" y="4449"/>
                    <a:pt x="5697" y="2977"/>
                  </a:cubicBezTo>
                  <a:lnTo>
                    <a:pt x="5697" y="1697"/>
                  </a:lnTo>
                  <a:cubicBezTo>
                    <a:pt x="5697" y="1249"/>
                    <a:pt x="5441" y="833"/>
                    <a:pt x="4865" y="480"/>
                  </a:cubicBezTo>
                  <a:cubicBezTo>
                    <a:pt x="4305" y="160"/>
                    <a:pt x="3577" y="0"/>
                    <a:pt x="284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6726550" y="1701675"/>
              <a:ext cx="144850" cy="170450"/>
            </a:xfrm>
            <a:custGeom>
              <a:rect b="b" l="l" r="r" t="t"/>
              <a:pathLst>
                <a:path extrusionOk="0" h="6818" w="5794">
                  <a:moveTo>
                    <a:pt x="2881" y="64"/>
                  </a:moveTo>
                  <a:cubicBezTo>
                    <a:pt x="3601" y="64"/>
                    <a:pt x="4321" y="224"/>
                    <a:pt x="4865" y="544"/>
                  </a:cubicBezTo>
                  <a:cubicBezTo>
                    <a:pt x="5409" y="865"/>
                    <a:pt x="5697" y="1281"/>
                    <a:pt x="5697" y="1729"/>
                  </a:cubicBezTo>
                  <a:lnTo>
                    <a:pt x="5697" y="3009"/>
                  </a:lnTo>
                  <a:cubicBezTo>
                    <a:pt x="4641" y="4481"/>
                    <a:pt x="3361" y="5729"/>
                    <a:pt x="1888" y="6754"/>
                  </a:cubicBezTo>
                  <a:cubicBezTo>
                    <a:pt x="1856" y="6754"/>
                    <a:pt x="1824" y="6754"/>
                    <a:pt x="1792" y="6722"/>
                  </a:cubicBezTo>
                  <a:lnTo>
                    <a:pt x="1760" y="6722"/>
                  </a:lnTo>
                  <a:lnTo>
                    <a:pt x="1664" y="6690"/>
                  </a:lnTo>
                  <a:lnTo>
                    <a:pt x="1632" y="6690"/>
                  </a:lnTo>
                  <a:cubicBezTo>
                    <a:pt x="1568" y="6658"/>
                    <a:pt x="1536" y="6658"/>
                    <a:pt x="1504" y="6658"/>
                  </a:cubicBezTo>
                  <a:lnTo>
                    <a:pt x="1472" y="6626"/>
                  </a:lnTo>
                  <a:cubicBezTo>
                    <a:pt x="1408" y="6626"/>
                    <a:pt x="1376" y="6594"/>
                    <a:pt x="1312" y="6594"/>
                  </a:cubicBezTo>
                  <a:cubicBezTo>
                    <a:pt x="1312" y="6594"/>
                    <a:pt x="1312" y="6562"/>
                    <a:pt x="1280" y="6562"/>
                  </a:cubicBezTo>
                  <a:lnTo>
                    <a:pt x="1088" y="6466"/>
                  </a:lnTo>
                  <a:cubicBezTo>
                    <a:pt x="1024" y="6434"/>
                    <a:pt x="960" y="6402"/>
                    <a:pt x="896" y="6370"/>
                  </a:cubicBezTo>
                  <a:cubicBezTo>
                    <a:pt x="384" y="6081"/>
                    <a:pt x="64" y="5665"/>
                    <a:pt x="64" y="5249"/>
                  </a:cubicBezTo>
                  <a:lnTo>
                    <a:pt x="96" y="1697"/>
                  </a:lnTo>
                  <a:cubicBezTo>
                    <a:pt x="96" y="1249"/>
                    <a:pt x="384" y="865"/>
                    <a:pt x="896" y="544"/>
                  </a:cubicBezTo>
                  <a:cubicBezTo>
                    <a:pt x="1440" y="224"/>
                    <a:pt x="2160" y="64"/>
                    <a:pt x="2881" y="64"/>
                  </a:cubicBezTo>
                  <a:close/>
                  <a:moveTo>
                    <a:pt x="2897" y="0"/>
                  </a:moveTo>
                  <a:cubicBezTo>
                    <a:pt x="2160" y="0"/>
                    <a:pt x="1424" y="160"/>
                    <a:pt x="864" y="480"/>
                  </a:cubicBezTo>
                  <a:cubicBezTo>
                    <a:pt x="320" y="800"/>
                    <a:pt x="32" y="1217"/>
                    <a:pt x="32" y="1665"/>
                  </a:cubicBezTo>
                  <a:lnTo>
                    <a:pt x="0" y="5217"/>
                  </a:lnTo>
                  <a:cubicBezTo>
                    <a:pt x="0" y="5697"/>
                    <a:pt x="320" y="6113"/>
                    <a:pt x="864" y="6434"/>
                  </a:cubicBezTo>
                  <a:cubicBezTo>
                    <a:pt x="928" y="6466"/>
                    <a:pt x="992" y="6498"/>
                    <a:pt x="1088" y="6530"/>
                  </a:cubicBezTo>
                  <a:cubicBezTo>
                    <a:pt x="1120" y="6562"/>
                    <a:pt x="1184" y="6594"/>
                    <a:pt x="1280" y="6626"/>
                  </a:cubicBezTo>
                  <a:cubicBezTo>
                    <a:pt x="1344" y="6658"/>
                    <a:pt x="1408" y="6690"/>
                    <a:pt x="1440" y="6690"/>
                  </a:cubicBezTo>
                  <a:lnTo>
                    <a:pt x="1472" y="6690"/>
                  </a:lnTo>
                  <a:cubicBezTo>
                    <a:pt x="1536" y="6722"/>
                    <a:pt x="1568" y="6722"/>
                    <a:pt x="1600" y="6754"/>
                  </a:cubicBezTo>
                  <a:lnTo>
                    <a:pt x="1664" y="6754"/>
                  </a:lnTo>
                  <a:lnTo>
                    <a:pt x="1728" y="6786"/>
                  </a:lnTo>
                  <a:lnTo>
                    <a:pt x="1792" y="6786"/>
                  </a:lnTo>
                  <a:cubicBezTo>
                    <a:pt x="1824" y="6818"/>
                    <a:pt x="1856" y="6818"/>
                    <a:pt x="1920" y="6818"/>
                  </a:cubicBezTo>
                  <a:cubicBezTo>
                    <a:pt x="3425" y="5793"/>
                    <a:pt x="4705" y="4513"/>
                    <a:pt x="5761" y="3041"/>
                  </a:cubicBezTo>
                  <a:lnTo>
                    <a:pt x="5761" y="3009"/>
                  </a:lnTo>
                  <a:cubicBezTo>
                    <a:pt x="5761" y="3009"/>
                    <a:pt x="5793" y="1697"/>
                    <a:pt x="5793" y="1665"/>
                  </a:cubicBezTo>
                  <a:cubicBezTo>
                    <a:pt x="5793" y="1217"/>
                    <a:pt x="5473" y="800"/>
                    <a:pt x="4929" y="480"/>
                  </a:cubicBezTo>
                  <a:cubicBezTo>
                    <a:pt x="4369" y="160"/>
                    <a:pt x="3633" y="0"/>
                    <a:pt x="289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6156825" y="1154375"/>
              <a:ext cx="780175" cy="780175"/>
            </a:xfrm>
            <a:custGeom>
              <a:rect b="b" l="l" r="r" t="t"/>
              <a:pathLst>
                <a:path extrusionOk="0" h="31207" w="31207">
                  <a:moveTo>
                    <a:pt x="15620" y="0"/>
                  </a:moveTo>
                  <a:cubicBezTo>
                    <a:pt x="6978" y="0"/>
                    <a:pt x="1" y="6978"/>
                    <a:pt x="1" y="15587"/>
                  </a:cubicBezTo>
                  <a:cubicBezTo>
                    <a:pt x="1" y="24229"/>
                    <a:pt x="6978" y="31206"/>
                    <a:pt x="15620" y="31206"/>
                  </a:cubicBezTo>
                  <a:cubicBezTo>
                    <a:pt x="24229" y="31206"/>
                    <a:pt x="31207" y="24229"/>
                    <a:pt x="31207" y="15587"/>
                  </a:cubicBezTo>
                  <a:cubicBezTo>
                    <a:pt x="31207" y="9826"/>
                    <a:pt x="28070" y="4769"/>
                    <a:pt x="23397" y="2081"/>
                  </a:cubicBezTo>
                  <a:cubicBezTo>
                    <a:pt x="22853" y="1761"/>
                    <a:pt x="22277" y="1473"/>
                    <a:pt x="21701" y="1216"/>
                  </a:cubicBezTo>
                  <a:cubicBezTo>
                    <a:pt x="19812" y="416"/>
                    <a:pt x="17764" y="0"/>
                    <a:pt x="15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6156025" y="1152775"/>
              <a:ext cx="781775" cy="782575"/>
            </a:xfrm>
            <a:custGeom>
              <a:rect b="b" l="l" r="r" t="t"/>
              <a:pathLst>
                <a:path extrusionOk="0" h="31303" w="31271">
                  <a:moveTo>
                    <a:pt x="15652" y="96"/>
                  </a:moveTo>
                  <a:cubicBezTo>
                    <a:pt x="17732" y="96"/>
                    <a:pt x="19780" y="512"/>
                    <a:pt x="21701" y="1312"/>
                  </a:cubicBezTo>
                  <a:cubicBezTo>
                    <a:pt x="22309" y="1569"/>
                    <a:pt x="22885" y="1857"/>
                    <a:pt x="23429" y="2177"/>
                  </a:cubicBezTo>
                  <a:cubicBezTo>
                    <a:pt x="28230" y="4929"/>
                    <a:pt x="31207" y="10114"/>
                    <a:pt x="31207" y="15651"/>
                  </a:cubicBezTo>
                  <a:cubicBezTo>
                    <a:pt x="31207" y="24261"/>
                    <a:pt x="24229" y="31238"/>
                    <a:pt x="15652" y="31238"/>
                  </a:cubicBezTo>
                  <a:cubicBezTo>
                    <a:pt x="7042" y="31238"/>
                    <a:pt x="65" y="24261"/>
                    <a:pt x="65" y="15651"/>
                  </a:cubicBezTo>
                  <a:cubicBezTo>
                    <a:pt x="65" y="7074"/>
                    <a:pt x="7042" y="96"/>
                    <a:pt x="15652" y="96"/>
                  </a:cubicBezTo>
                  <a:close/>
                  <a:moveTo>
                    <a:pt x="15652" y="0"/>
                  </a:moveTo>
                  <a:cubicBezTo>
                    <a:pt x="11459" y="0"/>
                    <a:pt x="7522" y="1633"/>
                    <a:pt x="4578" y="4609"/>
                  </a:cubicBezTo>
                  <a:cubicBezTo>
                    <a:pt x="1633" y="7554"/>
                    <a:pt x="1" y="11490"/>
                    <a:pt x="1" y="15651"/>
                  </a:cubicBezTo>
                  <a:cubicBezTo>
                    <a:pt x="1" y="19844"/>
                    <a:pt x="1633" y="23781"/>
                    <a:pt x="4578" y="26725"/>
                  </a:cubicBezTo>
                  <a:cubicBezTo>
                    <a:pt x="7522" y="29670"/>
                    <a:pt x="11459" y="31302"/>
                    <a:pt x="15652" y="31302"/>
                  </a:cubicBezTo>
                  <a:cubicBezTo>
                    <a:pt x="19812" y="31302"/>
                    <a:pt x="23749" y="29670"/>
                    <a:pt x="26694" y="26725"/>
                  </a:cubicBezTo>
                  <a:cubicBezTo>
                    <a:pt x="29638" y="23781"/>
                    <a:pt x="31271" y="19844"/>
                    <a:pt x="31271" y="15651"/>
                  </a:cubicBezTo>
                  <a:cubicBezTo>
                    <a:pt x="31271" y="12867"/>
                    <a:pt x="30535" y="10114"/>
                    <a:pt x="29126" y="7714"/>
                  </a:cubicBezTo>
                  <a:cubicBezTo>
                    <a:pt x="27750" y="5409"/>
                    <a:pt x="25798" y="3457"/>
                    <a:pt x="23461" y="2113"/>
                  </a:cubicBezTo>
                  <a:cubicBezTo>
                    <a:pt x="22885" y="1793"/>
                    <a:pt x="22341" y="1505"/>
                    <a:pt x="21733" y="1248"/>
                  </a:cubicBezTo>
                  <a:cubicBezTo>
                    <a:pt x="19812" y="416"/>
                    <a:pt x="17764" y="0"/>
                    <a:pt x="1565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6144025" y="1517625"/>
              <a:ext cx="236075" cy="297700"/>
            </a:xfrm>
            <a:custGeom>
              <a:rect b="b" l="l" r="r" t="t"/>
              <a:pathLst>
                <a:path extrusionOk="0" h="11908" w="9443">
                  <a:moveTo>
                    <a:pt x="193" y="1441"/>
                  </a:moveTo>
                  <a:lnTo>
                    <a:pt x="161" y="1473"/>
                  </a:lnTo>
                  <a:cubicBezTo>
                    <a:pt x="129" y="1473"/>
                    <a:pt x="129" y="1505"/>
                    <a:pt x="97" y="1505"/>
                  </a:cubicBezTo>
                  <a:lnTo>
                    <a:pt x="65" y="1505"/>
                  </a:lnTo>
                  <a:cubicBezTo>
                    <a:pt x="33" y="1537"/>
                    <a:pt x="1" y="1537"/>
                    <a:pt x="1" y="1569"/>
                  </a:cubicBezTo>
                  <a:lnTo>
                    <a:pt x="218" y="1441"/>
                  </a:lnTo>
                  <a:close/>
                  <a:moveTo>
                    <a:pt x="2977" y="1"/>
                  </a:moveTo>
                  <a:lnTo>
                    <a:pt x="2945" y="33"/>
                  </a:lnTo>
                  <a:lnTo>
                    <a:pt x="2849" y="33"/>
                  </a:lnTo>
                  <a:cubicBezTo>
                    <a:pt x="2785" y="33"/>
                    <a:pt x="2753" y="65"/>
                    <a:pt x="2689" y="65"/>
                  </a:cubicBezTo>
                  <a:cubicBezTo>
                    <a:pt x="2625" y="97"/>
                    <a:pt x="2593" y="97"/>
                    <a:pt x="2561" y="129"/>
                  </a:cubicBezTo>
                  <a:lnTo>
                    <a:pt x="2465" y="129"/>
                  </a:lnTo>
                  <a:lnTo>
                    <a:pt x="2433" y="161"/>
                  </a:lnTo>
                  <a:lnTo>
                    <a:pt x="2369" y="161"/>
                  </a:lnTo>
                  <a:cubicBezTo>
                    <a:pt x="2369" y="193"/>
                    <a:pt x="2369" y="193"/>
                    <a:pt x="2337" y="193"/>
                  </a:cubicBezTo>
                  <a:cubicBezTo>
                    <a:pt x="2337" y="193"/>
                    <a:pt x="2305" y="193"/>
                    <a:pt x="2305" y="225"/>
                  </a:cubicBezTo>
                  <a:lnTo>
                    <a:pt x="2273" y="225"/>
                  </a:lnTo>
                  <a:cubicBezTo>
                    <a:pt x="2241" y="257"/>
                    <a:pt x="2209" y="257"/>
                    <a:pt x="2177" y="289"/>
                  </a:cubicBezTo>
                  <a:lnTo>
                    <a:pt x="218" y="1441"/>
                  </a:lnTo>
                  <a:lnTo>
                    <a:pt x="225" y="1441"/>
                  </a:lnTo>
                  <a:lnTo>
                    <a:pt x="289" y="1409"/>
                  </a:lnTo>
                  <a:lnTo>
                    <a:pt x="321" y="1409"/>
                  </a:lnTo>
                  <a:lnTo>
                    <a:pt x="353" y="1377"/>
                  </a:lnTo>
                  <a:cubicBezTo>
                    <a:pt x="385" y="1377"/>
                    <a:pt x="449" y="1345"/>
                    <a:pt x="481" y="1345"/>
                  </a:cubicBezTo>
                  <a:lnTo>
                    <a:pt x="513" y="1345"/>
                  </a:lnTo>
                  <a:cubicBezTo>
                    <a:pt x="545" y="1345"/>
                    <a:pt x="577" y="1313"/>
                    <a:pt x="641" y="1313"/>
                  </a:cubicBezTo>
                  <a:cubicBezTo>
                    <a:pt x="673" y="1313"/>
                    <a:pt x="705" y="1281"/>
                    <a:pt x="737" y="1281"/>
                  </a:cubicBezTo>
                  <a:lnTo>
                    <a:pt x="1473" y="1281"/>
                  </a:lnTo>
                  <a:lnTo>
                    <a:pt x="1505" y="1313"/>
                  </a:lnTo>
                  <a:lnTo>
                    <a:pt x="1665" y="1313"/>
                  </a:lnTo>
                  <a:cubicBezTo>
                    <a:pt x="1665" y="1313"/>
                    <a:pt x="1665" y="1345"/>
                    <a:pt x="1697" y="1345"/>
                  </a:cubicBezTo>
                  <a:cubicBezTo>
                    <a:pt x="1729" y="1345"/>
                    <a:pt x="1793" y="1345"/>
                    <a:pt x="1857" y="1377"/>
                  </a:cubicBezTo>
                  <a:cubicBezTo>
                    <a:pt x="1889" y="1377"/>
                    <a:pt x="1953" y="1409"/>
                    <a:pt x="2017" y="1409"/>
                  </a:cubicBezTo>
                  <a:cubicBezTo>
                    <a:pt x="2081" y="1441"/>
                    <a:pt x="2113" y="1441"/>
                    <a:pt x="2177" y="1473"/>
                  </a:cubicBezTo>
                  <a:lnTo>
                    <a:pt x="2209" y="1473"/>
                  </a:lnTo>
                  <a:cubicBezTo>
                    <a:pt x="2273" y="1505"/>
                    <a:pt x="2305" y="1505"/>
                    <a:pt x="2369" y="1537"/>
                  </a:cubicBezTo>
                  <a:cubicBezTo>
                    <a:pt x="2401" y="1569"/>
                    <a:pt x="2465" y="1569"/>
                    <a:pt x="2497" y="1601"/>
                  </a:cubicBezTo>
                  <a:lnTo>
                    <a:pt x="2529" y="1601"/>
                  </a:lnTo>
                  <a:cubicBezTo>
                    <a:pt x="2593" y="1633"/>
                    <a:pt x="2657" y="1665"/>
                    <a:pt x="2689" y="1697"/>
                  </a:cubicBezTo>
                  <a:lnTo>
                    <a:pt x="2721" y="1697"/>
                  </a:lnTo>
                  <a:cubicBezTo>
                    <a:pt x="2753" y="1729"/>
                    <a:pt x="2817" y="1761"/>
                    <a:pt x="2849" y="1761"/>
                  </a:cubicBezTo>
                  <a:cubicBezTo>
                    <a:pt x="2881" y="1761"/>
                    <a:pt x="2881" y="1793"/>
                    <a:pt x="2881" y="1793"/>
                  </a:cubicBezTo>
                  <a:cubicBezTo>
                    <a:pt x="2913" y="1825"/>
                    <a:pt x="2977" y="1825"/>
                    <a:pt x="3009" y="1857"/>
                  </a:cubicBezTo>
                  <a:cubicBezTo>
                    <a:pt x="3073" y="1889"/>
                    <a:pt x="3137" y="1921"/>
                    <a:pt x="3201" y="1985"/>
                  </a:cubicBezTo>
                  <a:cubicBezTo>
                    <a:pt x="3297" y="2017"/>
                    <a:pt x="3361" y="2081"/>
                    <a:pt x="3425" y="2113"/>
                  </a:cubicBezTo>
                  <a:cubicBezTo>
                    <a:pt x="3457" y="2145"/>
                    <a:pt x="3489" y="2145"/>
                    <a:pt x="3489" y="2177"/>
                  </a:cubicBezTo>
                  <a:lnTo>
                    <a:pt x="3617" y="2273"/>
                  </a:lnTo>
                  <a:cubicBezTo>
                    <a:pt x="3649" y="2273"/>
                    <a:pt x="3681" y="2305"/>
                    <a:pt x="3713" y="2337"/>
                  </a:cubicBezTo>
                  <a:cubicBezTo>
                    <a:pt x="3745" y="2369"/>
                    <a:pt x="3809" y="2401"/>
                    <a:pt x="3841" y="2433"/>
                  </a:cubicBezTo>
                  <a:cubicBezTo>
                    <a:pt x="3873" y="2465"/>
                    <a:pt x="3905" y="2465"/>
                    <a:pt x="3937" y="2497"/>
                  </a:cubicBezTo>
                  <a:lnTo>
                    <a:pt x="4033" y="2593"/>
                  </a:lnTo>
                  <a:cubicBezTo>
                    <a:pt x="4065" y="2625"/>
                    <a:pt x="4129" y="2657"/>
                    <a:pt x="4161" y="2689"/>
                  </a:cubicBezTo>
                  <a:lnTo>
                    <a:pt x="4257" y="2785"/>
                  </a:lnTo>
                  <a:cubicBezTo>
                    <a:pt x="4289" y="2850"/>
                    <a:pt x="4353" y="2882"/>
                    <a:pt x="4417" y="2946"/>
                  </a:cubicBezTo>
                  <a:cubicBezTo>
                    <a:pt x="4449" y="2978"/>
                    <a:pt x="4449" y="2978"/>
                    <a:pt x="4481" y="2978"/>
                  </a:cubicBezTo>
                  <a:lnTo>
                    <a:pt x="4481" y="3010"/>
                  </a:lnTo>
                  <a:lnTo>
                    <a:pt x="4642" y="3170"/>
                  </a:lnTo>
                  <a:cubicBezTo>
                    <a:pt x="4642" y="3202"/>
                    <a:pt x="4674" y="3202"/>
                    <a:pt x="4674" y="3234"/>
                  </a:cubicBezTo>
                  <a:cubicBezTo>
                    <a:pt x="4738" y="3266"/>
                    <a:pt x="4770" y="3298"/>
                    <a:pt x="4802" y="3330"/>
                  </a:cubicBezTo>
                  <a:lnTo>
                    <a:pt x="4866" y="3426"/>
                  </a:lnTo>
                  <a:cubicBezTo>
                    <a:pt x="4898" y="3458"/>
                    <a:pt x="4930" y="3522"/>
                    <a:pt x="4962" y="3554"/>
                  </a:cubicBezTo>
                  <a:lnTo>
                    <a:pt x="5058" y="3650"/>
                  </a:lnTo>
                  <a:lnTo>
                    <a:pt x="5154" y="3778"/>
                  </a:lnTo>
                  <a:lnTo>
                    <a:pt x="5218" y="3842"/>
                  </a:lnTo>
                  <a:cubicBezTo>
                    <a:pt x="5250" y="3906"/>
                    <a:pt x="5282" y="3938"/>
                    <a:pt x="5314" y="3970"/>
                  </a:cubicBezTo>
                  <a:cubicBezTo>
                    <a:pt x="5346" y="4002"/>
                    <a:pt x="5378" y="4034"/>
                    <a:pt x="5378" y="4066"/>
                  </a:cubicBezTo>
                  <a:cubicBezTo>
                    <a:pt x="5410" y="4130"/>
                    <a:pt x="5474" y="4162"/>
                    <a:pt x="5506" y="4226"/>
                  </a:cubicBezTo>
                  <a:cubicBezTo>
                    <a:pt x="5506" y="4258"/>
                    <a:pt x="5538" y="4258"/>
                    <a:pt x="5538" y="4290"/>
                  </a:cubicBezTo>
                  <a:cubicBezTo>
                    <a:pt x="5602" y="4354"/>
                    <a:pt x="5634" y="4418"/>
                    <a:pt x="5666" y="4482"/>
                  </a:cubicBezTo>
                  <a:cubicBezTo>
                    <a:pt x="5666" y="4482"/>
                    <a:pt x="5698" y="4514"/>
                    <a:pt x="5698" y="4546"/>
                  </a:cubicBezTo>
                  <a:cubicBezTo>
                    <a:pt x="5762" y="4610"/>
                    <a:pt x="5794" y="4706"/>
                    <a:pt x="5858" y="4770"/>
                  </a:cubicBezTo>
                  <a:cubicBezTo>
                    <a:pt x="5858" y="4802"/>
                    <a:pt x="5890" y="4802"/>
                    <a:pt x="5890" y="4834"/>
                  </a:cubicBezTo>
                  <a:lnTo>
                    <a:pt x="5986" y="5026"/>
                  </a:lnTo>
                  <a:cubicBezTo>
                    <a:pt x="6018" y="5026"/>
                    <a:pt x="6018" y="5058"/>
                    <a:pt x="6050" y="5090"/>
                  </a:cubicBezTo>
                  <a:cubicBezTo>
                    <a:pt x="6082" y="5154"/>
                    <a:pt x="6114" y="5218"/>
                    <a:pt x="6146" y="5250"/>
                  </a:cubicBezTo>
                  <a:cubicBezTo>
                    <a:pt x="6146" y="5282"/>
                    <a:pt x="6178" y="5314"/>
                    <a:pt x="6178" y="5346"/>
                  </a:cubicBezTo>
                  <a:cubicBezTo>
                    <a:pt x="6210" y="5410"/>
                    <a:pt x="6242" y="5442"/>
                    <a:pt x="6274" y="5506"/>
                  </a:cubicBezTo>
                  <a:cubicBezTo>
                    <a:pt x="6274" y="5538"/>
                    <a:pt x="6306" y="5570"/>
                    <a:pt x="6306" y="5602"/>
                  </a:cubicBezTo>
                  <a:cubicBezTo>
                    <a:pt x="6338" y="5666"/>
                    <a:pt x="6370" y="5698"/>
                    <a:pt x="6402" y="5762"/>
                  </a:cubicBezTo>
                  <a:cubicBezTo>
                    <a:pt x="6402" y="5794"/>
                    <a:pt x="6434" y="5826"/>
                    <a:pt x="6434" y="5858"/>
                  </a:cubicBezTo>
                  <a:cubicBezTo>
                    <a:pt x="6466" y="5922"/>
                    <a:pt x="6498" y="5954"/>
                    <a:pt x="6498" y="6018"/>
                  </a:cubicBezTo>
                  <a:cubicBezTo>
                    <a:pt x="6530" y="6050"/>
                    <a:pt x="6530" y="6050"/>
                    <a:pt x="6530" y="6082"/>
                  </a:cubicBezTo>
                  <a:cubicBezTo>
                    <a:pt x="6562" y="6146"/>
                    <a:pt x="6594" y="6210"/>
                    <a:pt x="6626" y="6274"/>
                  </a:cubicBezTo>
                  <a:lnTo>
                    <a:pt x="6626" y="6306"/>
                  </a:lnTo>
                  <a:cubicBezTo>
                    <a:pt x="6658" y="6338"/>
                    <a:pt x="6658" y="6370"/>
                    <a:pt x="6658" y="6402"/>
                  </a:cubicBezTo>
                  <a:cubicBezTo>
                    <a:pt x="6690" y="6466"/>
                    <a:pt x="6722" y="6562"/>
                    <a:pt x="6754" y="6626"/>
                  </a:cubicBezTo>
                  <a:cubicBezTo>
                    <a:pt x="6754" y="6658"/>
                    <a:pt x="6786" y="6722"/>
                    <a:pt x="6786" y="6754"/>
                  </a:cubicBezTo>
                  <a:cubicBezTo>
                    <a:pt x="6818" y="6786"/>
                    <a:pt x="6818" y="6850"/>
                    <a:pt x="6850" y="6914"/>
                  </a:cubicBezTo>
                  <a:cubicBezTo>
                    <a:pt x="6850" y="6946"/>
                    <a:pt x="6882" y="6978"/>
                    <a:pt x="6882" y="7042"/>
                  </a:cubicBezTo>
                  <a:cubicBezTo>
                    <a:pt x="6914" y="7074"/>
                    <a:pt x="6914" y="7106"/>
                    <a:pt x="6914" y="7170"/>
                  </a:cubicBezTo>
                  <a:cubicBezTo>
                    <a:pt x="6946" y="7202"/>
                    <a:pt x="6946" y="7266"/>
                    <a:pt x="6978" y="7298"/>
                  </a:cubicBezTo>
                  <a:cubicBezTo>
                    <a:pt x="6978" y="7330"/>
                    <a:pt x="6978" y="7394"/>
                    <a:pt x="7010" y="7426"/>
                  </a:cubicBezTo>
                  <a:cubicBezTo>
                    <a:pt x="7010" y="7458"/>
                    <a:pt x="7010" y="7522"/>
                    <a:pt x="7042" y="7554"/>
                  </a:cubicBezTo>
                  <a:cubicBezTo>
                    <a:pt x="7042" y="7618"/>
                    <a:pt x="7042" y="7650"/>
                    <a:pt x="7074" y="7682"/>
                  </a:cubicBezTo>
                  <a:cubicBezTo>
                    <a:pt x="7074" y="7714"/>
                    <a:pt x="7074" y="7778"/>
                    <a:pt x="7106" y="7842"/>
                  </a:cubicBezTo>
                  <a:lnTo>
                    <a:pt x="7106" y="7938"/>
                  </a:lnTo>
                  <a:cubicBezTo>
                    <a:pt x="7138" y="8002"/>
                    <a:pt x="7138" y="8066"/>
                    <a:pt x="7138" y="8130"/>
                  </a:cubicBezTo>
                  <a:cubicBezTo>
                    <a:pt x="7138" y="8162"/>
                    <a:pt x="7170" y="8162"/>
                    <a:pt x="7170" y="8162"/>
                  </a:cubicBezTo>
                  <a:cubicBezTo>
                    <a:pt x="7170" y="8259"/>
                    <a:pt x="7170" y="8323"/>
                    <a:pt x="7202" y="8419"/>
                  </a:cubicBezTo>
                  <a:lnTo>
                    <a:pt x="7202" y="8483"/>
                  </a:lnTo>
                  <a:lnTo>
                    <a:pt x="7202" y="8643"/>
                  </a:lnTo>
                  <a:cubicBezTo>
                    <a:pt x="7202" y="8675"/>
                    <a:pt x="7202" y="8707"/>
                    <a:pt x="7234" y="8739"/>
                  </a:cubicBezTo>
                  <a:lnTo>
                    <a:pt x="7234" y="8899"/>
                  </a:lnTo>
                  <a:lnTo>
                    <a:pt x="7234" y="8963"/>
                  </a:lnTo>
                  <a:lnTo>
                    <a:pt x="7234" y="9187"/>
                  </a:lnTo>
                  <a:lnTo>
                    <a:pt x="7234" y="9443"/>
                  </a:lnTo>
                  <a:lnTo>
                    <a:pt x="7234" y="9507"/>
                  </a:lnTo>
                  <a:lnTo>
                    <a:pt x="7202" y="9635"/>
                  </a:lnTo>
                  <a:lnTo>
                    <a:pt x="7202" y="9731"/>
                  </a:lnTo>
                  <a:lnTo>
                    <a:pt x="7202" y="9859"/>
                  </a:lnTo>
                  <a:cubicBezTo>
                    <a:pt x="7202" y="9891"/>
                    <a:pt x="7170" y="9923"/>
                    <a:pt x="7170" y="9955"/>
                  </a:cubicBezTo>
                  <a:lnTo>
                    <a:pt x="7170" y="10083"/>
                  </a:lnTo>
                  <a:cubicBezTo>
                    <a:pt x="7138" y="10115"/>
                    <a:pt x="7138" y="10147"/>
                    <a:pt x="7138" y="10179"/>
                  </a:cubicBezTo>
                  <a:cubicBezTo>
                    <a:pt x="7138" y="10211"/>
                    <a:pt x="7138" y="10243"/>
                    <a:pt x="7106" y="10275"/>
                  </a:cubicBezTo>
                  <a:cubicBezTo>
                    <a:pt x="7106" y="10307"/>
                    <a:pt x="7106" y="10339"/>
                    <a:pt x="7074" y="10403"/>
                  </a:cubicBezTo>
                  <a:lnTo>
                    <a:pt x="7074" y="10467"/>
                  </a:lnTo>
                  <a:cubicBezTo>
                    <a:pt x="7042" y="10531"/>
                    <a:pt x="7042" y="10563"/>
                    <a:pt x="7010" y="10627"/>
                  </a:cubicBezTo>
                  <a:cubicBezTo>
                    <a:pt x="7010" y="10627"/>
                    <a:pt x="7010" y="10659"/>
                    <a:pt x="6978" y="10691"/>
                  </a:cubicBezTo>
                  <a:lnTo>
                    <a:pt x="6978" y="10723"/>
                  </a:lnTo>
                  <a:cubicBezTo>
                    <a:pt x="6946" y="10787"/>
                    <a:pt x="6946" y="10819"/>
                    <a:pt x="6914" y="10883"/>
                  </a:cubicBezTo>
                  <a:lnTo>
                    <a:pt x="6914" y="10915"/>
                  </a:lnTo>
                  <a:cubicBezTo>
                    <a:pt x="6882" y="10947"/>
                    <a:pt x="6850" y="11011"/>
                    <a:pt x="6818" y="11075"/>
                  </a:cubicBezTo>
                  <a:cubicBezTo>
                    <a:pt x="6786" y="11107"/>
                    <a:pt x="6754" y="11171"/>
                    <a:pt x="6722" y="11203"/>
                  </a:cubicBezTo>
                  <a:lnTo>
                    <a:pt x="6722" y="11235"/>
                  </a:lnTo>
                  <a:cubicBezTo>
                    <a:pt x="6690" y="11267"/>
                    <a:pt x="6658" y="11299"/>
                    <a:pt x="6658" y="11331"/>
                  </a:cubicBezTo>
                  <a:cubicBezTo>
                    <a:pt x="6626" y="11363"/>
                    <a:pt x="6626" y="11363"/>
                    <a:pt x="6626" y="11395"/>
                  </a:cubicBezTo>
                  <a:cubicBezTo>
                    <a:pt x="6594" y="11427"/>
                    <a:pt x="6562" y="11459"/>
                    <a:pt x="6530" y="11459"/>
                  </a:cubicBezTo>
                  <a:cubicBezTo>
                    <a:pt x="6530" y="11491"/>
                    <a:pt x="6530" y="11491"/>
                    <a:pt x="6498" y="11491"/>
                  </a:cubicBezTo>
                  <a:cubicBezTo>
                    <a:pt x="6466" y="11555"/>
                    <a:pt x="6434" y="11587"/>
                    <a:pt x="6402" y="11619"/>
                  </a:cubicBezTo>
                  <a:lnTo>
                    <a:pt x="6306" y="11715"/>
                  </a:lnTo>
                  <a:lnTo>
                    <a:pt x="6274" y="11747"/>
                  </a:lnTo>
                  <a:cubicBezTo>
                    <a:pt x="6242" y="11779"/>
                    <a:pt x="6210" y="11779"/>
                    <a:pt x="6178" y="11811"/>
                  </a:cubicBezTo>
                  <a:cubicBezTo>
                    <a:pt x="6159" y="11811"/>
                    <a:pt x="6151" y="11823"/>
                    <a:pt x="6148" y="11832"/>
                  </a:cubicBezTo>
                  <a:lnTo>
                    <a:pt x="6148" y="11832"/>
                  </a:lnTo>
                  <a:lnTo>
                    <a:pt x="8226" y="10627"/>
                  </a:lnTo>
                  <a:cubicBezTo>
                    <a:pt x="8258" y="10627"/>
                    <a:pt x="8290" y="10595"/>
                    <a:pt x="8354" y="10563"/>
                  </a:cubicBezTo>
                  <a:cubicBezTo>
                    <a:pt x="8354" y="10563"/>
                    <a:pt x="8354" y="10531"/>
                    <a:pt x="8386" y="10531"/>
                  </a:cubicBezTo>
                  <a:cubicBezTo>
                    <a:pt x="8418" y="10499"/>
                    <a:pt x="8450" y="10499"/>
                    <a:pt x="8450" y="10467"/>
                  </a:cubicBezTo>
                  <a:cubicBezTo>
                    <a:pt x="8482" y="10467"/>
                    <a:pt x="8482" y="10435"/>
                    <a:pt x="8514" y="10435"/>
                  </a:cubicBezTo>
                  <a:lnTo>
                    <a:pt x="8610" y="10339"/>
                  </a:lnTo>
                  <a:cubicBezTo>
                    <a:pt x="8642" y="10307"/>
                    <a:pt x="8674" y="10275"/>
                    <a:pt x="8706" y="10211"/>
                  </a:cubicBezTo>
                  <a:cubicBezTo>
                    <a:pt x="8738" y="10211"/>
                    <a:pt x="8738" y="10211"/>
                    <a:pt x="8738" y="10179"/>
                  </a:cubicBezTo>
                  <a:cubicBezTo>
                    <a:pt x="8770" y="10147"/>
                    <a:pt x="8802" y="10115"/>
                    <a:pt x="8834" y="10115"/>
                  </a:cubicBezTo>
                  <a:cubicBezTo>
                    <a:pt x="8834" y="10083"/>
                    <a:pt x="8834" y="10083"/>
                    <a:pt x="8866" y="10051"/>
                  </a:cubicBezTo>
                  <a:cubicBezTo>
                    <a:pt x="8866" y="10019"/>
                    <a:pt x="8898" y="9987"/>
                    <a:pt x="8930" y="9955"/>
                  </a:cubicBezTo>
                  <a:lnTo>
                    <a:pt x="8930" y="9923"/>
                  </a:lnTo>
                  <a:cubicBezTo>
                    <a:pt x="8994" y="9859"/>
                    <a:pt x="8994" y="9827"/>
                    <a:pt x="9026" y="9795"/>
                  </a:cubicBezTo>
                  <a:cubicBezTo>
                    <a:pt x="9058" y="9731"/>
                    <a:pt x="9090" y="9667"/>
                    <a:pt x="9122" y="9635"/>
                  </a:cubicBezTo>
                  <a:lnTo>
                    <a:pt x="9122" y="9603"/>
                  </a:lnTo>
                  <a:cubicBezTo>
                    <a:pt x="9154" y="9539"/>
                    <a:pt x="9154" y="9507"/>
                    <a:pt x="9186" y="9475"/>
                  </a:cubicBezTo>
                  <a:lnTo>
                    <a:pt x="9186" y="9411"/>
                  </a:lnTo>
                  <a:cubicBezTo>
                    <a:pt x="9186" y="9411"/>
                    <a:pt x="9218" y="9411"/>
                    <a:pt x="9218" y="9379"/>
                  </a:cubicBezTo>
                  <a:lnTo>
                    <a:pt x="9218" y="9347"/>
                  </a:lnTo>
                  <a:cubicBezTo>
                    <a:pt x="9250" y="9283"/>
                    <a:pt x="9250" y="9251"/>
                    <a:pt x="9282" y="9219"/>
                  </a:cubicBezTo>
                  <a:lnTo>
                    <a:pt x="9282" y="9155"/>
                  </a:lnTo>
                  <a:lnTo>
                    <a:pt x="9282" y="9123"/>
                  </a:lnTo>
                  <a:cubicBezTo>
                    <a:pt x="9314" y="9091"/>
                    <a:pt x="9314" y="9027"/>
                    <a:pt x="9314" y="8995"/>
                  </a:cubicBezTo>
                  <a:lnTo>
                    <a:pt x="9346" y="8963"/>
                  </a:lnTo>
                  <a:lnTo>
                    <a:pt x="9346" y="8899"/>
                  </a:lnTo>
                  <a:cubicBezTo>
                    <a:pt x="9346" y="8867"/>
                    <a:pt x="9346" y="8835"/>
                    <a:pt x="9378" y="8803"/>
                  </a:cubicBezTo>
                  <a:lnTo>
                    <a:pt x="9378" y="8739"/>
                  </a:lnTo>
                  <a:lnTo>
                    <a:pt x="9378" y="8675"/>
                  </a:lnTo>
                  <a:cubicBezTo>
                    <a:pt x="9378" y="8643"/>
                    <a:pt x="9410" y="8611"/>
                    <a:pt x="9410" y="8579"/>
                  </a:cubicBezTo>
                  <a:lnTo>
                    <a:pt x="9410" y="8547"/>
                  </a:lnTo>
                  <a:lnTo>
                    <a:pt x="9410" y="8451"/>
                  </a:lnTo>
                  <a:lnTo>
                    <a:pt x="9410" y="8387"/>
                  </a:lnTo>
                  <a:cubicBezTo>
                    <a:pt x="9410" y="8355"/>
                    <a:pt x="9442" y="8355"/>
                    <a:pt x="9442" y="8323"/>
                  </a:cubicBezTo>
                  <a:lnTo>
                    <a:pt x="9442" y="8227"/>
                  </a:lnTo>
                  <a:lnTo>
                    <a:pt x="9442" y="8162"/>
                  </a:lnTo>
                  <a:lnTo>
                    <a:pt x="9442" y="7938"/>
                  </a:lnTo>
                  <a:lnTo>
                    <a:pt x="9442" y="7714"/>
                  </a:lnTo>
                  <a:lnTo>
                    <a:pt x="9442" y="7682"/>
                  </a:lnTo>
                  <a:lnTo>
                    <a:pt x="9442" y="7618"/>
                  </a:lnTo>
                  <a:lnTo>
                    <a:pt x="9442" y="7522"/>
                  </a:lnTo>
                  <a:lnTo>
                    <a:pt x="9442" y="7458"/>
                  </a:lnTo>
                  <a:cubicBezTo>
                    <a:pt x="9410" y="7426"/>
                    <a:pt x="9410" y="7394"/>
                    <a:pt x="9410" y="7362"/>
                  </a:cubicBezTo>
                  <a:lnTo>
                    <a:pt x="9410" y="7298"/>
                  </a:lnTo>
                  <a:lnTo>
                    <a:pt x="9410" y="7202"/>
                  </a:lnTo>
                  <a:lnTo>
                    <a:pt x="9410" y="7106"/>
                  </a:lnTo>
                  <a:lnTo>
                    <a:pt x="9378" y="7106"/>
                  </a:lnTo>
                  <a:cubicBezTo>
                    <a:pt x="9378" y="7010"/>
                    <a:pt x="9378" y="6946"/>
                    <a:pt x="9346" y="6882"/>
                  </a:cubicBezTo>
                  <a:lnTo>
                    <a:pt x="9346" y="6850"/>
                  </a:lnTo>
                  <a:cubicBezTo>
                    <a:pt x="9346" y="6786"/>
                    <a:pt x="9346" y="6722"/>
                    <a:pt x="9314" y="6658"/>
                  </a:cubicBezTo>
                  <a:lnTo>
                    <a:pt x="9314" y="6626"/>
                  </a:lnTo>
                  <a:lnTo>
                    <a:pt x="9314" y="6530"/>
                  </a:lnTo>
                  <a:cubicBezTo>
                    <a:pt x="9282" y="6498"/>
                    <a:pt x="9282" y="6466"/>
                    <a:pt x="9282" y="6434"/>
                  </a:cubicBezTo>
                  <a:lnTo>
                    <a:pt x="9250" y="6370"/>
                  </a:lnTo>
                  <a:lnTo>
                    <a:pt x="9250" y="6274"/>
                  </a:lnTo>
                  <a:cubicBezTo>
                    <a:pt x="9218" y="6242"/>
                    <a:pt x="9218" y="6210"/>
                    <a:pt x="9218" y="6210"/>
                  </a:cubicBezTo>
                  <a:lnTo>
                    <a:pt x="9218" y="6146"/>
                  </a:lnTo>
                  <a:cubicBezTo>
                    <a:pt x="9186" y="6082"/>
                    <a:pt x="9186" y="6050"/>
                    <a:pt x="9186" y="6018"/>
                  </a:cubicBezTo>
                  <a:cubicBezTo>
                    <a:pt x="9154" y="5986"/>
                    <a:pt x="9154" y="5954"/>
                    <a:pt x="9154" y="5954"/>
                  </a:cubicBezTo>
                  <a:cubicBezTo>
                    <a:pt x="9154" y="5922"/>
                    <a:pt x="9154" y="5890"/>
                    <a:pt x="9122" y="5890"/>
                  </a:cubicBezTo>
                  <a:cubicBezTo>
                    <a:pt x="9122" y="5826"/>
                    <a:pt x="9090" y="5794"/>
                    <a:pt x="9090" y="5730"/>
                  </a:cubicBezTo>
                  <a:cubicBezTo>
                    <a:pt x="9090" y="5730"/>
                    <a:pt x="9090" y="5698"/>
                    <a:pt x="9058" y="5666"/>
                  </a:cubicBezTo>
                  <a:lnTo>
                    <a:pt x="9058" y="5602"/>
                  </a:lnTo>
                  <a:cubicBezTo>
                    <a:pt x="9026" y="5570"/>
                    <a:pt x="9026" y="5506"/>
                    <a:pt x="8994" y="5474"/>
                  </a:cubicBezTo>
                  <a:lnTo>
                    <a:pt x="8962" y="5378"/>
                  </a:lnTo>
                  <a:lnTo>
                    <a:pt x="8962" y="5346"/>
                  </a:lnTo>
                  <a:cubicBezTo>
                    <a:pt x="8930" y="5282"/>
                    <a:pt x="8898" y="5186"/>
                    <a:pt x="8866" y="5122"/>
                  </a:cubicBezTo>
                  <a:lnTo>
                    <a:pt x="8866" y="5058"/>
                  </a:lnTo>
                  <a:cubicBezTo>
                    <a:pt x="8834" y="5058"/>
                    <a:pt x="8834" y="5058"/>
                    <a:pt x="8834" y="5026"/>
                  </a:cubicBezTo>
                  <a:lnTo>
                    <a:pt x="8802" y="4962"/>
                  </a:lnTo>
                  <a:cubicBezTo>
                    <a:pt x="8802" y="4930"/>
                    <a:pt x="8770" y="4866"/>
                    <a:pt x="8738" y="4802"/>
                  </a:cubicBezTo>
                  <a:cubicBezTo>
                    <a:pt x="8738" y="4770"/>
                    <a:pt x="8706" y="4738"/>
                    <a:pt x="8706" y="4738"/>
                  </a:cubicBezTo>
                  <a:lnTo>
                    <a:pt x="8706" y="4674"/>
                  </a:lnTo>
                  <a:cubicBezTo>
                    <a:pt x="8674" y="4642"/>
                    <a:pt x="8674" y="4610"/>
                    <a:pt x="8642" y="4578"/>
                  </a:cubicBezTo>
                  <a:cubicBezTo>
                    <a:pt x="8642" y="4546"/>
                    <a:pt x="8610" y="4514"/>
                    <a:pt x="8578" y="4450"/>
                  </a:cubicBezTo>
                  <a:cubicBezTo>
                    <a:pt x="8578" y="4418"/>
                    <a:pt x="8546" y="4354"/>
                    <a:pt x="8514" y="4322"/>
                  </a:cubicBezTo>
                  <a:cubicBezTo>
                    <a:pt x="8514" y="4290"/>
                    <a:pt x="8482" y="4258"/>
                    <a:pt x="8482" y="4226"/>
                  </a:cubicBezTo>
                  <a:lnTo>
                    <a:pt x="8450" y="4194"/>
                  </a:lnTo>
                  <a:cubicBezTo>
                    <a:pt x="8450" y="4162"/>
                    <a:pt x="8418" y="4098"/>
                    <a:pt x="8386" y="4066"/>
                  </a:cubicBezTo>
                  <a:cubicBezTo>
                    <a:pt x="8386" y="4034"/>
                    <a:pt x="8354" y="4002"/>
                    <a:pt x="8354" y="3970"/>
                  </a:cubicBezTo>
                  <a:cubicBezTo>
                    <a:pt x="8322" y="3906"/>
                    <a:pt x="8290" y="3874"/>
                    <a:pt x="8258" y="3810"/>
                  </a:cubicBezTo>
                  <a:cubicBezTo>
                    <a:pt x="8226" y="3778"/>
                    <a:pt x="8226" y="3746"/>
                    <a:pt x="8194" y="3714"/>
                  </a:cubicBezTo>
                  <a:cubicBezTo>
                    <a:pt x="8162" y="3650"/>
                    <a:pt x="8130" y="3586"/>
                    <a:pt x="8098" y="3554"/>
                  </a:cubicBezTo>
                  <a:cubicBezTo>
                    <a:pt x="8066" y="3522"/>
                    <a:pt x="8066" y="3522"/>
                    <a:pt x="8066" y="3490"/>
                  </a:cubicBezTo>
                  <a:cubicBezTo>
                    <a:pt x="8002" y="3394"/>
                    <a:pt x="7970" y="3330"/>
                    <a:pt x="7906" y="3266"/>
                  </a:cubicBezTo>
                  <a:cubicBezTo>
                    <a:pt x="7906" y="3234"/>
                    <a:pt x="7874" y="3202"/>
                    <a:pt x="7874" y="3202"/>
                  </a:cubicBezTo>
                  <a:cubicBezTo>
                    <a:pt x="7842" y="3138"/>
                    <a:pt x="7778" y="3074"/>
                    <a:pt x="7746" y="3010"/>
                  </a:cubicBezTo>
                  <a:lnTo>
                    <a:pt x="7682" y="2946"/>
                  </a:lnTo>
                  <a:cubicBezTo>
                    <a:pt x="7650" y="2882"/>
                    <a:pt x="7618" y="2850"/>
                    <a:pt x="7586" y="2785"/>
                  </a:cubicBezTo>
                  <a:cubicBezTo>
                    <a:pt x="7586" y="2753"/>
                    <a:pt x="7554" y="2721"/>
                    <a:pt x="7522" y="2689"/>
                  </a:cubicBezTo>
                  <a:cubicBezTo>
                    <a:pt x="7490" y="2657"/>
                    <a:pt x="7458" y="2625"/>
                    <a:pt x="7426" y="2561"/>
                  </a:cubicBezTo>
                  <a:cubicBezTo>
                    <a:pt x="7394" y="2529"/>
                    <a:pt x="7394" y="2497"/>
                    <a:pt x="7362" y="2497"/>
                  </a:cubicBezTo>
                  <a:cubicBezTo>
                    <a:pt x="7330" y="2465"/>
                    <a:pt x="7298" y="2433"/>
                    <a:pt x="7298" y="2401"/>
                  </a:cubicBezTo>
                  <a:lnTo>
                    <a:pt x="7266" y="2369"/>
                  </a:lnTo>
                  <a:lnTo>
                    <a:pt x="7170" y="2273"/>
                  </a:lnTo>
                  <a:cubicBezTo>
                    <a:pt x="7138" y="2241"/>
                    <a:pt x="7106" y="2209"/>
                    <a:pt x="7074" y="2145"/>
                  </a:cubicBezTo>
                  <a:lnTo>
                    <a:pt x="7010" y="2049"/>
                  </a:lnTo>
                  <a:cubicBezTo>
                    <a:pt x="6978" y="2049"/>
                    <a:pt x="6946" y="2017"/>
                    <a:pt x="6946" y="1985"/>
                  </a:cubicBezTo>
                  <a:cubicBezTo>
                    <a:pt x="6914" y="1985"/>
                    <a:pt x="6914" y="1953"/>
                    <a:pt x="6882" y="1953"/>
                  </a:cubicBezTo>
                  <a:cubicBezTo>
                    <a:pt x="6882" y="1921"/>
                    <a:pt x="6850" y="1921"/>
                    <a:pt x="6850" y="1889"/>
                  </a:cubicBezTo>
                  <a:cubicBezTo>
                    <a:pt x="6786" y="1857"/>
                    <a:pt x="6754" y="1793"/>
                    <a:pt x="6690" y="1729"/>
                  </a:cubicBezTo>
                  <a:lnTo>
                    <a:pt x="6658" y="1729"/>
                  </a:lnTo>
                  <a:lnTo>
                    <a:pt x="6626" y="1665"/>
                  </a:lnTo>
                  <a:cubicBezTo>
                    <a:pt x="6562" y="1601"/>
                    <a:pt x="6498" y="1569"/>
                    <a:pt x="6466" y="1505"/>
                  </a:cubicBezTo>
                  <a:lnTo>
                    <a:pt x="6434" y="1473"/>
                  </a:lnTo>
                  <a:cubicBezTo>
                    <a:pt x="6402" y="1473"/>
                    <a:pt x="6370" y="1441"/>
                    <a:pt x="6370" y="1409"/>
                  </a:cubicBezTo>
                  <a:cubicBezTo>
                    <a:pt x="6338" y="1377"/>
                    <a:pt x="6274" y="1345"/>
                    <a:pt x="6242" y="1313"/>
                  </a:cubicBezTo>
                  <a:lnTo>
                    <a:pt x="6210" y="1281"/>
                  </a:lnTo>
                  <a:cubicBezTo>
                    <a:pt x="6178" y="1249"/>
                    <a:pt x="6146" y="1249"/>
                    <a:pt x="6146" y="1217"/>
                  </a:cubicBezTo>
                  <a:cubicBezTo>
                    <a:pt x="6114" y="1185"/>
                    <a:pt x="6082" y="1185"/>
                    <a:pt x="6050" y="1153"/>
                  </a:cubicBezTo>
                  <a:cubicBezTo>
                    <a:pt x="6018" y="1153"/>
                    <a:pt x="6018" y="1121"/>
                    <a:pt x="6018" y="1121"/>
                  </a:cubicBezTo>
                  <a:cubicBezTo>
                    <a:pt x="5986" y="1089"/>
                    <a:pt x="5954" y="1089"/>
                    <a:pt x="5922" y="1057"/>
                  </a:cubicBezTo>
                  <a:cubicBezTo>
                    <a:pt x="5890" y="1025"/>
                    <a:pt x="5858" y="1025"/>
                    <a:pt x="5826" y="993"/>
                  </a:cubicBezTo>
                  <a:cubicBezTo>
                    <a:pt x="5826" y="993"/>
                    <a:pt x="5826" y="961"/>
                    <a:pt x="5794" y="961"/>
                  </a:cubicBezTo>
                  <a:cubicBezTo>
                    <a:pt x="5762" y="929"/>
                    <a:pt x="5730" y="929"/>
                    <a:pt x="5698" y="897"/>
                  </a:cubicBezTo>
                  <a:lnTo>
                    <a:pt x="5634" y="833"/>
                  </a:lnTo>
                  <a:cubicBezTo>
                    <a:pt x="5570" y="801"/>
                    <a:pt x="5506" y="737"/>
                    <a:pt x="5442" y="705"/>
                  </a:cubicBezTo>
                  <a:lnTo>
                    <a:pt x="5410" y="705"/>
                  </a:lnTo>
                  <a:cubicBezTo>
                    <a:pt x="5378" y="673"/>
                    <a:pt x="5314" y="641"/>
                    <a:pt x="5250" y="609"/>
                  </a:cubicBezTo>
                  <a:lnTo>
                    <a:pt x="5218" y="577"/>
                  </a:lnTo>
                  <a:cubicBezTo>
                    <a:pt x="5186" y="545"/>
                    <a:pt x="5122" y="513"/>
                    <a:pt x="5090" y="513"/>
                  </a:cubicBezTo>
                  <a:lnTo>
                    <a:pt x="5058" y="481"/>
                  </a:lnTo>
                  <a:cubicBezTo>
                    <a:pt x="5026" y="481"/>
                    <a:pt x="4962" y="449"/>
                    <a:pt x="4930" y="417"/>
                  </a:cubicBezTo>
                  <a:cubicBezTo>
                    <a:pt x="4834" y="385"/>
                    <a:pt x="4802" y="353"/>
                    <a:pt x="4738" y="321"/>
                  </a:cubicBezTo>
                  <a:lnTo>
                    <a:pt x="4706" y="321"/>
                  </a:lnTo>
                  <a:cubicBezTo>
                    <a:pt x="4674" y="289"/>
                    <a:pt x="4610" y="289"/>
                    <a:pt x="4578" y="257"/>
                  </a:cubicBezTo>
                  <a:cubicBezTo>
                    <a:pt x="4514" y="225"/>
                    <a:pt x="4449" y="225"/>
                    <a:pt x="4417" y="193"/>
                  </a:cubicBezTo>
                  <a:cubicBezTo>
                    <a:pt x="4321" y="161"/>
                    <a:pt x="4289" y="161"/>
                    <a:pt x="4225" y="129"/>
                  </a:cubicBezTo>
                  <a:cubicBezTo>
                    <a:pt x="4161" y="129"/>
                    <a:pt x="4097" y="97"/>
                    <a:pt x="4065" y="97"/>
                  </a:cubicBezTo>
                  <a:cubicBezTo>
                    <a:pt x="4001" y="65"/>
                    <a:pt x="3937" y="65"/>
                    <a:pt x="3905" y="65"/>
                  </a:cubicBezTo>
                  <a:cubicBezTo>
                    <a:pt x="3809" y="33"/>
                    <a:pt x="3745" y="33"/>
                    <a:pt x="3713" y="33"/>
                  </a:cubicBezTo>
                  <a:cubicBezTo>
                    <a:pt x="3617" y="1"/>
                    <a:pt x="3553" y="1"/>
                    <a:pt x="3521" y="1"/>
                  </a:cubicBezTo>
                  <a:close/>
                  <a:moveTo>
                    <a:pt x="6148" y="11832"/>
                  </a:moveTo>
                  <a:lnTo>
                    <a:pt x="6018" y="11907"/>
                  </a:lnTo>
                  <a:cubicBezTo>
                    <a:pt x="6050" y="11907"/>
                    <a:pt x="6082" y="11875"/>
                    <a:pt x="6146" y="11843"/>
                  </a:cubicBezTo>
                  <a:cubicBezTo>
                    <a:pt x="6146" y="11843"/>
                    <a:pt x="6146" y="11838"/>
                    <a:pt x="6148" y="11832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6143225" y="1516025"/>
              <a:ext cx="238475" cy="300900"/>
            </a:xfrm>
            <a:custGeom>
              <a:rect b="b" l="l" r="r" t="t"/>
              <a:pathLst>
                <a:path extrusionOk="0" h="12036" w="9539">
                  <a:moveTo>
                    <a:pt x="3841" y="97"/>
                  </a:moveTo>
                  <a:cubicBezTo>
                    <a:pt x="3841" y="97"/>
                    <a:pt x="3841" y="161"/>
                    <a:pt x="3873" y="161"/>
                  </a:cubicBezTo>
                  <a:cubicBezTo>
                    <a:pt x="3905" y="161"/>
                    <a:pt x="3969" y="161"/>
                    <a:pt x="4033" y="193"/>
                  </a:cubicBezTo>
                  <a:cubicBezTo>
                    <a:pt x="4065" y="193"/>
                    <a:pt x="4129" y="225"/>
                    <a:pt x="4193" y="225"/>
                  </a:cubicBezTo>
                  <a:cubicBezTo>
                    <a:pt x="4257" y="257"/>
                    <a:pt x="4289" y="257"/>
                    <a:pt x="4385" y="289"/>
                  </a:cubicBezTo>
                  <a:cubicBezTo>
                    <a:pt x="4417" y="321"/>
                    <a:pt x="4481" y="321"/>
                    <a:pt x="4546" y="353"/>
                  </a:cubicBezTo>
                  <a:cubicBezTo>
                    <a:pt x="4578" y="385"/>
                    <a:pt x="4642" y="385"/>
                    <a:pt x="4674" y="417"/>
                  </a:cubicBezTo>
                  <a:lnTo>
                    <a:pt x="4706" y="417"/>
                  </a:lnTo>
                  <a:cubicBezTo>
                    <a:pt x="4770" y="449"/>
                    <a:pt x="4802" y="481"/>
                    <a:pt x="4866" y="513"/>
                  </a:cubicBezTo>
                  <a:lnTo>
                    <a:pt x="4866" y="481"/>
                  </a:lnTo>
                  <a:cubicBezTo>
                    <a:pt x="4866" y="481"/>
                    <a:pt x="4866" y="513"/>
                    <a:pt x="4898" y="513"/>
                  </a:cubicBezTo>
                  <a:cubicBezTo>
                    <a:pt x="4930" y="545"/>
                    <a:pt x="4962" y="577"/>
                    <a:pt x="5026" y="577"/>
                  </a:cubicBezTo>
                  <a:lnTo>
                    <a:pt x="5026" y="609"/>
                  </a:lnTo>
                  <a:lnTo>
                    <a:pt x="5058" y="577"/>
                  </a:lnTo>
                  <a:lnTo>
                    <a:pt x="5058" y="609"/>
                  </a:lnTo>
                  <a:cubicBezTo>
                    <a:pt x="5090" y="609"/>
                    <a:pt x="5122" y="641"/>
                    <a:pt x="5186" y="673"/>
                  </a:cubicBezTo>
                  <a:lnTo>
                    <a:pt x="5218" y="705"/>
                  </a:lnTo>
                  <a:cubicBezTo>
                    <a:pt x="5250" y="737"/>
                    <a:pt x="5314" y="769"/>
                    <a:pt x="5378" y="801"/>
                  </a:cubicBezTo>
                  <a:cubicBezTo>
                    <a:pt x="5442" y="833"/>
                    <a:pt x="5506" y="897"/>
                    <a:pt x="5602" y="929"/>
                  </a:cubicBezTo>
                  <a:cubicBezTo>
                    <a:pt x="5602" y="961"/>
                    <a:pt x="5602" y="961"/>
                    <a:pt x="5634" y="961"/>
                  </a:cubicBezTo>
                  <a:lnTo>
                    <a:pt x="5698" y="993"/>
                  </a:lnTo>
                  <a:cubicBezTo>
                    <a:pt x="5698" y="1025"/>
                    <a:pt x="5730" y="1057"/>
                    <a:pt x="5762" y="1057"/>
                  </a:cubicBezTo>
                  <a:lnTo>
                    <a:pt x="5794" y="1089"/>
                  </a:lnTo>
                  <a:cubicBezTo>
                    <a:pt x="5826" y="1089"/>
                    <a:pt x="5826" y="1121"/>
                    <a:pt x="5858" y="1121"/>
                  </a:cubicBezTo>
                  <a:lnTo>
                    <a:pt x="5922" y="1185"/>
                  </a:lnTo>
                  <a:lnTo>
                    <a:pt x="5954" y="1217"/>
                  </a:lnTo>
                  <a:lnTo>
                    <a:pt x="5986" y="1249"/>
                  </a:lnTo>
                  <a:cubicBezTo>
                    <a:pt x="6018" y="1249"/>
                    <a:pt x="6050" y="1281"/>
                    <a:pt x="6082" y="1313"/>
                  </a:cubicBezTo>
                  <a:lnTo>
                    <a:pt x="6114" y="1345"/>
                  </a:lnTo>
                  <a:cubicBezTo>
                    <a:pt x="6114" y="1345"/>
                    <a:pt x="6146" y="1345"/>
                    <a:pt x="6146" y="1377"/>
                  </a:cubicBezTo>
                  <a:lnTo>
                    <a:pt x="6178" y="1409"/>
                  </a:lnTo>
                  <a:cubicBezTo>
                    <a:pt x="6242" y="1441"/>
                    <a:pt x="6274" y="1473"/>
                    <a:pt x="6306" y="1505"/>
                  </a:cubicBezTo>
                  <a:lnTo>
                    <a:pt x="6338" y="1537"/>
                  </a:lnTo>
                  <a:cubicBezTo>
                    <a:pt x="6370" y="1537"/>
                    <a:pt x="6370" y="1569"/>
                    <a:pt x="6370" y="1569"/>
                  </a:cubicBezTo>
                  <a:lnTo>
                    <a:pt x="6402" y="1601"/>
                  </a:lnTo>
                  <a:cubicBezTo>
                    <a:pt x="6466" y="1633"/>
                    <a:pt x="6530" y="1697"/>
                    <a:pt x="6594" y="1761"/>
                  </a:cubicBezTo>
                  <a:lnTo>
                    <a:pt x="6626" y="1793"/>
                  </a:lnTo>
                  <a:lnTo>
                    <a:pt x="6658" y="1825"/>
                  </a:lnTo>
                  <a:cubicBezTo>
                    <a:pt x="6690" y="1889"/>
                    <a:pt x="6754" y="1921"/>
                    <a:pt x="6786" y="1985"/>
                  </a:cubicBezTo>
                  <a:lnTo>
                    <a:pt x="6882" y="2081"/>
                  </a:lnTo>
                  <a:cubicBezTo>
                    <a:pt x="6914" y="2081"/>
                    <a:pt x="6914" y="2113"/>
                    <a:pt x="6914" y="2113"/>
                  </a:cubicBezTo>
                  <a:lnTo>
                    <a:pt x="6978" y="2177"/>
                  </a:lnTo>
                  <a:lnTo>
                    <a:pt x="7042" y="2241"/>
                  </a:lnTo>
                  <a:cubicBezTo>
                    <a:pt x="7074" y="2273"/>
                    <a:pt x="7106" y="2337"/>
                    <a:pt x="7138" y="2369"/>
                  </a:cubicBezTo>
                  <a:lnTo>
                    <a:pt x="7234" y="2465"/>
                  </a:lnTo>
                  <a:lnTo>
                    <a:pt x="7234" y="2497"/>
                  </a:lnTo>
                  <a:cubicBezTo>
                    <a:pt x="7266" y="2497"/>
                    <a:pt x="7266" y="2529"/>
                    <a:pt x="7298" y="2529"/>
                  </a:cubicBezTo>
                  <a:lnTo>
                    <a:pt x="7330" y="2593"/>
                  </a:lnTo>
                  <a:cubicBezTo>
                    <a:pt x="7362" y="2625"/>
                    <a:pt x="7362" y="2657"/>
                    <a:pt x="7394" y="2657"/>
                  </a:cubicBezTo>
                  <a:cubicBezTo>
                    <a:pt x="7426" y="2689"/>
                    <a:pt x="7458" y="2753"/>
                    <a:pt x="7458" y="2785"/>
                  </a:cubicBezTo>
                  <a:lnTo>
                    <a:pt x="7522" y="2817"/>
                  </a:lnTo>
                  <a:cubicBezTo>
                    <a:pt x="7522" y="2849"/>
                    <a:pt x="7554" y="2881"/>
                    <a:pt x="7554" y="2881"/>
                  </a:cubicBezTo>
                  <a:lnTo>
                    <a:pt x="7650" y="3010"/>
                  </a:lnTo>
                  <a:lnTo>
                    <a:pt x="7682" y="3074"/>
                  </a:lnTo>
                  <a:lnTo>
                    <a:pt x="7714" y="3106"/>
                  </a:lnTo>
                  <a:cubicBezTo>
                    <a:pt x="7746" y="3170"/>
                    <a:pt x="7778" y="3234"/>
                    <a:pt x="7842" y="3266"/>
                  </a:cubicBezTo>
                  <a:lnTo>
                    <a:pt x="7874" y="3330"/>
                  </a:lnTo>
                  <a:cubicBezTo>
                    <a:pt x="7906" y="3426"/>
                    <a:pt x="7970" y="3490"/>
                    <a:pt x="8034" y="3586"/>
                  </a:cubicBezTo>
                  <a:lnTo>
                    <a:pt x="8066" y="3618"/>
                  </a:lnTo>
                  <a:lnTo>
                    <a:pt x="8162" y="3810"/>
                  </a:lnTo>
                  <a:cubicBezTo>
                    <a:pt x="8162" y="3842"/>
                    <a:pt x="8194" y="3842"/>
                    <a:pt x="8194" y="3874"/>
                  </a:cubicBezTo>
                  <a:lnTo>
                    <a:pt x="8226" y="3906"/>
                  </a:lnTo>
                  <a:cubicBezTo>
                    <a:pt x="8258" y="3970"/>
                    <a:pt x="8258" y="4002"/>
                    <a:pt x="8290" y="4066"/>
                  </a:cubicBezTo>
                  <a:lnTo>
                    <a:pt x="8354" y="4130"/>
                  </a:lnTo>
                  <a:lnTo>
                    <a:pt x="8386" y="4194"/>
                  </a:lnTo>
                  <a:cubicBezTo>
                    <a:pt x="8386" y="4226"/>
                    <a:pt x="8418" y="4258"/>
                    <a:pt x="8418" y="4290"/>
                  </a:cubicBezTo>
                  <a:lnTo>
                    <a:pt x="8418" y="4322"/>
                  </a:lnTo>
                  <a:cubicBezTo>
                    <a:pt x="8450" y="4322"/>
                    <a:pt x="8450" y="4354"/>
                    <a:pt x="8482" y="4386"/>
                  </a:cubicBezTo>
                  <a:lnTo>
                    <a:pt x="8482" y="4418"/>
                  </a:lnTo>
                  <a:cubicBezTo>
                    <a:pt x="8514" y="4450"/>
                    <a:pt x="8546" y="4514"/>
                    <a:pt x="8546" y="4546"/>
                  </a:cubicBezTo>
                  <a:cubicBezTo>
                    <a:pt x="8578" y="4578"/>
                    <a:pt x="8578" y="4610"/>
                    <a:pt x="8610" y="4642"/>
                  </a:cubicBezTo>
                  <a:lnTo>
                    <a:pt x="8642" y="4706"/>
                  </a:lnTo>
                  <a:cubicBezTo>
                    <a:pt x="8642" y="4738"/>
                    <a:pt x="8642" y="4738"/>
                    <a:pt x="8674" y="4770"/>
                  </a:cubicBezTo>
                  <a:lnTo>
                    <a:pt x="8706" y="4898"/>
                  </a:lnTo>
                  <a:cubicBezTo>
                    <a:pt x="8738" y="4930"/>
                    <a:pt x="8770" y="4994"/>
                    <a:pt x="8770" y="5058"/>
                  </a:cubicBezTo>
                  <a:lnTo>
                    <a:pt x="8834" y="5154"/>
                  </a:lnTo>
                  <a:lnTo>
                    <a:pt x="8834" y="5186"/>
                  </a:lnTo>
                  <a:lnTo>
                    <a:pt x="8834" y="5218"/>
                  </a:lnTo>
                  <a:cubicBezTo>
                    <a:pt x="8866" y="5282"/>
                    <a:pt x="8898" y="5346"/>
                    <a:pt x="8930" y="5442"/>
                  </a:cubicBezTo>
                  <a:lnTo>
                    <a:pt x="8930" y="5474"/>
                  </a:lnTo>
                  <a:lnTo>
                    <a:pt x="8962" y="5506"/>
                  </a:lnTo>
                  <a:lnTo>
                    <a:pt x="8962" y="5538"/>
                  </a:lnTo>
                  <a:cubicBezTo>
                    <a:pt x="8994" y="5602"/>
                    <a:pt x="8994" y="5634"/>
                    <a:pt x="9026" y="5698"/>
                  </a:cubicBezTo>
                  <a:lnTo>
                    <a:pt x="9026" y="5730"/>
                  </a:lnTo>
                  <a:lnTo>
                    <a:pt x="9026" y="5762"/>
                  </a:lnTo>
                  <a:cubicBezTo>
                    <a:pt x="9058" y="5762"/>
                    <a:pt x="9058" y="5794"/>
                    <a:pt x="9058" y="5794"/>
                  </a:cubicBezTo>
                  <a:lnTo>
                    <a:pt x="9058" y="5826"/>
                  </a:lnTo>
                  <a:cubicBezTo>
                    <a:pt x="9058" y="5858"/>
                    <a:pt x="9090" y="5922"/>
                    <a:pt x="9090" y="5954"/>
                  </a:cubicBezTo>
                  <a:lnTo>
                    <a:pt x="9122" y="5986"/>
                  </a:lnTo>
                  <a:lnTo>
                    <a:pt x="9122" y="6018"/>
                  </a:lnTo>
                  <a:lnTo>
                    <a:pt x="9122" y="6050"/>
                  </a:lnTo>
                  <a:lnTo>
                    <a:pt x="9122" y="6082"/>
                  </a:lnTo>
                  <a:cubicBezTo>
                    <a:pt x="9154" y="6114"/>
                    <a:pt x="9154" y="6178"/>
                    <a:pt x="9154" y="6210"/>
                  </a:cubicBezTo>
                  <a:lnTo>
                    <a:pt x="9186" y="6242"/>
                  </a:lnTo>
                  <a:lnTo>
                    <a:pt x="9186" y="6274"/>
                  </a:lnTo>
                  <a:lnTo>
                    <a:pt x="9186" y="6338"/>
                  </a:lnTo>
                  <a:lnTo>
                    <a:pt x="9218" y="6370"/>
                  </a:lnTo>
                  <a:lnTo>
                    <a:pt x="9218" y="6466"/>
                  </a:lnTo>
                  <a:lnTo>
                    <a:pt x="9250" y="6498"/>
                  </a:lnTo>
                  <a:lnTo>
                    <a:pt x="9250" y="6594"/>
                  </a:lnTo>
                  <a:lnTo>
                    <a:pt x="9282" y="6658"/>
                  </a:lnTo>
                  <a:lnTo>
                    <a:pt x="9282" y="6722"/>
                  </a:lnTo>
                  <a:cubicBezTo>
                    <a:pt x="9282" y="6786"/>
                    <a:pt x="9314" y="6850"/>
                    <a:pt x="9314" y="6914"/>
                  </a:cubicBezTo>
                  <a:lnTo>
                    <a:pt x="9314" y="6946"/>
                  </a:lnTo>
                  <a:cubicBezTo>
                    <a:pt x="9346" y="7010"/>
                    <a:pt x="9346" y="7106"/>
                    <a:pt x="9346" y="7170"/>
                  </a:cubicBezTo>
                  <a:lnTo>
                    <a:pt x="9346" y="7202"/>
                  </a:lnTo>
                  <a:lnTo>
                    <a:pt x="9346" y="7234"/>
                  </a:lnTo>
                  <a:lnTo>
                    <a:pt x="9378" y="7298"/>
                  </a:lnTo>
                  <a:lnTo>
                    <a:pt x="9378" y="7362"/>
                  </a:lnTo>
                  <a:lnTo>
                    <a:pt x="9378" y="7426"/>
                  </a:lnTo>
                  <a:lnTo>
                    <a:pt x="9378" y="7522"/>
                  </a:lnTo>
                  <a:lnTo>
                    <a:pt x="9378" y="7554"/>
                  </a:lnTo>
                  <a:cubicBezTo>
                    <a:pt x="9410" y="7554"/>
                    <a:pt x="9410" y="7586"/>
                    <a:pt x="9410" y="7586"/>
                  </a:cubicBezTo>
                  <a:lnTo>
                    <a:pt x="9410" y="7650"/>
                  </a:lnTo>
                  <a:lnTo>
                    <a:pt x="9410" y="7682"/>
                  </a:lnTo>
                  <a:lnTo>
                    <a:pt x="9410" y="7746"/>
                  </a:lnTo>
                  <a:lnTo>
                    <a:pt x="9410" y="7778"/>
                  </a:lnTo>
                  <a:lnTo>
                    <a:pt x="9410" y="7970"/>
                  </a:lnTo>
                  <a:lnTo>
                    <a:pt x="9442" y="7970"/>
                  </a:lnTo>
                  <a:lnTo>
                    <a:pt x="9410" y="8002"/>
                  </a:lnTo>
                  <a:lnTo>
                    <a:pt x="9410" y="8226"/>
                  </a:lnTo>
                  <a:lnTo>
                    <a:pt x="9410" y="8259"/>
                  </a:lnTo>
                  <a:lnTo>
                    <a:pt x="9410" y="8291"/>
                  </a:lnTo>
                  <a:lnTo>
                    <a:pt x="9410" y="8387"/>
                  </a:lnTo>
                  <a:lnTo>
                    <a:pt x="9378" y="8419"/>
                  </a:lnTo>
                  <a:lnTo>
                    <a:pt x="9378" y="8515"/>
                  </a:lnTo>
                  <a:lnTo>
                    <a:pt x="9378" y="8547"/>
                  </a:lnTo>
                  <a:lnTo>
                    <a:pt x="9378" y="8611"/>
                  </a:lnTo>
                  <a:lnTo>
                    <a:pt x="9378" y="8643"/>
                  </a:lnTo>
                  <a:cubicBezTo>
                    <a:pt x="9378" y="8675"/>
                    <a:pt x="9346" y="8707"/>
                    <a:pt x="9346" y="8739"/>
                  </a:cubicBezTo>
                  <a:lnTo>
                    <a:pt x="9346" y="8771"/>
                  </a:lnTo>
                  <a:lnTo>
                    <a:pt x="9346" y="8803"/>
                  </a:lnTo>
                  <a:lnTo>
                    <a:pt x="9346" y="8835"/>
                  </a:lnTo>
                  <a:lnTo>
                    <a:pt x="9346" y="8867"/>
                  </a:lnTo>
                  <a:cubicBezTo>
                    <a:pt x="9346" y="8899"/>
                    <a:pt x="9314" y="8931"/>
                    <a:pt x="9314" y="8963"/>
                  </a:cubicBezTo>
                  <a:lnTo>
                    <a:pt x="9314" y="8995"/>
                  </a:lnTo>
                  <a:lnTo>
                    <a:pt x="9314" y="9027"/>
                  </a:lnTo>
                  <a:lnTo>
                    <a:pt x="9314" y="9059"/>
                  </a:lnTo>
                  <a:cubicBezTo>
                    <a:pt x="9282" y="9091"/>
                    <a:pt x="9282" y="9123"/>
                    <a:pt x="9282" y="9155"/>
                  </a:cubicBezTo>
                  <a:lnTo>
                    <a:pt x="9250" y="9187"/>
                  </a:lnTo>
                  <a:lnTo>
                    <a:pt x="9250" y="9251"/>
                  </a:lnTo>
                  <a:cubicBezTo>
                    <a:pt x="9218" y="9315"/>
                    <a:pt x="9218" y="9347"/>
                    <a:pt x="9186" y="9379"/>
                  </a:cubicBezTo>
                  <a:lnTo>
                    <a:pt x="9186" y="9411"/>
                  </a:lnTo>
                  <a:lnTo>
                    <a:pt x="9186" y="9443"/>
                  </a:lnTo>
                  <a:lnTo>
                    <a:pt x="9154" y="9507"/>
                  </a:lnTo>
                  <a:cubicBezTo>
                    <a:pt x="9122" y="9539"/>
                    <a:pt x="9122" y="9603"/>
                    <a:pt x="9090" y="9635"/>
                  </a:cubicBezTo>
                  <a:lnTo>
                    <a:pt x="9090" y="9667"/>
                  </a:lnTo>
                  <a:cubicBezTo>
                    <a:pt x="9058" y="9731"/>
                    <a:pt x="9026" y="9763"/>
                    <a:pt x="8994" y="9827"/>
                  </a:cubicBezTo>
                  <a:cubicBezTo>
                    <a:pt x="8962" y="9859"/>
                    <a:pt x="8962" y="9923"/>
                    <a:pt x="8930" y="9955"/>
                  </a:cubicBezTo>
                  <a:lnTo>
                    <a:pt x="8962" y="9987"/>
                  </a:lnTo>
                  <a:lnTo>
                    <a:pt x="8898" y="9987"/>
                  </a:lnTo>
                  <a:cubicBezTo>
                    <a:pt x="8866" y="10051"/>
                    <a:pt x="8834" y="10083"/>
                    <a:pt x="8834" y="10115"/>
                  </a:cubicBezTo>
                  <a:cubicBezTo>
                    <a:pt x="8802" y="10115"/>
                    <a:pt x="8802" y="10147"/>
                    <a:pt x="8802" y="10147"/>
                  </a:cubicBezTo>
                  <a:cubicBezTo>
                    <a:pt x="8770" y="10179"/>
                    <a:pt x="8738" y="10211"/>
                    <a:pt x="8706" y="10243"/>
                  </a:cubicBezTo>
                  <a:lnTo>
                    <a:pt x="8674" y="10275"/>
                  </a:lnTo>
                  <a:lnTo>
                    <a:pt x="8578" y="10371"/>
                  </a:lnTo>
                  <a:lnTo>
                    <a:pt x="8578" y="10403"/>
                  </a:lnTo>
                  <a:lnTo>
                    <a:pt x="8482" y="10467"/>
                  </a:lnTo>
                  <a:cubicBezTo>
                    <a:pt x="8450" y="10467"/>
                    <a:pt x="8450" y="10499"/>
                    <a:pt x="8450" y="10499"/>
                  </a:cubicBezTo>
                  <a:cubicBezTo>
                    <a:pt x="8418" y="10531"/>
                    <a:pt x="8386" y="10531"/>
                    <a:pt x="8354" y="10563"/>
                  </a:cubicBezTo>
                  <a:cubicBezTo>
                    <a:pt x="8322" y="10563"/>
                    <a:pt x="8322" y="10595"/>
                    <a:pt x="8322" y="10595"/>
                  </a:cubicBezTo>
                  <a:cubicBezTo>
                    <a:pt x="8290" y="10627"/>
                    <a:pt x="8226" y="10659"/>
                    <a:pt x="8194" y="10659"/>
                  </a:cubicBezTo>
                  <a:lnTo>
                    <a:pt x="6466" y="11683"/>
                  </a:lnTo>
                  <a:cubicBezTo>
                    <a:pt x="6498" y="11651"/>
                    <a:pt x="6498" y="11619"/>
                    <a:pt x="6530" y="11587"/>
                  </a:cubicBezTo>
                  <a:cubicBezTo>
                    <a:pt x="6562" y="11587"/>
                    <a:pt x="6562" y="11587"/>
                    <a:pt x="6562" y="11555"/>
                  </a:cubicBezTo>
                  <a:cubicBezTo>
                    <a:pt x="6594" y="11523"/>
                    <a:pt x="6626" y="11491"/>
                    <a:pt x="6658" y="11459"/>
                  </a:cubicBezTo>
                  <a:cubicBezTo>
                    <a:pt x="6658" y="11459"/>
                    <a:pt x="6658" y="11427"/>
                    <a:pt x="6690" y="11427"/>
                  </a:cubicBezTo>
                  <a:cubicBezTo>
                    <a:pt x="6722" y="11395"/>
                    <a:pt x="6722" y="11363"/>
                    <a:pt x="6754" y="11331"/>
                  </a:cubicBezTo>
                  <a:lnTo>
                    <a:pt x="6786" y="11299"/>
                  </a:lnTo>
                  <a:cubicBezTo>
                    <a:pt x="6818" y="11235"/>
                    <a:pt x="6850" y="11203"/>
                    <a:pt x="6882" y="11139"/>
                  </a:cubicBezTo>
                  <a:cubicBezTo>
                    <a:pt x="6882" y="11107"/>
                    <a:pt x="6914" y="11043"/>
                    <a:pt x="6946" y="10979"/>
                  </a:cubicBezTo>
                  <a:lnTo>
                    <a:pt x="6946" y="10947"/>
                  </a:lnTo>
                  <a:cubicBezTo>
                    <a:pt x="6978" y="10915"/>
                    <a:pt x="7010" y="10851"/>
                    <a:pt x="7010" y="10819"/>
                  </a:cubicBezTo>
                  <a:lnTo>
                    <a:pt x="7042" y="10787"/>
                  </a:lnTo>
                  <a:lnTo>
                    <a:pt x="7042" y="10723"/>
                  </a:lnTo>
                  <a:lnTo>
                    <a:pt x="7074" y="10691"/>
                  </a:lnTo>
                  <a:cubicBezTo>
                    <a:pt x="7074" y="10659"/>
                    <a:pt x="7106" y="10595"/>
                    <a:pt x="7106" y="10563"/>
                  </a:cubicBezTo>
                  <a:cubicBezTo>
                    <a:pt x="7106" y="10531"/>
                    <a:pt x="7138" y="10499"/>
                    <a:pt x="7138" y="10467"/>
                  </a:cubicBezTo>
                  <a:cubicBezTo>
                    <a:pt x="7138" y="10435"/>
                    <a:pt x="7170" y="10403"/>
                    <a:pt x="7170" y="10339"/>
                  </a:cubicBezTo>
                  <a:cubicBezTo>
                    <a:pt x="7170" y="10307"/>
                    <a:pt x="7170" y="10275"/>
                    <a:pt x="7202" y="10243"/>
                  </a:cubicBezTo>
                  <a:lnTo>
                    <a:pt x="7202" y="10147"/>
                  </a:lnTo>
                  <a:cubicBezTo>
                    <a:pt x="7202" y="10115"/>
                    <a:pt x="7202" y="10051"/>
                    <a:pt x="7234" y="10019"/>
                  </a:cubicBezTo>
                  <a:lnTo>
                    <a:pt x="7234" y="9923"/>
                  </a:lnTo>
                  <a:cubicBezTo>
                    <a:pt x="7234" y="9891"/>
                    <a:pt x="7234" y="9859"/>
                    <a:pt x="7266" y="9795"/>
                  </a:cubicBezTo>
                  <a:lnTo>
                    <a:pt x="7266" y="9699"/>
                  </a:lnTo>
                  <a:lnTo>
                    <a:pt x="7266" y="9571"/>
                  </a:lnTo>
                  <a:lnTo>
                    <a:pt x="7266" y="9539"/>
                  </a:lnTo>
                  <a:lnTo>
                    <a:pt x="7266" y="9507"/>
                  </a:lnTo>
                  <a:lnTo>
                    <a:pt x="7266" y="9251"/>
                  </a:lnTo>
                  <a:lnTo>
                    <a:pt x="7266" y="9027"/>
                  </a:lnTo>
                  <a:lnTo>
                    <a:pt x="7266" y="8963"/>
                  </a:lnTo>
                  <a:lnTo>
                    <a:pt x="7266" y="8803"/>
                  </a:lnTo>
                  <a:lnTo>
                    <a:pt x="7266" y="8707"/>
                  </a:lnTo>
                  <a:cubicBezTo>
                    <a:pt x="7266" y="8643"/>
                    <a:pt x="7234" y="8579"/>
                    <a:pt x="7234" y="8547"/>
                  </a:cubicBezTo>
                  <a:lnTo>
                    <a:pt x="7234" y="8515"/>
                  </a:lnTo>
                  <a:lnTo>
                    <a:pt x="7234" y="8451"/>
                  </a:lnTo>
                  <a:cubicBezTo>
                    <a:pt x="7234" y="8387"/>
                    <a:pt x="7202" y="8291"/>
                    <a:pt x="7202" y="8226"/>
                  </a:cubicBezTo>
                  <a:lnTo>
                    <a:pt x="7202" y="8194"/>
                  </a:lnTo>
                  <a:cubicBezTo>
                    <a:pt x="7170" y="8130"/>
                    <a:pt x="7170" y="8034"/>
                    <a:pt x="7170" y="7970"/>
                  </a:cubicBezTo>
                  <a:cubicBezTo>
                    <a:pt x="7138" y="7970"/>
                    <a:pt x="7138" y="7938"/>
                    <a:pt x="7138" y="7906"/>
                  </a:cubicBezTo>
                  <a:lnTo>
                    <a:pt x="7138" y="7874"/>
                  </a:lnTo>
                  <a:cubicBezTo>
                    <a:pt x="7138" y="7842"/>
                    <a:pt x="7106" y="7778"/>
                    <a:pt x="7106" y="7714"/>
                  </a:cubicBezTo>
                  <a:cubicBezTo>
                    <a:pt x="7106" y="7682"/>
                    <a:pt x="7106" y="7650"/>
                    <a:pt x="7074" y="7618"/>
                  </a:cubicBezTo>
                  <a:cubicBezTo>
                    <a:pt x="7074" y="7554"/>
                    <a:pt x="7074" y="7522"/>
                    <a:pt x="7042" y="7458"/>
                  </a:cubicBezTo>
                  <a:cubicBezTo>
                    <a:pt x="7042" y="7426"/>
                    <a:pt x="7042" y="7394"/>
                    <a:pt x="7010" y="7362"/>
                  </a:cubicBezTo>
                  <a:cubicBezTo>
                    <a:pt x="7010" y="7298"/>
                    <a:pt x="6978" y="7266"/>
                    <a:pt x="6978" y="7202"/>
                  </a:cubicBezTo>
                  <a:cubicBezTo>
                    <a:pt x="6978" y="7170"/>
                    <a:pt x="6946" y="7106"/>
                    <a:pt x="6946" y="7074"/>
                  </a:cubicBezTo>
                  <a:cubicBezTo>
                    <a:pt x="6914" y="7042"/>
                    <a:pt x="6914" y="6978"/>
                    <a:pt x="6882" y="6946"/>
                  </a:cubicBezTo>
                  <a:cubicBezTo>
                    <a:pt x="6882" y="6914"/>
                    <a:pt x="6850" y="6850"/>
                    <a:pt x="6850" y="6786"/>
                  </a:cubicBezTo>
                  <a:cubicBezTo>
                    <a:pt x="6818" y="6754"/>
                    <a:pt x="6818" y="6722"/>
                    <a:pt x="6818" y="6690"/>
                  </a:cubicBezTo>
                  <a:cubicBezTo>
                    <a:pt x="6786" y="6594"/>
                    <a:pt x="6754" y="6530"/>
                    <a:pt x="6722" y="6466"/>
                  </a:cubicBezTo>
                  <a:lnTo>
                    <a:pt x="6722" y="6434"/>
                  </a:lnTo>
                  <a:cubicBezTo>
                    <a:pt x="6690" y="6402"/>
                    <a:pt x="6690" y="6370"/>
                    <a:pt x="6690" y="6370"/>
                  </a:cubicBezTo>
                  <a:lnTo>
                    <a:pt x="6658" y="6306"/>
                  </a:lnTo>
                  <a:cubicBezTo>
                    <a:pt x="6626" y="6242"/>
                    <a:pt x="6626" y="6178"/>
                    <a:pt x="6594" y="6114"/>
                  </a:cubicBezTo>
                  <a:lnTo>
                    <a:pt x="6562" y="6050"/>
                  </a:lnTo>
                  <a:cubicBezTo>
                    <a:pt x="6530" y="6018"/>
                    <a:pt x="6530" y="5954"/>
                    <a:pt x="6498" y="5922"/>
                  </a:cubicBezTo>
                  <a:lnTo>
                    <a:pt x="6466" y="5890"/>
                  </a:lnTo>
                  <a:cubicBezTo>
                    <a:pt x="6466" y="5858"/>
                    <a:pt x="6466" y="5826"/>
                    <a:pt x="6434" y="5794"/>
                  </a:cubicBezTo>
                  <a:cubicBezTo>
                    <a:pt x="6434" y="5762"/>
                    <a:pt x="6402" y="5698"/>
                    <a:pt x="6370" y="5666"/>
                  </a:cubicBezTo>
                  <a:lnTo>
                    <a:pt x="6370" y="5634"/>
                  </a:lnTo>
                  <a:cubicBezTo>
                    <a:pt x="6338" y="5602"/>
                    <a:pt x="6338" y="5570"/>
                    <a:pt x="6306" y="5538"/>
                  </a:cubicBezTo>
                  <a:cubicBezTo>
                    <a:pt x="6306" y="5506"/>
                    <a:pt x="6274" y="5474"/>
                    <a:pt x="6242" y="5410"/>
                  </a:cubicBezTo>
                  <a:lnTo>
                    <a:pt x="6242" y="5378"/>
                  </a:lnTo>
                  <a:cubicBezTo>
                    <a:pt x="6210" y="5346"/>
                    <a:pt x="6210" y="5314"/>
                    <a:pt x="6178" y="5282"/>
                  </a:cubicBezTo>
                  <a:cubicBezTo>
                    <a:pt x="6178" y="5250"/>
                    <a:pt x="6146" y="5218"/>
                    <a:pt x="6114" y="5154"/>
                  </a:cubicBezTo>
                  <a:lnTo>
                    <a:pt x="6082" y="5090"/>
                  </a:lnTo>
                  <a:lnTo>
                    <a:pt x="6050" y="5058"/>
                  </a:lnTo>
                  <a:cubicBezTo>
                    <a:pt x="6018" y="4994"/>
                    <a:pt x="5986" y="4930"/>
                    <a:pt x="5922" y="4866"/>
                  </a:cubicBezTo>
                  <a:lnTo>
                    <a:pt x="5922" y="4802"/>
                  </a:lnTo>
                  <a:cubicBezTo>
                    <a:pt x="5858" y="4738"/>
                    <a:pt x="5794" y="4642"/>
                    <a:pt x="5762" y="4578"/>
                  </a:cubicBezTo>
                  <a:lnTo>
                    <a:pt x="5730" y="4546"/>
                  </a:lnTo>
                  <a:lnTo>
                    <a:pt x="5698" y="4514"/>
                  </a:lnTo>
                  <a:cubicBezTo>
                    <a:pt x="5666" y="4450"/>
                    <a:pt x="5634" y="4386"/>
                    <a:pt x="5602" y="4354"/>
                  </a:cubicBezTo>
                  <a:cubicBezTo>
                    <a:pt x="5570" y="4322"/>
                    <a:pt x="5570" y="4290"/>
                    <a:pt x="5570" y="4290"/>
                  </a:cubicBezTo>
                  <a:lnTo>
                    <a:pt x="5538" y="4226"/>
                  </a:lnTo>
                  <a:cubicBezTo>
                    <a:pt x="5506" y="4194"/>
                    <a:pt x="5474" y="4162"/>
                    <a:pt x="5442" y="4130"/>
                  </a:cubicBezTo>
                  <a:cubicBezTo>
                    <a:pt x="5410" y="4098"/>
                    <a:pt x="5410" y="4066"/>
                    <a:pt x="5378" y="4066"/>
                  </a:cubicBezTo>
                  <a:lnTo>
                    <a:pt x="5346" y="4002"/>
                  </a:lnTo>
                  <a:cubicBezTo>
                    <a:pt x="5314" y="3970"/>
                    <a:pt x="5314" y="3938"/>
                    <a:pt x="5282" y="3906"/>
                  </a:cubicBezTo>
                  <a:lnTo>
                    <a:pt x="5218" y="3842"/>
                  </a:lnTo>
                  <a:lnTo>
                    <a:pt x="5186" y="3810"/>
                  </a:lnTo>
                  <a:lnTo>
                    <a:pt x="5090" y="3682"/>
                  </a:lnTo>
                  <a:cubicBezTo>
                    <a:pt x="5090" y="3650"/>
                    <a:pt x="5058" y="3618"/>
                    <a:pt x="5026" y="3586"/>
                  </a:cubicBezTo>
                  <a:cubicBezTo>
                    <a:pt x="4994" y="3554"/>
                    <a:pt x="4962" y="3522"/>
                    <a:pt x="4930" y="3458"/>
                  </a:cubicBezTo>
                  <a:cubicBezTo>
                    <a:pt x="4898" y="3458"/>
                    <a:pt x="4866" y="3426"/>
                    <a:pt x="4834" y="3394"/>
                  </a:cubicBezTo>
                  <a:lnTo>
                    <a:pt x="4834" y="3362"/>
                  </a:lnTo>
                  <a:lnTo>
                    <a:pt x="4738" y="3266"/>
                  </a:lnTo>
                  <a:lnTo>
                    <a:pt x="4674" y="3202"/>
                  </a:lnTo>
                  <a:lnTo>
                    <a:pt x="4513" y="3042"/>
                  </a:lnTo>
                  <a:lnTo>
                    <a:pt x="4481" y="3010"/>
                  </a:lnTo>
                  <a:lnTo>
                    <a:pt x="4449" y="2978"/>
                  </a:lnTo>
                  <a:cubicBezTo>
                    <a:pt x="4385" y="2914"/>
                    <a:pt x="4353" y="2881"/>
                    <a:pt x="4289" y="2817"/>
                  </a:cubicBezTo>
                  <a:cubicBezTo>
                    <a:pt x="4257" y="2785"/>
                    <a:pt x="4225" y="2785"/>
                    <a:pt x="4225" y="2753"/>
                  </a:cubicBezTo>
                  <a:lnTo>
                    <a:pt x="4193" y="2721"/>
                  </a:lnTo>
                  <a:cubicBezTo>
                    <a:pt x="4161" y="2689"/>
                    <a:pt x="4097" y="2657"/>
                    <a:pt x="4065" y="2625"/>
                  </a:cubicBezTo>
                  <a:lnTo>
                    <a:pt x="3969" y="2529"/>
                  </a:lnTo>
                  <a:cubicBezTo>
                    <a:pt x="3937" y="2497"/>
                    <a:pt x="3905" y="2497"/>
                    <a:pt x="3873" y="2465"/>
                  </a:cubicBezTo>
                  <a:cubicBezTo>
                    <a:pt x="3841" y="2433"/>
                    <a:pt x="3777" y="2401"/>
                    <a:pt x="3745" y="2369"/>
                  </a:cubicBezTo>
                  <a:cubicBezTo>
                    <a:pt x="3713" y="2337"/>
                    <a:pt x="3681" y="2337"/>
                    <a:pt x="3681" y="2305"/>
                  </a:cubicBezTo>
                  <a:lnTo>
                    <a:pt x="3521" y="2209"/>
                  </a:lnTo>
                  <a:lnTo>
                    <a:pt x="3521" y="2177"/>
                  </a:lnTo>
                  <a:cubicBezTo>
                    <a:pt x="3489" y="2177"/>
                    <a:pt x="3489" y="2177"/>
                    <a:pt x="3457" y="2145"/>
                  </a:cubicBezTo>
                  <a:cubicBezTo>
                    <a:pt x="3393" y="2113"/>
                    <a:pt x="3329" y="2081"/>
                    <a:pt x="3265" y="2017"/>
                  </a:cubicBezTo>
                  <a:cubicBezTo>
                    <a:pt x="3169" y="1953"/>
                    <a:pt x="3105" y="1921"/>
                    <a:pt x="3041" y="1889"/>
                  </a:cubicBezTo>
                  <a:cubicBezTo>
                    <a:pt x="3009" y="1857"/>
                    <a:pt x="2977" y="1857"/>
                    <a:pt x="2913" y="1825"/>
                  </a:cubicBezTo>
                  <a:lnTo>
                    <a:pt x="2881" y="1793"/>
                  </a:lnTo>
                  <a:cubicBezTo>
                    <a:pt x="2849" y="1793"/>
                    <a:pt x="2817" y="1761"/>
                    <a:pt x="2753" y="1729"/>
                  </a:cubicBezTo>
                  <a:lnTo>
                    <a:pt x="2721" y="1729"/>
                  </a:lnTo>
                  <a:cubicBezTo>
                    <a:pt x="2689" y="1697"/>
                    <a:pt x="2625" y="1665"/>
                    <a:pt x="2593" y="1633"/>
                  </a:cubicBezTo>
                  <a:lnTo>
                    <a:pt x="2561" y="1633"/>
                  </a:lnTo>
                  <a:cubicBezTo>
                    <a:pt x="2497" y="1601"/>
                    <a:pt x="2433" y="1569"/>
                    <a:pt x="2401" y="1569"/>
                  </a:cubicBezTo>
                  <a:cubicBezTo>
                    <a:pt x="2337" y="1537"/>
                    <a:pt x="2305" y="1537"/>
                    <a:pt x="2209" y="1505"/>
                  </a:cubicBezTo>
                  <a:lnTo>
                    <a:pt x="2177" y="1505"/>
                  </a:lnTo>
                  <a:cubicBezTo>
                    <a:pt x="2145" y="1473"/>
                    <a:pt x="2081" y="1473"/>
                    <a:pt x="2049" y="1441"/>
                  </a:cubicBezTo>
                  <a:lnTo>
                    <a:pt x="2017" y="1441"/>
                  </a:lnTo>
                  <a:cubicBezTo>
                    <a:pt x="1953" y="1441"/>
                    <a:pt x="1921" y="1409"/>
                    <a:pt x="1857" y="1409"/>
                  </a:cubicBezTo>
                  <a:cubicBezTo>
                    <a:pt x="1793" y="1377"/>
                    <a:pt x="1729" y="1377"/>
                    <a:pt x="1697" y="1377"/>
                  </a:cubicBezTo>
                  <a:lnTo>
                    <a:pt x="1665" y="1377"/>
                  </a:lnTo>
                  <a:cubicBezTo>
                    <a:pt x="1601" y="1345"/>
                    <a:pt x="1569" y="1345"/>
                    <a:pt x="1505" y="1345"/>
                  </a:cubicBezTo>
                  <a:lnTo>
                    <a:pt x="1473" y="1345"/>
                  </a:lnTo>
                  <a:cubicBezTo>
                    <a:pt x="1409" y="1313"/>
                    <a:pt x="1377" y="1313"/>
                    <a:pt x="1313" y="1313"/>
                  </a:cubicBezTo>
                  <a:lnTo>
                    <a:pt x="769" y="1313"/>
                  </a:lnTo>
                  <a:lnTo>
                    <a:pt x="737" y="1345"/>
                  </a:lnTo>
                  <a:lnTo>
                    <a:pt x="609" y="1345"/>
                  </a:lnTo>
                  <a:cubicBezTo>
                    <a:pt x="577" y="1345"/>
                    <a:pt x="513" y="1377"/>
                    <a:pt x="449" y="1377"/>
                  </a:cubicBezTo>
                  <a:lnTo>
                    <a:pt x="2209" y="385"/>
                  </a:lnTo>
                  <a:cubicBezTo>
                    <a:pt x="2209" y="353"/>
                    <a:pt x="2241" y="353"/>
                    <a:pt x="2273" y="321"/>
                  </a:cubicBezTo>
                  <a:lnTo>
                    <a:pt x="2305" y="321"/>
                  </a:lnTo>
                  <a:cubicBezTo>
                    <a:pt x="2305" y="321"/>
                    <a:pt x="2337" y="289"/>
                    <a:pt x="2369" y="289"/>
                  </a:cubicBezTo>
                  <a:lnTo>
                    <a:pt x="2401" y="289"/>
                  </a:lnTo>
                  <a:lnTo>
                    <a:pt x="2433" y="257"/>
                  </a:lnTo>
                  <a:lnTo>
                    <a:pt x="2465" y="257"/>
                  </a:lnTo>
                  <a:cubicBezTo>
                    <a:pt x="2497" y="225"/>
                    <a:pt x="2497" y="225"/>
                    <a:pt x="2529" y="225"/>
                  </a:cubicBezTo>
                  <a:cubicBezTo>
                    <a:pt x="2593" y="193"/>
                    <a:pt x="2625" y="193"/>
                    <a:pt x="2657" y="161"/>
                  </a:cubicBezTo>
                  <a:lnTo>
                    <a:pt x="2689" y="161"/>
                  </a:lnTo>
                  <a:cubicBezTo>
                    <a:pt x="2721" y="161"/>
                    <a:pt x="2785" y="161"/>
                    <a:pt x="2849" y="129"/>
                  </a:cubicBezTo>
                  <a:lnTo>
                    <a:pt x="2945" y="129"/>
                  </a:lnTo>
                  <a:cubicBezTo>
                    <a:pt x="2977" y="97"/>
                    <a:pt x="3009" y="97"/>
                    <a:pt x="3073" y="97"/>
                  </a:cubicBezTo>
                  <a:lnTo>
                    <a:pt x="3489" y="97"/>
                  </a:lnTo>
                  <a:cubicBezTo>
                    <a:pt x="3553" y="97"/>
                    <a:pt x="3585" y="97"/>
                    <a:pt x="3649" y="129"/>
                  </a:cubicBezTo>
                  <a:lnTo>
                    <a:pt x="3681" y="97"/>
                  </a:lnTo>
                  <a:lnTo>
                    <a:pt x="3681" y="129"/>
                  </a:lnTo>
                  <a:cubicBezTo>
                    <a:pt x="3713" y="129"/>
                    <a:pt x="3777" y="129"/>
                    <a:pt x="3841" y="161"/>
                  </a:cubicBezTo>
                  <a:lnTo>
                    <a:pt x="3841" y="97"/>
                  </a:lnTo>
                  <a:close/>
                  <a:moveTo>
                    <a:pt x="3105" y="1"/>
                  </a:moveTo>
                  <a:lnTo>
                    <a:pt x="3009" y="33"/>
                  </a:lnTo>
                  <a:lnTo>
                    <a:pt x="2977" y="33"/>
                  </a:lnTo>
                  <a:cubicBezTo>
                    <a:pt x="2945" y="33"/>
                    <a:pt x="2913" y="33"/>
                    <a:pt x="2881" y="65"/>
                  </a:cubicBezTo>
                  <a:cubicBezTo>
                    <a:pt x="2817" y="65"/>
                    <a:pt x="2785" y="65"/>
                    <a:pt x="2721" y="97"/>
                  </a:cubicBezTo>
                  <a:cubicBezTo>
                    <a:pt x="2657" y="97"/>
                    <a:pt x="2625" y="129"/>
                    <a:pt x="2561" y="129"/>
                  </a:cubicBezTo>
                  <a:cubicBezTo>
                    <a:pt x="2529" y="161"/>
                    <a:pt x="2529" y="161"/>
                    <a:pt x="2497" y="161"/>
                  </a:cubicBezTo>
                  <a:lnTo>
                    <a:pt x="2465" y="161"/>
                  </a:lnTo>
                  <a:cubicBezTo>
                    <a:pt x="2465" y="193"/>
                    <a:pt x="2433" y="193"/>
                    <a:pt x="2401" y="193"/>
                  </a:cubicBezTo>
                  <a:lnTo>
                    <a:pt x="2369" y="225"/>
                  </a:lnTo>
                  <a:cubicBezTo>
                    <a:pt x="2369" y="225"/>
                    <a:pt x="2337" y="225"/>
                    <a:pt x="2337" y="257"/>
                  </a:cubicBezTo>
                  <a:lnTo>
                    <a:pt x="2305" y="257"/>
                  </a:lnTo>
                  <a:cubicBezTo>
                    <a:pt x="2273" y="257"/>
                    <a:pt x="2241" y="289"/>
                    <a:pt x="2209" y="289"/>
                  </a:cubicBezTo>
                  <a:lnTo>
                    <a:pt x="33" y="1569"/>
                  </a:lnTo>
                  <a:cubicBezTo>
                    <a:pt x="1" y="1601"/>
                    <a:pt x="1" y="1601"/>
                    <a:pt x="1" y="1633"/>
                  </a:cubicBezTo>
                  <a:cubicBezTo>
                    <a:pt x="1" y="1633"/>
                    <a:pt x="15" y="1647"/>
                    <a:pt x="34" y="1647"/>
                  </a:cubicBezTo>
                  <a:cubicBezTo>
                    <a:pt x="43" y="1647"/>
                    <a:pt x="54" y="1644"/>
                    <a:pt x="65" y="1633"/>
                  </a:cubicBezTo>
                  <a:cubicBezTo>
                    <a:pt x="65" y="1633"/>
                    <a:pt x="97" y="1601"/>
                    <a:pt x="129" y="1601"/>
                  </a:cubicBezTo>
                  <a:lnTo>
                    <a:pt x="161" y="1601"/>
                  </a:lnTo>
                  <a:cubicBezTo>
                    <a:pt x="161" y="1569"/>
                    <a:pt x="193" y="1569"/>
                    <a:pt x="225" y="1569"/>
                  </a:cubicBezTo>
                  <a:lnTo>
                    <a:pt x="257" y="1537"/>
                  </a:lnTo>
                  <a:lnTo>
                    <a:pt x="289" y="1537"/>
                  </a:lnTo>
                  <a:cubicBezTo>
                    <a:pt x="289" y="1505"/>
                    <a:pt x="321" y="1505"/>
                    <a:pt x="321" y="1505"/>
                  </a:cubicBezTo>
                  <a:lnTo>
                    <a:pt x="385" y="1505"/>
                  </a:lnTo>
                  <a:lnTo>
                    <a:pt x="417" y="1473"/>
                  </a:lnTo>
                  <a:cubicBezTo>
                    <a:pt x="449" y="1473"/>
                    <a:pt x="481" y="1441"/>
                    <a:pt x="513" y="1441"/>
                  </a:cubicBezTo>
                  <a:lnTo>
                    <a:pt x="545" y="1441"/>
                  </a:lnTo>
                  <a:cubicBezTo>
                    <a:pt x="577" y="1441"/>
                    <a:pt x="641" y="1409"/>
                    <a:pt x="705" y="1409"/>
                  </a:cubicBezTo>
                  <a:cubicBezTo>
                    <a:pt x="737" y="1377"/>
                    <a:pt x="769" y="1377"/>
                    <a:pt x="801" y="1377"/>
                  </a:cubicBezTo>
                  <a:lnTo>
                    <a:pt x="929" y="1377"/>
                  </a:lnTo>
                  <a:cubicBezTo>
                    <a:pt x="961" y="1377"/>
                    <a:pt x="993" y="1345"/>
                    <a:pt x="1025" y="1345"/>
                  </a:cubicBezTo>
                  <a:lnTo>
                    <a:pt x="1281" y="1345"/>
                  </a:lnTo>
                  <a:lnTo>
                    <a:pt x="1313" y="1377"/>
                  </a:lnTo>
                  <a:lnTo>
                    <a:pt x="1537" y="1377"/>
                  </a:lnTo>
                  <a:cubicBezTo>
                    <a:pt x="1601" y="1409"/>
                    <a:pt x="1633" y="1409"/>
                    <a:pt x="1697" y="1409"/>
                  </a:cubicBezTo>
                  <a:lnTo>
                    <a:pt x="1729" y="1409"/>
                  </a:lnTo>
                  <a:cubicBezTo>
                    <a:pt x="1761" y="1441"/>
                    <a:pt x="1825" y="1441"/>
                    <a:pt x="1889" y="1473"/>
                  </a:cubicBezTo>
                  <a:cubicBezTo>
                    <a:pt x="1921" y="1473"/>
                    <a:pt x="1985" y="1473"/>
                    <a:pt x="2049" y="1505"/>
                  </a:cubicBezTo>
                  <a:cubicBezTo>
                    <a:pt x="2113" y="1537"/>
                    <a:pt x="2145" y="1537"/>
                    <a:pt x="2209" y="1569"/>
                  </a:cubicBezTo>
                  <a:lnTo>
                    <a:pt x="2241" y="1569"/>
                  </a:lnTo>
                  <a:cubicBezTo>
                    <a:pt x="2273" y="1601"/>
                    <a:pt x="2337" y="1601"/>
                    <a:pt x="2401" y="1633"/>
                  </a:cubicBezTo>
                  <a:cubicBezTo>
                    <a:pt x="2433" y="1633"/>
                    <a:pt x="2497" y="1665"/>
                    <a:pt x="2529" y="1697"/>
                  </a:cubicBezTo>
                  <a:lnTo>
                    <a:pt x="2561" y="1697"/>
                  </a:lnTo>
                  <a:cubicBezTo>
                    <a:pt x="2625" y="1729"/>
                    <a:pt x="2657" y="1761"/>
                    <a:pt x="2721" y="1793"/>
                  </a:cubicBezTo>
                  <a:lnTo>
                    <a:pt x="2753" y="1793"/>
                  </a:lnTo>
                  <a:cubicBezTo>
                    <a:pt x="2785" y="1825"/>
                    <a:pt x="2817" y="1825"/>
                    <a:pt x="2881" y="1857"/>
                  </a:cubicBezTo>
                  <a:lnTo>
                    <a:pt x="2913" y="1889"/>
                  </a:lnTo>
                  <a:cubicBezTo>
                    <a:pt x="2945" y="1889"/>
                    <a:pt x="2977" y="1921"/>
                    <a:pt x="3041" y="1953"/>
                  </a:cubicBezTo>
                  <a:cubicBezTo>
                    <a:pt x="3105" y="1985"/>
                    <a:pt x="3169" y="2017"/>
                    <a:pt x="3265" y="2081"/>
                  </a:cubicBezTo>
                  <a:cubicBezTo>
                    <a:pt x="3329" y="2113"/>
                    <a:pt x="3393" y="2177"/>
                    <a:pt x="3457" y="2209"/>
                  </a:cubicBezTo>
                  <a:lnTo>
                    <a:pt x="3489" y="2241"/>
                  </a:lnTo>
                  <a:lnTo>
                    <a:pt x="3521" y="2273"/>
                  </a:lnTo>
                  <a:lnTo>
                    <a:pt x="3649" y="2369"/>
                  </a:lnTo>
                  <a:cubicBezTo>
                    <a:pt x="3681" y="2369"/>
                    <a:pt x="3681" y="2401"/>
                    <a:pt x="3713" y="2401"/>
                  </a:cubicBezTo>
                  <a:lnTo>
                    <a:pt x="3745" y="2433"/>
                  </a:lnTo>
                  <a:cubicBezTo>
                    <a:pt x="3777" y="2465"/>
                    <a:pt x="3809" y="2465"/>
                    <a:pt x="3841" y="2497"/>
                  </a:cubicBezTo>
                  <a:cubicBezTo>
                    <a:pt x="3873" y="2529"/>
                    <a:pt x="3905" y="2561"/>
                    <a:pt x="3937" y="2593"/>
                  </a:cubicBezTo>
                  <a:lnTo>
                    <a:pt x="4033" y="2689"/>
                  </a:lnTo>
                  <a:cubicBezTo>
                    <a:pt x="4097" y="2721"/>
                    <a:pt x="4129" y="2753"/>
                    <a:pt x="4161" y="2785"/>
                  </a:cubicBezTo>
                  <a:lnTo>
                    <a:pt x="4193" y="2817"/>
                  </a:lnTo>
                  <a:cubicBezTo>
                    <a:pt x="4225" y="2817"/>
                    <a:pt x="4225" y="2849"/>
                    <a:pt x="4257" y="2881"/>
                  </a:cubicBezTo>
                  <a:cubicBezTo>
                    <a:pt x="4321" y="2914"/>
                    <a:pt x="4385" y="2978"/>
                    <a:pt x="4417" y="3042"/>
                  </a:cubicBezTo>
                  <a:lnTo>
                    <a:pt x="4449" y="3042"/>
                  </a:lnTo>
                  <a:lnTo>
                    <a:pt x="4481" y="3074"/>
                  </a:lnTo>
                  <a:lnTo>
                    <a:pt x="4513" y="3106"/>
                  </a:lnTo>
                  <a:cubicBezTo>
                    <a:pt x="4546" y="3170"/>
                    <a:pt x="4610" y="3202"/>
                    <a:pt x="4642" y="3266"/>
                  </a:cubicBezTo>
                  <a:lnTo>
                    <a:pt x="4706" y="3298"/>
                  </a:lnTo>
                  <a:lnTo>
                    <a:pt x="4802" y="3426"/>
                  </a:lnTo>
                  <a:lnTo>
                    <a:pt x="4802" y="3458"/>
                  </a:lnTo>
                  <a:lnTo>
                    <a:pt x="4898" y="3522"/>
                  </a:lnTo>
                  <a:cubicBezTo>
                    <a:pt x="4930" y="3554"/>
                    <a:pt x="4962" y="3618"/>
                    <a:pt x="4994" y="3650"/>
                  </a:cubicBezTo>
                  <a:lnTo>
                    <a:pt x="5058" y="3746"/>
                  </a:lnTo>
                  <a:lnTo>
                    <a:pt x="5154" y="3842"/>
                  </a:lnTo>
                  <a:lnTo>
                    <a:pt x="5186" y="3874"/>
                  </a:lnTo>
                  <a:cubicBezTo>
                    <a:pt x="5186" y="3906"/>
                    <a:pt x="5218" y="3906"/>
                    <a:pt x="5218" y="3938"/>
                  </a:cubicBezTo>
                  <a:cubicBezTo>
                    <a:pt x="5250" y="3970"/>
                    <a:pt x="5282" y="4034"/>
                    <a:pt x="5314" y="4066"/>
                  </a:cubicBezTo>
                  <a:lnTo>
                    <a:pt x="5346" y="4098"/>
                  </a:lnTo>
                  <a:cubicBezTo>
                    <a:pt x="5378" y="4130"/>
                    <a:pt x="5378" y="4162"/>
                    <a:pt x="5410" y="4162"/>
                  </a:cubicBezTo>
                  <a:cubicBezTo>
                    <a:pt x="5442" y="4194"/>
                    <a:pt x="5474" y="4258"/>
                    <a:pt x="5474" y="4290"/>
                  </a:cubicBezTo>
                  <a:lnTo>
                    <a:pt x="5538" y="4354"/>
                  </a:lnTo>
                  <a:cubicBezTo>
                    <a:pt x="5538" y="4354"/>
                    <a:pt x="5538" y="4386"/>
                    <a:pt x="5570" y="4386"/>
                  </a:cubicBezTo>
                  <a:cubicBezTo>
                    <a:pt x="5602" y="4450"/>
                    <a:pt x="5634" y="4514"/>
                    <a:pt x="5666" y="4546"/>
                  </a:cubicBezTo>
                  <a:lnTo>
                    <a:pt x="5698" y="4578"/>
                  </a:lnTo>
                  <a:lnTo>
                    <a:pt x="5730" y="4610"/>
                  </a:lnTo>
                  <a:cubicBezTo>
                    <a:pt x="5762" y="4706"/>
                    <a:pt x="5826" y="4770"/>
                    <a:pt x="5858" y="4866"/>
                  </a:cubicBezTo>
                  <a:lnTo>
                    <a:pt x="5890" y="4898"/>
                  </a:lnTo>
                  <a:cubicBezTo>
                    <a:pt x="5922" y="4962"/>
                    <a:pt x="5954" y="5026"/>
                    <a:pt x="6018" y="5090"/>
                  </a:cubicBezTo>
                  <a:lnTo>
                    <a:pt x="6018" y="5154"/>
                  </a:lnTo>
                  <a:lnTo>
                    <a:pt x="6050" y="5218"/>
                  </a:lnTo>
                  <a:cubicBezTo>
                    <a:pt x="6082" y="5250"/>
                    <a:pt x="6114" y="5314"/>
                    <a:pt x="6146" y="5346"/>
                  </a:cubicBezTo>
                  <a:cubicBezTo>
                    <a:pt x="6146" y="5378"/>
                    <a:pt x="6178" y="5378"/>
                    <a:pt x="6178" y="5410"/>
                  </a:cubicBezTo>
                  <a:lnTo>
                    <a:pt x="6210" y="5474"/>
                  </a:lnTo>
                  <a:cubicBezTo>
                    <a:pt x="6210" y="5506"/>
                    <a:pt x="6242" y="5538"/>
                    <a:pt x="6274" y="5602"/>
                  </a:cubicBezTo>
                  <a:cubicBezTo>
                    <a:pt x="6274" y="5602"/>
                    <a:pt x="6306" y="5634"/>
                    <a:pt x="6306" y="5666"/>
                  </a:cubicBezTo>
                  <a:lnTo>
                    <a:pt x="6306" y="5698"/>
                  </a:lnTo>
                  <a:cubicBezTo>
                    <a:pt x="6338" y="5730"/>
                    <a:pt x="6370" y="5794"/>
                    <a:pt x="6402" y="5826"/>
                  </a:cubicBezTo>
                  <a:cubicBezTo>
                    <a:pt x="6402" y="5858"/>
                    <a:pt x="6402" y="5890"/>
                    <a:pt x="6434" y="5922"/>
                  </a:cubicBezTo>
                  <a:lnTo>
                    <a:pt x="6434" y="5954"/>
                  </a:lnTo>
                  <a:cubicBezTo>
                    <a:pt x="6466" y="6018"/>
                    <a:pt x="6498" y="6050"/>
                    <a:pt x="6498" y="6082"/>
                  </a:cubicBezTo>
                  <a:lnTo>
                    <a:pt x="6530" y="6178"/>
                  </a:lnTo>
                  <a:cubicBezTo>
                    <a:pt x="6562" y="6210"/>
                    <a:pt x="6594" y="6274"/>
                    <a:pt x="6626" y="6338"/>
                  </a:cubicBezTo>
                  <a:lnTo>
                    <a:pt x="6626" y="6402"/>
                  </a:lnTo>
                  <a:cubicBezTo>
                    <a:pt x="6658" y="6434"/>
                    <a:pt x="6658" y="6434"/>
                    <a:pt x="6658" y="6466"/>
                  </a:cubicBezTo>
                  <a:lnTo>
                    <a:pt x="6658" y="6498"/>
                  </a:lnTo>
                  <a:cubicBezTo>
                    <a:pt x="6690" y="6562"/>
                    <a:pt x="6722" y="6626"/>
                    <a:pt x="6754" y="6722"/>
                  </a:cubicBezTo>
                  <a:cubicBezTo>
                    <a:pt x="6754" y="6754"/>
                    <a:pt x="6786" y="6786"/>
                    <a:pt x="6786" y="6818"/>
                  </a:cubicBezTo>
                  <a:cubicBezTo>
                    <a:pt x="6818" y="6882"/>
                    <a:pt x="6818" y="6914"/>
                    <a:pt x="6850" y="6978"/>
                  </a:cubicBezTo>
                  <a:cubicBezTo>
                    <a:pt x="6850" y="7010"/>
                    <a:pt x="6882" y="7074"/>
                    <a:pt x="6882" y="7106"/>
                  </a:cubicBezTo>
                  <a:cubicBezTo>
                    <a:pt x="6882" y="7170"/>
                    <a:pt x="6914" y="7202"/>
                    <a:pt x="6914" y="7234"/>
                  </a:cubicBezTo>
                  <a:cubicBezTo>
                    <a:pt x="6946" y="7298"/>
                    <a:pt x="6946" y="7330"/>
                    <a:pt x="6978" y="7394"/>
                  </a:cubicBezTo>
                  <a:cubicBezTo>
                    <a:pt x="6978" y="7426"/>
                    <a:pt x="6978" y="7458"/>
                    <a:pt x="7010" y="7490"/>
                  </a:cubicBezTo>
                  <a:cubicBezTo>
                    <a:pt x="7010" y="7554"/>
                    <a:pt x="7010" y="7586"/>
                    <a:pt x="7042" y="7650"/>
                  </a:cubicBezTo>
                  <a:lnTo>
                    <a:pt x="7042" y="7746"/>
                  </a:lnTo>
                  <a:cubicBezTo>
                    <a:pt x="7074" y="7810"/>
                    <a:pt x="7074" y="7842"/>
                    <a:pt x="7074" y="7906"/>
                  </a:cubicBezTo>
                  <a:lnTo>
                    <a:pt x="7106" y="7938"/>
                  </a:lnTo>
                  <a:lnTo>
                    <a:pt x="7106" y="8002"/>
                  </a:lnTo>
                  <a:cubicBezTo>
                    <a:pt x="7106" y="8066"/>
                    <a:pt x="7138" y="8130"/>
                    <a:pt x="7138" y="8226"/>
                  </a:cubicBezTo>
                  <a:cubicBezTo>
                    <a:pt x="7170" y="8323"/>
                    <a:pt x="7170" y="8387"/>
                    <a:pt x="7170" y="8483"/>
                  </a:cubicBezTo>
                  <a:lnTo>
                    <a:pt x="7170" y="8515"/>
                  </a:lnTo>
                  <a:lnTo>
                    <a:pt x="7202" y="8547"/>
                  </a:lnTo>
                  <a:lnTo>
                    <a:pt x="7202" y="8707"/>
                  </a:lnTo>
                  <a:lnTo>
                    <a:pt x="7202" y="8803"/>
                  </a:lnTo>
                  <a:cubicBezTo>
                    <a:pt x="7202" y="8867"/>
                    <a:pt x="7202" y="8899"/>
                    <a:pt x="7234" y="8963"/>
                  </a:cubicBezTo>
                  <a:lnTo>
                    <a:pt x="7234" y="8995"/>
                  </a:lnTo>
                  <a:lnTo>
                    <a:pt x="7234" y="9027"/>
                  </a:lnTo>
                  <a:lnTo>
                    <a:pt x="7234" y="9251"/>
                  </a:lnTo>
                  <a:lnTo>
                    <a:pt x="7234" y="9507"/>
                  </a:lnTo>
                  <a:lnTo>
                    <a:pt x="7234" y="9539"/>
                  </a:lnTo>
                  <a:lnTo>
                    <a:pt x="7234" y="9571"/>
                  </a:lnTo>
                  <a:lnTo>
                    <a:pt x="7202" y="9699"/>
                  </a:lnTo>
                  <a:lnTo>
                    <a:pt x="7202" y="9795"/>
                  </a:lnTo>
                  <a:cubicBezTo>
                    <a:pt x="7202" y="9859"/>
                    <a:pt x="7202" y="9891"/>
                    <a:pt x="7170" y="9923"/>
                  </a:cubicBezTo>
                  <a:lnTo>
                    <a:pt x="7170" y="10019"/>
                  </a:lnTo>
                  <a:cubicBezTo>
                    <a:pt x="7170" y="10051"/>
                    <a:pt x="7170" y="10115"/>
                    <a:pt x="7138" y="10147"/>
                  </a:cubicBezTo>
                  <a:lnTo>
                    <a:pt x="7138" y="10243"/>
                  </a:lnTo>
                  <a:cubicBezTo>
                    <a:pt x="7138" y="10275"/>
                    <a:pt x="7106" y="10307"/>
                    <a:pt x="7106" y="10339"/>
                  </a:cubicBezTo>
                  <a:cubicBezTo>
                    <a:pt x="7106" y="10371"/>
                    <a:pt x="7074" y="10403"/>
                    <a:pt x="7074" y="10467"/>
                  </a:cubicBezTo>
                  <a:cubicBezTo>
                    <a:pt x="7074" y="10467"/>
                    <a:pt x="7074" y="10531"/>
                    <a:pt x="7042" y="10531"/>
                  </a:cubicBezTo>
                  <a:cubicBezTo>
                    <a:pt x="7042" y="10595"/>
                    <a:pt x="7010" y="10627"/>
                    <a:pt x="7010" y="10659"/>
                  </a:cubicBezTo>
                  <a:lnTo>
                    <a:pt x="7010" y="10691"/>
                  </a:lnTo>
                  <a:cubicBezTo>
                    <a:pt x="6978" y="10723"/>
                    <a:pt x="6978" y="10723"/>
                    <a:pt x="6978" y="10755"/>
                  </a:cubicBezTo>
                  <a:lnTo>
                    <a:pt x="6978" y="10787"/>
                  </a:lnTo>
                  <a:cubicBezTo>
                    <a:pt x="6946" y="10851"/>
                    <a:pt x="6914" y="10883"/>
                    <a:pt x="6914" y="10915"/>
                  </a:cubicBezTo>
                  <a:lnTo>
                    <a:pt x="6882" y="10947"/>
                  </a:lnTo>
                  <a:cubicBezTo>
                    <a:pt x="6882" y="11011"/>
                    <a:pt x="6850" y="11075"/>
                    <a:pt x="6818" y="11107"/>
                  </a:cubicBezTo>
                  <a:cubicBezTo>
                    <a:pt x="6786" y="11171"/>
                    <a:pt x="6754" y="11203"/>
                    <a:pt x="6722" y="11267"/>
                  </a:cubicBezTo>
                  <a:lnTo>
                    <a:pt x="6722" y="11299"/>
                  </a:lnTo>
                  <a:lnTo>
                    <a:pt x="6626" y="11395"/>
                  </a:lnTo>
                  <a:cubicBezTo>
                    <a:pt x="6626" y="11395"/>
                    <a:pt x="6626" y="11427"/>
                    <a:pt x="6594" y="11427"/>
                  </a:cubicBezTo>
                  <a:cubicBezTo>
                    <a:pt x="6594" y="11459"/>
                    <a:pt x="6562" y="11491"/>
                    <a:pt x="6530" y="11523"/>
                  </a:cubicBezTo>
                  <a:lnTo>
                    <a:pt x="6498" y="11555"/>
                  </a:lnTo>
                  <a:lnTo>
                    <a:pt x="6402" y="11651"/>
                  </a:lnTo>
                  <a:lnTo>
                    <a:pt x="6370" y="11683"/>
                  </a:lnTo>
                  <a:lnTo>
                    <a:pt x="6274" y="11747"/>
                  </a:lnTo>
                  <a:cubicBezTo>
                    <a:pt x="6274" y="11779"/>
                    <a:pt x="6274" y="11779"/>
                    <a:pt x="6242" y="11779"/>
                  </a:cubicBezTo>
                  <a:cubicBezTo>
                    <a:pt x="6210" y="11811"/>
                    <a:pt x="6210" y="11843"/>
                    <a:pt x="6146" y="11843"/>
                  </a:cubicBezTo>
                  <a:lnTo>
                    <a:pt x="6146" y="11875"/>
                  </a:lnTo>
                  <a:cubicBezTo>
                    <a:pt x="6082" y="11907"/>
                    <a:pt x="6050" y="11939"/>
                    <a:pt x="6018" y="11971"/>
                  </a:cubicBezTo>
                  <a:cubicBezTo>
                    <a:pt x="5986" y="11971"/>
                    <a:pt x="5986" y="11971"/>
                    <a:pt x="5986" y="12003"/>
                  </a:cubicBezTo>
                  <a:cubicBezTo>
                    <a:pt x="6018" y="12003"/>
                    <a:pt x="6018" y="12035"/>
                    <a:pt x="6018" y="12035"/>
                  </a:cubicBezTo>
                  <a:cubicBezTo>
                    <a:pt x="6050" y="12035"/>
                    <a:pt x="6050" y="12035"/>
                    <a:pt x="6050" y="12003"/>
                  </a:cubicBezTo>
                  <a:lnTo>
                    <a:pt x="8258" y="10723"/>
                  </a:lnTo>
                  <a:cubicBezTo>
                    <a:pt x="8290" y="10723"/>
                    <a:pt x="8322" y="10691"/>
                    <a:pt x="8386" y="10659"/>
                  </a:cubicBezTo>
                  <a:cubicBezTo>
                    <a:pt x="8386" y="10659"/>
                    <a:pt x="8386" y="10627"/>
                    <a:pt x="8418" y="10627"/>
                  </a:cubicBezTo>
                  <a:cubicBezTo>
                    <a:pt x="8450" y="10595"/>
                    <a:pt x="8482" y="10595"/>
                    <a:pt x="8514" y="10563"/>
                  </a:cubicBezTo>
                  <a:cubicBezTo>
                    <a:pt x="8514" y="10563"/>
                    <a:pt x="8514" y="10531"/>
                    <a:pt x="8546" y="10531"/>
                  </a:cubicBezTo>
                  <a:lnTo>
                    <a:pt x="8642" y="10435"/>
                  </a:lnTo>
                  <a:cubicBezTo>
                    <a:pt x="8706" y="10403"/>
                    <a:pt x="8738" y="10339"/>
                    <a:pt x="8770" y="10307"/>
                  </a:cubicBezTo>
                  <a:lnTo>
                    <a:pt x="8802" y="10275"/>
                  </a:lnTo>
                  <a:cubicBezTo>
                    <a:pt x="8834" y="10243"/>
                    <a:pt x="8834" y="10211"/>
                    <a:pt x="8866" y="10179"/>
                  </a:cubicBezTo>
                  <a:lnTo>
                    <a:pt x="8898" y="10147"/>
                  </a:lnTo>
                  <a:cubicBezTo>
                    <a:pt x="8930" y="10115"/>
                    <a:pt x="8962" y="10083"/>
                    <a:pt x="8962" y="10051"/>
                  </a:cubicBezTo>
                  <a:lnTo>
                    <a:pt x="8994" y="10019"/>
                  </a:lnTo>
                  <a:cubicBezTo>
                    <a:pt x="9026" y="9955"/>
                    <a:pt x="9058" y="9923"/>
                    <a:pt x="9090" y="9859"/>
                  </a:cubicBezTo>
                  <a:cubicBezTo>
                    <a:pt x="9122" y="9827"/>
                    <a:pt x="9122" y="9763"/>
                    <a:pt x="9154" y="9699"/>
                  </a:cubicBezTo>
                  <a:lnTo>
                    <a:pt x="9186" y="9667"/>
                  </a:lnTo>
                  <a:cubicBezTo>
                    <a:pt x="9186" y="9635"/>
                    <a:pt x="9218" y="9571"/>
                    <a:pt x="9250" y="9539"/>
                  </a:cubicBezTo>
                  <a:lnTo>
                    <a:pt x="9250" y="9475"/>
                  </a:lnTo>
                  <a:lnTo>
                    <a:pt x="9282" y="9443"/>
                  </a:lnTo>
                  <a:lnTo>
                    <a:pt x="9282" y="9411"/>
                  </a:lnTo>
                  <a:cubicBezTo>
                    <a:pt x="9314" y="9379"/>
                    <a:pt x="9314" y="9315"/>
                    <a:pt x="9346" y="9251"/>
                  </a:cubicBezTo>
                  <a:lnTo>
                    <a:pt x="9346" y="9219"/>
                  </a:lnTo>
                  <a:lnTo>
                    <a:pt x="9346" y="9187"/>
                  </a:lnTo>
                  <a:cubicBezTo>
                    <a:pt x="9378" y="9155"/>
                    <a:pt x="9378" y="9123"/>
                    <a:pt x="9378" y="9059"/>
                  </a:cubicBezTo>
                  <a:cubicBezTo>
                    <a:pt x="9410" y="9059"/>
                    <a:pt x="9410" y="9027"/>
                    <a:pt x="9410" y="9027"/>
                  </a:cubicBezTo>
                  <a:lnTo>
                    <a:pt x="9410" y="8995"/>
                  </a:lnTo>
                  <a:lnTo>
                    <a:pt x="9410" y="8963"/>
                  </a:lnTo>
                  <a:cubicBezTo>
                    <a:pt x="9410" y="8931"/>
                    <a:pt x="9410" y="8899"/>
                    <a:pt x="9442" y="8867"/>
                  </a:cubicBezTo>
                  <a:lnTo>
                    <a:pt x="9442" y="8835"/>
                  </a:lnTo>
                  <a:lnTo>
                    <a:pt x="9442" y="8803"/>
                  </a:lnTo>
                  <a:lnTo>
                    <a:pt x="9442" y="8771"/>
                  </a:lnTo>
                  <a:lnTo>
                    <a:pt x="9506" y="8739"/>
                  </a:lnTo>
                  <a:lnTo>
                    <a:pt x="9506" y="8611"/>
                  </a:lnTo>
                  <a:lnTo>
                    <a:pt x="9506" y="8579"/>
                  </a:lnTo>
                  <a:lnTo>
                    <a:pt x="9506" y="8547"/>
                  </a:lnTo>
                  <a:lnTo>
                    <a:pt x="9506" y="8483"/>
                  </a:lnTo>
                  <a:cubicBezTo>
                    <a:pt x="9506" y="8483"/>
                    <a:pt x="9506" y="8451"/>
                    <a:pt x="9538" y="8419"/>
                  </a:cubicBezTo>
                  <a:lnTo>
                    <a:pt x="9538" y="8387"/>
                  </a:lnTo>
                  <a:lnTo>
                    <a:pt x="9538" y="8291"/>
                  </a:lnTo>
                  <a:lnTo>
                    <a:pt x="9538" y="8226"/>
                  </a:lnTo>
                  <a:lnTo>
                    <a:pt x="9538" y="8194"/>
                  </a:lnTo>
                  <a:lnTo>
                    <a:pt x="9538" y="7970"/>
                  </a:lnTo>
                  <a:lnTo>
                    <a:pt x="9538" y="7778"/>
                  </a:lnTo>
                  <a:lnTo>
                    <a:pt x="9538" y="7746"/>
                  </a:lnTo>
                  <a:lnTo>
                    <a:pt x="9538" y="7682"/>
                  </a:lnTo>
                  <a:lnTo>
                    <a:pt x="9538" y="7618"/>
                  </a:lnTo>
                  <a:lnTo>
                    <a:pt x="9538" y="7554"/>
                  </a:lnTo>
                  <a:lnTo>
                    <a:pt x="9538" y="7522"/>
                  </a:lnTo>
                  <a:lnTo>
                    <a:pt x="9538" y="7490"/>
                  </a:lnTo>
                  <a:cubicBezTo>
                    <a:pt x="9506" y="7458"/>
                    <a:pt x="9506" y="7426"/>
                    <a:pt x="9506" y="7426"/>
                  </a:cubicBezTo>
                  <a:lnTo>
                    <a:pt x="9506" y="7362"/>
                  </a:lnTo>
                  <a:lnTo>
                    <a:pt x="9506" y="7266"/>
                  </a:lnTo>
                  <a:lnTo>
                    <a:pt x="9506" y="7202"/>
                  </a:lnTo>
                  <a:lnTo>
                    <a:pt x="9506" y="7170"/>
                  </a:lnTo>
                  <a:lnTo>
                    <a:pt x="9506" y="7138"/>
                  </a:lnTo>
                  <a:cubicBezTo>
                    <a:pt x="9474" y="7074"/>
                    <a:pt x="9474" y="7010"/>
                    <a:pt x="9474" y="6914"/>
                  </a:cubicBezTo>
                  <a:lnTo>
                    <a:pt x="9442" y="6914"/>
                  </a:lnTo>
                  <a:cubicBezTo>
                    <a:pt x="9442" y="6850"/>
                    <a:pt x="9442" y="6786"/>
                    <a:pt x="9410" y="6722"/>
                  </a:cubicBezTo>
                  <a:lnTo>
                    <a:pt x="9410" y="6690"/>
                  </a:lnTo>
                  <a:lnTo>
                    <a:pt x="9410" y="6626"/>
                  </a:lnTo>
                  <a:lnTo>
                    <a:pt x="9410" y="6562"/>
                  </a:lnTo>
                  <a:cubicBezTo>
                    <a:pt x="9378" y="6530"/>
                    <a:pt x="9378" y="6498"/>
                    <a:pt x="9378" y="6466"/>
                  </a:cubicBezTo>
                  <a:lnTo>
                    <a:pt x="9378" y="6434"/>
                  </a:lnTo>
                  <a:cubicBezTo>
                    <a:pt x="9346" y="6402"/>
                    <a:pt x="9346" y="6370"/>
                    <a:pt x="9346" y="6338"/>
                  </a:cubicBezTo>
                  <a:lnTo>
                    <a:pt x="9346" y="6306"/>
                  </a:lnTo>
                  <a:cubicBezTo>
                    <a:pt x="9346" y="6274"/>
                    <a:pt x="9314" y="6242"/>
                    <a:pt x="9314" y="6242"/>
                  </a:cubicBezTo>
                  <a:lnTo>
                    <a:pt x="9314" y="6210"/>
                  </a:lnTo>
                  <a:lnTo>
                    <a:pt x="9314" y="6178"/>
                  </a:lnTo>
                  <a:cubicBezTo>
                    <a:pt x="9282" y="6146"/>
                    <a:pt x="9282" y="6082"/>
                    <a:pt x="9282" y="6050"/>
                  </a:cubicBezTo>
                  <a:lnTo>
                    <a:pt x="9282" y="6018"/>
                  </a:lnTo>
                  <a:cubicBezTo>
                    <a:pt x="9250" y="6018"/>
                    <a:pt x="9250" y="5986"/>
                    <a:pt x="9250" y="5986"/>
                  </a:cubicBezTo>
                  <a:lnTo>
                    <a:pt x="9250" y="5954"/>
                  </a:lnTo>
                  <a:lnTo>
                    <a:pt x="9250" y="5922"/>
                  </a:lnTo>
                  <a:cubicBezTo>
                    <a:pt x="9218" y="5858"/>
                    <a:pt x="9218" y="5826"/>
                    <a:pt x="9186" y="5794"/>
                  </a:cubicBezTo>
                  <a:lnTo>
                    <a:pt x="9186" y="5762"/>
                  </a:lnTo>
                  <a:lnTo>
                    <a:pt x="9186" y="5730"/>
                  </a:lnTo>
                  <a:lnTo>
                    <a:pt x="9154" y="5666"/>
                  </a:lnTo>
                  <a:cubicBezTo>
                    <a:pt x="9154" y="5602"/>
                    <a:pt x="9122" y="5538"/>
                    <a:pt x="9090" y="5506"/>
                  </a:cubicBezTo>
                  <a:lnTo>
                    <a:pt x="9090" y="5474"/>
                  </a:lnTo>
                  <a:lnTo>
                    <a:pt x="9090" y="5442"/>
                  </a:lnTo>
                  <a:lnTo>
                    <a:pt x="9058" y="5378"/>
                  </a:lnTo>
                  <a:cubicBezTo>
                    <a:pt x="9026" y="5314"/>
                    <a:pt x="8994" y="5250"/>
                    <a:pt x="8994" y="5154"/>
                  </a:cubicBezTo>
                  <a:lnTo>
                    <a:pt x="8962" y="5122"/>
                  </a:lnTo>
                  <a:lnTo>
                    <a:pt x="8962" y="5090"/>
                  </a:lnTo>
                  <a:lnTo>
                    <a:pt x="8930" y="5026"/>
                  </a:lnTo>
                  <a:lnTo>
                    <a:pt x="8834" y="4834"/>
                  </a:lnTo>
                  <a:lnTo>
                    <a:pt x="8802" y="4706"/>
                  </a:lnTo>
                  <a:cubicBezTo>
                    <a:pt x="8770" y="4674"/>
                    <a:pt x="8770" y="4674"/>
                    <a:pt x="8770" y="4642"/>
                  </a:cubicBezTo>
                  <a:lnTo>
                    <a:pt x="8738" y="4578"/>
                  </a:lnTo>
                  <a:cubicBezTo>
                    <a:pt x="8738" y="4546"/>
                    <a:pt x="8706" y="4514"/>
                    <a:pt x="8706" y="4482"/>
                  </a:cubicBezTo>
                  <a:cubicBezTo>
                    <a:pt x="8674" y="4450"/>
                    <a:pt x="8642" y="4418"/>
                    <a:pt x="8642" y="4354"/>
                  </a:cubicBezTo>
                  <a:lnTo>
                    <a:pt x="8610" y="4322"/>
                  </a:lnTo>
                  <a:cubicBezTo>
                    <a:pt x="8610" y="4290"/>
                    <a:pt x="8578" y="4258"/>
                    <a:pt x="8578" y="4258"/>
                  </a:cubicBezTo>
                  <a:lnTo>
                    <a:pt x="8546" y="4226"/>
                  </a:lnTo>
                  <a:cubicBezTo>
                    <a:pt x="8546" y="4194"/>
                    <a:pt x="8546" y="4162"/>
                    <a:pt x="8514" y="4130"/>
                  </a:cubicBezTo>
                  <a:lnTo>
                    <a:pt x="8482" y="4066"/>
                  </a:lnTo>
                  <a:cubicBezTo>
                    <a:pt x="8450" y="4034"/>
                    <a:pt x="8450" y="4034"/>
                    <a:pt x="8450" y="4002"/>
                  </a:cubicBezTo>
                  <a:cubicBezTo>
                    <a:pt x="8418" y="3970"/>
                    <a:pt x="8386" y="3906"/>
                    <a:pt x="8354" y="3874"/>
                  </a:cubicBezTo>
                  <a:lnTo>
                    <a:pt x="8322" y="3810"/>
                  </a:lnTo>
                  <a:cubicBezTo>
                    <a:pt x="8322" y="3810"/>
                    <a:pt x="8322" y="3778"/>
                    <a:pt x="8290" y="3746"/>
                  </a:cubicBezTo>
                  <a:lnTo>
                    <a:pt x="8194" y="3554"/>
                  </a:lnTo>
                  <a:lnTo>
                    <a:pt x="8162" y="3522"/>
                  </a:lnTo>
                  <a:cubicBezTo>
                    <a:pt x="8098" y="3426"/>
                    <a:pt x="8066" y="3362"/>
                    <a:pt x="8002" y="3266"/>
                  </a:cubicBezTo>
                  <a:lnTo>
                    <a:pt x="7970" y="3202"/>
                  </a:lnTo>
                  <a:cubicBezTo>
                    <a:pt x="7938" y="3170"/>
                    <a:pt x="7906" y="3106"/>
                    <a:pt x="7842" y="3042"/>
                  </a:cubicBezTo>
                  <a:cubicBezTo>
                    <a:pt x="7842" y="3042"/>
                    <a:pt x="7810" y="3010"/>
                    <a:pt x="7810" y="2978"/>
                  </a:cubicBezTo>
                  <a:lnTo>
                    <a:pt x="7778" y="2946"/>
                  </a:lnTo>
                  <a:lnTo>
                    <a:pt x="7682" y="2817"/>
                  </a:lnTo>
                  <a:cubicBezTo>
                    <a:pt x="7682" y="2785"/>
                    <a:pt x="7650" y="2785"/>
                    <a:pt x="7650" y="2753"/>
                  </a:cubicBezTo>
                  <a:lnTo>
                    <a:pt x="7618" y="2721"/>
                  </a:lnTo>
                  <a:lnTo>
                    <a:pt x="7522" y="2593"/>
                  </a:lnTo>
                  <a:lnTo>
                    <a:pt x="7458" y="2529"/>
                  </a:lnTo>
                  <a:lnTo>
                    <a:pt x="7426" y="2465"/>
                  </a:lnTo>
                  <a:cubicBezTo>
                    <a:pt x="7394" y="2465"/>
                    <a:pt x="7394" y="2433"/>
                    <a:pt x="7362" y="2401"/>
                  </a:cubicBezTo>
                  <a:lnTo>
                    <a:pt x="7330" y="2401"/>
                  </a:lnTo>
                  <a:cubicBezTo>
                    <a:pt x="7330" y="2369"/>
                    <a:pt x="7298" y="2337"/>
                    <a:pt x="7266" y="2305"/>
                  </a:cubicBezTo>
                  <a:cubicBezTo>
                    <a:pt x="7234" y="2241"/>
                    <a:pt x="7202" y="2209"/>
                    <a:pt x="7170" y="2177"/>
                  </a:cubicBezTo>
                  <a:cubicBezTo>
                    <a:pt x="7138" y="2145"/>
                    <a:pt x="7106" y="2113"/>
                    <a:pt x="7106" y="2081"/>
                  </a:cubicBezTo>
                  <a:lnTo>
                    <a:pt x="7042" y="2049"/>
                  </a:lnTo>
                  <a:lnTo>
                    <a:pt x="7010" y="2017"/>
                  </a:lnTo>
                  <a:lnTo>
                    <a:pt x="6914" y="1921"/>
                  </a:lnTo>
                  <a:cubicBezTo>
                    <a:pt x="6882" y="1857"/>
                    <a:pt x="6818" y="1825"/>
                    <a:pt x="6786" y="1761"/>
                  </a:cubicBezTo>
                  <a:lnTo>
                    <a:pt x="6754" y="1729"/>
                  </a:lnTo>
                  <a:cubicBezTo>
                    <a:pt x="6722" y="1729"/>
                    <a:pt x="6722" y="1729"/>
                    <a:pt x="6722" y="1697"/>
                  </a:cubicBezTo>
                  <a:cubicBezTo>
                    <a:pt x="6658" y="1633"/>
                    <a:pt x="6594" y="1569"/>
                    <a:pt x="6530" y="1537"/>
                  </a:cubicBezTo>
                  <a:lnTo>
                    <a:pt x="6498" y="1505"/>
                  </a:lnTo>
                  <a:cubicBezTo>
                    <a:pt x="6498" y="1473"/>
                    <a:pt x="6466" y="1473"/>
                    <a:pt x="6466" y="1473"/>
                  </a:cubicBezTo>
                  <a:lnTo>
                    <a:pt x="6434" y="1441"/>
                  </a:lnTo>
                  <a:cubicBezTo>
                    <a:pt x="6402" y="1409"/>
                    <a:pt x="6370" y="1377"/>
                    <a:pt x="6306" y="1345"/>
                  </a:cubicBezTo>
                  <a:lnTo>
                    <a:pt x="6306" y="1313"/>
                  </a:lnTo>
                  <a:lnTo>
                    <a:pt x="6274" y="1313"/>
                  </a:lnTo>
                  <a:cubicBezTo>
                    <a:pt x="6274" y="1281"/>
                    <a:pt x="6242" y="1281"/>
                    <a:pt x="6242" y="1281"/>
                  </a:cubicBezTo>
                  <a:lnTo>
                    <a:pt x="6210" y="1249"/>
                  </a:lnTo>
                  <a:lnTo>
                    <a:pt x="6114" y="1153"/>
                  </a:lnTo>
                  <a:lnTo>
                    <a:pt x="6082" y="1153"/>
                  </a:lnTo>
                  <a:lnTo>
                    <a:pt x="6018" y="1089"/>
                  </a:lnTo>
                  <a:lnTo>
                    <a:pt x="5986" y="1057"/>
                  </a:lnTo>
                  <a:cubicBezTo>
                    <a:pt x="5954" y="1057"/>
                    <a:pt x="5954" y="1025"/>
                    <a:pt x="5922" y="1025"/>
                  </a:cubicBezTo>
                  <a:lnTo>
                    <a:pt x="5890" y="993"/>
                  </a:lnTo>
                  <a:cubicBezTo>
                    <a:pt x="5858" y="961"/>
                    <a:pt x="5826" y="961"/>
                    <a:pt x="5826" y="929"/>
                  </a:cubicBezTo>
                  <a:lnTo>
                    <a:pt x="5762" y="897"/>
                  </a:lnTo>
                  <a:cubicBezTo>
                    <a:pt x="5762" y="897"/>
                    <a:pt x="5730" y="865"/>
                    <a:pt x="5698" y="865"/>
                  </a:cubicBezTo>
                  <a:cubicBezTo>
                    <a:pt x="5634" y="801"/>
                    <a:pt x="5570" y="769"/>
                    <a:pt x="5506" y="737"/>
                  </a:cubicBezTo>
                  <a:lnTo>
                    <a:pt x="5506" y="705"/>
                  </a:lnTo>
                  <a:cubicBezTo>
                    <a:pt x="5442" y="673"/>
                    <a:pt x="5410" y="641"/>
                    <a:pt x="5346" y="609"/>
                  </a:cubicBezTo>
                  <a:lnTo>
                    <a:pt x="5282" y="609"/>
                  </a:lnTo>
                  <a:cubicBezTo>
                    <a:pt x="5250" y="577"/>
                    <a:pt x="5218" y="545"/>
                    <a:pt x="5154" y="513"/>
                  </a:cubicBezTo>
                  <a:cubicBezTo>
                    <a:pt x="5090" y="481"/>
                    <a:pt x="5058" y="449"/>
                    <a:pt x="4962" y="417"/>
                  </a:cubicBezTo>
                  <a:cubicBezTo>
                    <a:pt x="4930" y="385"/>
                    <a:pt x="4866" y="385"/>
                    <a:pt x="4834" y="353"/>
                  </a:cubicBezTo>
                  <a:lnTo>
                    <a:pt x="4802" y="353"/>
                  </a:lnTo>
                  <a:cubicBezTo>
                    <a:pt x="4738" y="321"/>
                    <a:pt x="4706" y="289"/>
                    <a:pt x="4642" y="289"/>
                  </a:cubicBezTo>
                  <a:cubicBezTo>
                    <a:pt x="4578" y="257"/>
                    <a:pt x="4546" y="225"/>
                    <a:pt x="4481" y="225"/>
                  </a:cubicBezTo>
                  <a:lnTo>
                    <a:pt x="4449" y="193"/>
                  </a:lnTo>
                  <a:cubicBezTo>
                    <a:pt x="4385" y="193"/>
                    <a:pt x="4353" y="161"/>
                    <a:pt x="4257" y="161"/>
                  </a:cubicBezTo>
                  <a:cubicBezTo>
                    <a:pt x="4225" y="129"/>
                    <a:pt x="4161" y="129"/>
                    <a:pt x="4097" y="97"/>
                  </a:cubicBezTo>
                  <a:cubicBezTo>
                    <a:pt x="4065" y="97"/>
                    <a:pt x="4001" y="65"/>
                    <a:pt x="3937" y="65"/>
                  </a:cubicBezTo>
                  <a:cubicBezTo>
                    <a:pt x="3873" y="65"/>
                    <a:pt x="3809" y="33"/>
                    <a:pt x="3745" y="33"/>
                  </a:cubicBezTo>
                  <a:cubicBezTo>
                    <a:pt x="3681" y="33"/>
                    <a:pt x="3617" y="1"/>
                    <a:pt x="355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6101625" y="1548900"/>
              <a:ext cx="233675" cy="273575"/>
            </a:xfrm>
            <a:custGeom>
              <a:rect b="b" l="l" r="r" t="t"/>
              <a:pathLst>
                <a:path extrusionOk="0" h="10943" w="9347">
                  <a:moveTo>
                    <a:pt x="2780" y="0"/>
                  </a:moveTo>
                  <a:cubicBezTo>
                    <a:pt x="2378" y="0"/>
                    <a:pt x="2000" y="93"/>
                    <a:pt x="1665" y="286"/>
                  </a:cubicBezTo>
                  <a:cubicBezTo>
                    <a:pt x="0" y="1246"/>
                    <a:pt x="0" y="4351"/>
                    <a:pt x="1665" y="7232"/>
                  </a:cubicBezTo>
                  <a:cubicBezTo>
                    <a:pt x="2993" y="9505"/>
                    <a:pt x="4994" y="10942"/>
                    <a:pt x="6577" y="10942"/>
                  </a:cubicBezTo>
                  <a:cubicBezTo>
                    <a:pt x="6978" y="10942"/>
                    <a:pt x="7352" y="10850"/>
                    <a:pt x="7682" y="10656"/>
                  </a:cubicBezTo>
                  <a:cubicBezTo>
                    <a:pt x="9346" y="9696"/>
                    <a:pt x="9346" y="6591"/>
                    <a:pt x="7682" y="3743"/>
                  </a:cubicBezTo>
                  <a:cubicBezTo>
                    <a:pt x="6353" y="1443"/>
                    <a:pt x="4372" y="0"/>
                    <a:pt x="278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6111225" y="1548550"/>
              <a:ext cx="214475" cy="275575"/>
            </a:xfrm>
            <a:custGeom>
              <a:rect b="b" l="l" r="r" t="t"/>
              <a:pathLst>
                <a:path extrusionOk="0" h="11023" w="8579">
                  <a:moveTo>
                    <a:pt x="2401" y="76"/>
                  </a:moveTo>
                  <a:cubicBezTo>
                    <a:pt x="2977" y="76"/>
                    <a:pt x="3617" y="268"/>
                    <a:pt x="4289" y="652"/>
                  </a:cubicBezTo>
                  <a:cubicBezTo>
                    <a:pt x="6626" y="1997"/>
                    <a:pt x="8514" y="5261"/>
                    <a:pt x="8514" y="7950"/>
                  </a:cubicBezTo>
                  <a:cubicBezTo>
                    <a:pt x="8514" y="9230"/>
                    <a:pt x="8066" y="10190"/>
                    <a:pt x="7298" y="10670"/>
                  </a:cubicBezTo>
                  <a:cubicBezTo>
                    <a:pt x="6980" y="10848"/>
                    <a:pt x="6621" y="10935"/>
                    <a:pt x="6232" y="10935"/>
                  </a:cubicBezTo>
                  <a:cubicBezTo>
                    <a:pt x="5642" y="10935"/>
                    <a:pt x="4983" y="10736"/>
                    <a:pt x="4289" y="10350"/>
                  </a:cubicBezTo>
                  <a:cubicBezTo>
                    <a:pt x="1985" y="9006"/>
                    <a:pt x="64" y="5741"/>
                    <a:pt x="96" y="3053"/>
                  </a:cubicBezTo>
                  <a:cubicBezTo>
                    <a:pt x="96" y="1773"/>
                    <a:pt x="512" y="812"/>
                    <a:pt x="1313" y="332"/>
                  </a:cubicBezTo>
                  <a:cubicBezTo>
                    <a:pt x="1633" y="172"/>
                    <a:pt x="2017" y="76"/>
                    <a:pt x="2401" y="76"/>
                  </a:cubicBezTo>
                  <a:close/>
                  <a:moveTo>
                    <a:pt x="2415" y="0"/>
                  </a:moveTo>
                  <a:cubicBezTo>
                    <a:pt x="1997" y="0"/>
                    <a:pt x="1614" y="100"/>
                    <a:pt x="1281" y="300"/>
                  </a:cubicBezTo>
                  <a:cubicBezTo>
                    <a:pt x="480" y="748"/>
                    <a:pt x="32" y="1741"/>
                    <a:pt x="0" y="3053"/>
                  </a:cubicBezTo>
                  <a:cubicBezTo>
                    <a:pt x="0" y="5741"/>
                    <a:pt x="1921" y="9070"/>
                    <a:pt x="4257" y="10414"/>
                  </a:cubicBezTo>
                  <a:cubicBezTo>
                    <a:pt x="4929" y="10798"/>
                    <a:pt x="5601" y="11022"/>
                    <a:pt x="6178" y="11022"/>
                  </a:cubicBezTo>
                  <a:cubicBezTo>
                    <a:pt x="6594" y="11022"/>
                    <a:pt x="6978" y="10926"/>
                    <a:pt x="7330" y="10734"/>
                  </a:cubicBezTo>
                  <a:cubicBezTo>
                    <a:pt x="8130" y="10254"/>
                    <a:pt x="8578" y="9262"/>
                    <a:pt x="8578" y="7950"/>
                  </a:cubicBezTo>
                  <a:cubicBezTo>
                    <a:pt x="8578" y="5261"/>
                    <a:pt x="6690" y="1965"/>
                    <a:pt x="4321" y="588"/>
                  </a:cubicBezTo>
                  <a:cubicBezTo>
                    <a:pt x="3649" y="196"/>
                    <a:pt x="2999" y="0"/>
                    <a:pt x="241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6256850" y="1438600"/>
              <a:ext cx="20825" cy="26875"/>
            </a:xfrm>
            <a:custGeom>
              <a:rect b="b" l="l" r="r" t="t"/>
              <a:pathLst>
                <a:path extrusionOk="0" h="1075" w="833">
                  <a:moveTo>
                    <a:pt x="229" y="1"/>
                  </a:moveTo>
                  <a:cubicBezTo>
                    <a:pt x="95" y="1"/>
                    <a:pt x="1" y="102"/>
                    <a:pt x="1" y="281"/>
                  </a:cubicBezTo>
                  <a:cubicBezTo>
                    <a:pt x="1" y="569"/>
                    <a:pt x="193" y="890"/>
                    <a:pt x="417" y="1018"/>
                  </a:cubicBezTo>
                  <a:cubicBezTo>
                    <a:pt x="483" y="1056"/>
                    <a:pt x="547" y="1074"/>
                    <a:pt x="604" y="1074"/>
                  </a:cubicBezTo>
                  <a:cubicBezTo>
                    <a:pt x="738" y="1074"/>
                    <a:pt x="833" y="973"/>
                    <a:pt x="833" y="794"/>
                  </a:cubicBezTo>
                  <a:cubicBezTo>
                    <a:pt x="833" y="505"/>
                    <a:pt x="641" y="185"/>
                    <a:pt x="417" y="57"/>
                  </a:cubicBezTo>
                  <a:cubicBezTo>
                    <a:pt x="350" y="19"/>
                    <a:pt x="286" y="1"/>
                    <a:pt x="22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6256050" y="1437550"/>
              <a:ext cx="23225" cy="28900"/>
            </a:xfrm>
            <a:custGeom>
              <a:rect b="b" l="l" r="r" t="t"/>
              <a:pathLst>
                <a:path extrusionOk="0" h="1156" w="929">
                  <a:moveTo>
                    <a:pt x="257" y="67"/>
                  </a:moveTo>
                  <a:cubicBezTo>
                    <a:pt x="321" y="67"/>
                    <a:pt x="385" y="99"/>
                    <a:pt x="449" y="131"/>
                  </a:cubicBezTo>
                  <a:cubicBezTo>
                    <a:pt x="673" y="259"/>
                    <a:pt x="833" y="547"/>
                    <a:pt x="833" y="804"/>
                  </a:cubicBezTo>
                  <a:cubicBezTo>
                    <a:pt x="833" y="932"/>
                    <a:pt x="801" y="1028"/>
                    <a:pt x="737" y="1060"/>
                  </a:cubicBezTo>
                  <a:cubicBezTo>
                    <a:pt x="710" y="1073"/>
                    <a:pt x="678" y="1081"/>
                    <a:pt x="643" y="1081"/>
                  </a:cubicBezTo>
                  <a:cubicBezTo>
                    <a:pt x="593" y="1081"/>
                    <a:pt x="537" y="1065"/>
                    <a:pt x="481" y="1028"/>
                  </a:cubicBezTo>
                  <a:cubicBezTo>
                    <a:pt x="257" y="900"/>
                    <a:pt x="65" y="579"/>
                    <a:pt x="65" y="323"/>
                  </a:cubicBezTo>
                  <a:cubicBezTo>
                    <a:pt x="65" y="227"/>
                    <a:pt x="97" y="131"/>
                    <a:pt x="161" y="99"/>
                  </a:cubicBezTo>
                  <a:cubicBezTo>
                    <a:pt x="193" y="67"/>
                    <a:pt x="225" y="67"/>
                    <a:pt x="257" y="67"/>
                  </a:cubicBezTo>
                  <a:close/>
                  <a:moveTo>
                    <a:pt x="251" y="0"/>
                  </a:moveTo>
                  <a:cubicBezTo>
                    <a:pt x="207" y="0"/>
                    <a:pt x="165" y="11"/>
                    <a:pt x="129" y="35"/>
                  </a:cubicBezTo>
                  <a:cubicBezTo>
                    <a:pt x="33" y="99"/>
                    <a:pt x="0" y="195"/>
                    <a:pt x="0" y="323"/>
                  </a:cubicBezTo>
                  <a:cubicBezTo>
                    <a:pt x="0" y="611"/>
                    <a:pt x="193" y="964"/>
                    <a:pt x="449" y="1092"/>
                  </a:cubicBezTo>
                  <a:cubicBezTo>
                    <a:pt x="513" y="1124"/>
                    <a:pt x="577" y="1156"/>
                    <a:pt x="641" y="1156"/>
                  </a:cubicBezTo>
                  <a:cubicBezTo>
                    <a:pt x="673" y="1156"/>
                    <a:pt x="737" y="1156"/>
                    <a:pt x="769" y="1124"/>
                  </a:cubicBezTo>
                  <a:cubicBezTo>
                    <a:pt x="865" y="1060"/>
                    <a:pt x="897" y="964"/>
                    <a:pt x="897" y="836"/>
                  </a:cubicBezTo>
                  <a:cubicBezTo>
                    <a:pt x="929" y="547"/>
                    <a:pt x="705" y="195"/>
                    <a:pt x="481" y="67"/>
                  </a:cubicBezTo>
                  <a:cubicBezTo>
                    <a:pt x="401" y="28"/>
                    <a:pt x="322" y="0"/>
                    <a:pt x="25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6340875" y="1484225"/>
              <a:ext cx="20825" cy="26850"/>
            </a:xfrm>
            <a:custGeom>
              <a:rect b="b" l="l" r="r" t="t"/>
              <a:pathLst>
                <a:path extrusionOk="0" h="1074" w="833">
                  <a:moveTo>
                    <a:pt x="228" y="0"/>
                  </a:moveTo>
                  <a:cubicBezTo>
                    <a:pt x="95" y="0"/>
                    <a:pt x="0" y="101"/>
                    <a:pt x="0" y="281"/>
                  </a:cubicBezTo>
                  <a:cubicBezTo>
                    <a:pt x="0" y="569"/>
                    <a:pt x="192" y="889"/>
                    <a:pt x="416" y="1017"/>
                  </a:cubicBezTo>
                  <a:cubicBezTo>
                    <a:pt x="483" y="1055"/>
                    <a:pt x="547" y="1073"/>
                    <a:pt x="604" y="1073"/>
                  </a:cubicBezTo>
                  <a:cubicBezTo>
                    <a:pt x="738" y="1073"/>
                    <a:pt x="832" y="973"/>
                    <a:pt x="832" y="793"/>
                  </a:cubicBezTo>
                  <a:cubicBezTo>
                    <a:pt x="832" y="505"/>
                    <a:pt x="640" y="185"/>
                    <a:pt x="416" y="57"/>
                  </a:cubicBezTo>
                  <a:cubicBezTo>
                    <a:pt x="349" y="19"/>
                    <a:pt x="285" y="0"/>
                    <a:pt x="22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6340075" y="1483150"/>
              <a:ext cx="22425" cy="28900"/>
            </a:xfrm>
            <a:custGeom>
              <a:rect b="b" l="l" r="r" t="t"/>
              <a:pathLst>
                <a:path extrusionOk="0" h="1156" w="897">
                  <a:moveTo>
                    <a:pt x="256" y="68"/>
                  </a:moveTo>
                  <a:cubicBezTo>
                    <a:pt x="320" y="68"/>
                    <a:pt x="384" y="100"/>
                    <a:pt x="416" y="132"/>
                  </a:cubicBezTo>
                  <a:cubicBezTo>
                    <a:pt x="640" y="260"/>
                    <a:pt x="832" y="580"/>
                    <a:pt x="832" y="836"/>
                  </a:cubicBezTo>
                  <a:cubicBezTo>
                    <a:pt x="832" y="932"/>
                    <a:pt x="800" y="1028"/>
                    <a:pt x="736" y="1060"/>
                  </a:cubicBezTo>
                  <a:cubicBezTo>
                    <a:pt x="710" y="1073"/>
                    <a:pt x="678" y="1081"/>
                    <a:pt x="643" y="1081"/>
                  </a:cubicBezTo>
                  <a:cubicBezTo>
                    <a:pt x="593" y="1081"/>
                    <a:pt x="536" y="1065"/>
                    <a:pt x="480" y="1028"/>
                  </a:cubicBezTo>
                  <a:cubicBezTo>
                    <a:pt x="256" y="900"/>
                    <a:pt x="64" y="612"/>
                    <a:pt x="64" y="356"/>
                  </a:cubicBezTo>
                  <a:cubicBezTo>
                    <a:pt x="64" y="228"/>
                    <a:pt x="96" y="132"/>
                    <a:pt x="160" y="100"/>
                  </a:cubicBezTo>
                  <a:cubicBezTo>
                    <a:pt x="192" y="100"/>
                    <a:pt x="224" y="68"/>
                    <a:pt x="256" y="68"/>
                  </a:cubicBezTo>
                  <a:close/>
                  <a:moveTo>
                    <a:pt x="250" y="1"/>
                  </a:moveTo>
                  <a:cubicBezTo>
                    <a:pt x="206" y="1"/>
                    <a:pt x="165" y="11"/>
                    <a:pt x="128" y="36"/>
                  </a:cubicBezTo>
                  <a:cubicBezTo>
                    <a:pt x="32" y="100"/>
                    <a:pt x="0" y="196"/>
                    <a:pt x="0" y="324"/>
                  </a:cubicBezTo>
                  <a:cubicBezTo>
                    <a:pt x="0" y="612"/>
                    <a:pt x="192" y="964"/>
                    <a:pt x="416" y="1092"/>
                  </a:cubicBezTo>
                  <a:cubicBezTo>
                    <a:pt x="480" y="1156"/>
                    <a:pt x="576" y="1156"/>
                    <a:pt x="640" y="1156"/>
                  </a:cubicBezTo>
                  <a:cubicBezTo>
                    <a:pt x="672" y="1156"/>
                    <a:pt x="736" y="1156"/>
                    <a:pt x="768" y="1124"/>
                  </a:cubicBezTo>
                  <a:cubicBezTo>
                    <a:pt x="864" y="1060"/>
                    <a:pt x="896" y="964"/>
                    <a:pt x="896" y="836"/>
                  </a:cubicBezTo>
                  <a:cubicBezTo>
                    <a:pt x="896" y="548"/>
                    <a:pt x="704" y="196"/>
                    <a:pt x="480" y="68"/>
                  </a:cubicBezTo>
                  <a:cubicBezTo>
                    <a:pt x="401" y="28"/>
                    <a:pt x="322" y="1"/>
                    <a:pt x="25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6131225" y="1638350"/>
              <a:ext cx="27225" cy="35175"/>
            </a:xfrm>
            <a:custGeom>
              <a:rect b="b" l="l" r="r" t="t"/>
              <a:pathLst>
                <a:path extrusionOk="0" h="1407" w="1089">
                  <a:moveTo>
                    <a:pt x="310" y="1"/>
                  </a:moveTo>
                  <a:cubicBezTo>
                    <a:pt x="131" y="1"/>
                    <a:pt x="1" y="138"/>
                    <a:pt x="1" y="389"/>
                  </a:cubicBezTo>
                  <a:cubicBezTo>
                    <a:pt x="1" y="741"/>
                    <a:pt x="257" y="1157"/>
                    <a:pt x="545" y="1317"/>
                  </a:cubicBezTo>
                  <a:cubicBezTo>
                    <a:pt x="645" y="1378"/>
                    <a:pt x="737" y="1406"/>
                    <a:pt x="814" y="1406"/>
                  </a:cubicBezTo>
                  <a:cubicBezTo>
                    <a:pt x="984" y="1406"/>
                    <a:pt x="1089" y="1270"/>
                    <a:pt x="1089" y="1029"/>
                  </a:cubicBezTo>
                  <a:cubicBezTo>
                    <a:pt x="1089" y="677"/>
                    <a:pt x="865" y="261"/>
                    <a:pt x="545" y="69"/>
                  </a:cubicBezTo>
                  <a:cubicBezTo>
                    <a:pt x="462" y="23"/>
                    <a:pt x="382" y="1"/>
                    <a:pt x="310" y="1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6130425" y="1637350"/>
              <a:ext cx="29625" cy="37150"/>
            </a:xfrm>
            <a:custGeom>
              <a:rect b="b" l="l" r="r" t="t"/>
              <a:pathLst>
                <a:path extrusionOk="0" h="1486" w="1185">
                  <a:moveTo>
                    <a:pt x="353" y="77"/>
                  </a:moveTo>
                  <a:cubicBezTo>
                    <a:pt x="417" y="77"/>
                    <a:pt x="481" y="109"/>
                    <a:pt x="577" y="141"/>
                  </a:cubicBezTo>
                  <a:cubicBezTo>
                    <a:pt x="865" y="301"/>
                    <a:pt x="1089" y="717"/>
                    <a:pt x="1089" y="1069"/>
                  </a:cubicBezTo>
                  <a:cubicBezTo>
                    <a:pt x="1089" y="1197"/>
                    <a:pt x="1057" y="1325"/>
                    <a:pt x="961" y="1389"/>
                  </a:cubicBezTo>
                  <a:cubicBezTo>
                    <a:pt x="926" y="1401"/>
                    <a:pt x="886" y="1408"/>
                    <a:pt x="844" y="1408"/>
                  </a:cubicBezTo>
                  <a:cubicBezTo>
                    <a:pt x="771" y="1408"/>
                    <a:pt x="690" y="1386"/>
                    <a:pt x="609" y="1325"/>
                  </a:cubicBezTo>
                  <a:cubicBezTo>
                    <a:pt x="321" y="1165"/>
                    <a:pt x="65" y="749"/>
                    <a:pt x="65" y="429"/>
                  </a:cubicBezTo>
                  <a:cubicBezTo>
                    <a:pt x="65" y="269"/>
                    <a:pt x="129" y="141"/>
                    <a:pt x="225" y="109"/>
                  </a:cubicBezTo>
                  <a:cubicBezTo>
                    <a:pt x="257" y="77"/>
                    <a:pt x="289" y="77"/>
                    <a:pt x="353" y="77"/>
                  </a:cubicBezTo>
                  <a:close/>
                  <a:moveTo>
                    <a:pt x="355" y="0"/>
                  </a:moveTo>
                  <a:cubicBezTo>
                    <a:pt x="292" y="0"/>
                    <a:pt x="236" y="16"/>
                    <a:pt x="193" y="45"/>
                  </a:cubicBezTo>
                  <a:cubicBezTo>
                    <a:pt x="65" y="109"/>
                    <a:pt x="1" y="237"/>
                    <a:pt x="1" y="429"/>
                  </a:cubicBezTo>
                  <a:cubicBezTo>
                    <a:pt x="1" y="781"/>
                    <a:pt x="257" y="1229"/>
                    <a:pt x="577" y="1389"/>
                  </a:cubicBezTo>
                  <a:cubicBezTo>
                    <a:pt x="673" y="1453"/>
                    <a:pt x="737" y="1485"/>
                    <a:pt x="833" y="1485"/>
                  </a:cubicBezTo>
                  <a:cubicBezTo>
                    <a:pt x="897" y="1485"/>
                    <a:pt x="929" y="1453"/>
                    <a:pt x="993" y="1453"/>
                  </a:cubicBezTo>
                  <a:cubicBezTo>
                    <a:pt x="1121" y="1389"/>
                    <a:pt x="1185" y="1229"/>
                    <a:pt x="1185" y="1069"/>
                  </a:cubicBezTo>
                  <a:cubicBezTo>
                    <a:pt x="1185" y="685"/>
                    <a:pt x="929" y="269"/>
                    <a:pt x="609" y="77"/>
                  </a:cubicBezTo>
                  <a:cubicBezTo>
                    <a:pt x="521" y="24"/>
                    <a:pt x="432" y="0"/>
                    <a:pt x="35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6240050" y="1697575"/>
              <a:ext cx="27225" cy="35425"/>
            </a:xfrm>
            <a:custGeom>
              <a:rect b="b" l="l" r="r" t="t"/>
              <a:pathLst>
                <a:path extrusionOk="0" h="1417" w="1089">
                  <a:moveTo>
                    <a:pt x="310" y="0"/>
                  </a:moveTo>
                  <a:cubicBezTo>
                    <a:pt x="131" y="0"/>
                    <a:pt x="0" y="137"/>
                    <a:pt x="0" y="388"/>
                  </a:cubicBezTo>
                  <a:cubicBezTo>
                    <a:pt x="0" y="740"/>
                    <a:pt x="256" y="1157"/>
                    <a:pt x="544" y="1349"/>
                  </a:cubicBezTo>
                  <a:cubicBezTo>
                    <a:pt x="636" y="1394"/>
                    <a:pt x="720" y="1417"/>
                    <a:pt x="793" y="1417"/>
                  </a:cubicBezTo>
                  <a:cubicBezTo>
                    <a:pt x="975" y="1417"/>
                    <a:pt x="1089" y="1280"/>
                    <a:pt x="1089" y="1029"/>
                  </a:cubicBezTo>
                  <a:cubicBezTo>
                    <a:pt x="1089" y="676"/>
                    <a:pt x="865" y="260"/>
                    <a:pt x="544" y="68"/>
                  </a:cubicBezTo>
                  <a:cubicBezTo>
                    <a:pt x="462" y="22"/>
                    <a:pt x="382" y="0"/>
                    <a:pt x="310" y="0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6239250" y="1696550"/>
              <a:ext cx="28825" cy="37150"/>
            </a:xfrm>
            <a:custGeom>
              <a:rect b="b" l="l" r="r" t="t"/>
              <a:pathLst>
                <a:path extrusionOk="0" h="1486" w="1153">
                  <a:moveTo>
                    <a:pt x="352" y="77"/>
                  </a:moveTo>
                  <a:cubicBezTo>
                    <a:pt x="416" y="77"/>
                    <a:pt x="480" y="109"/>
                    <a:pt x="576" y="141"/>
                  </a:cubicBezTo>
                  <a:cubicBezTo>
                    <a:pt x="865" y="333"/>
                    <a:pt x="1089" y="717"/>
                    <a:pt x="1089" y="1070"/>
                  </a:cubicBezTo>
                  <a:cubicBezTo>
                    <a:pt x="1089" y="1230"/>
                    <a:pt x="1057" y="1326"/>
                    <a:pt x="961" y="1390"/>
                  </a:cubicBezTo>
                  <a:cubicBezTo>
                    <a:pt x="921" y="1403"/>
                    <a:pt x="876" y="1411"/>
                    <a:pt x="827" y="1411"/>
                  </a:cubicBezTo>
                  <a:cubicBezTo>
                    <a:pt x="758" y="1411"/>
                    <a:pt x="683" y="1395"/>
                    <a:pt x="608" y="1358"/>
                  </a:cubicBezTo>
                  <a:cubicBezTo>
                    <a:pt x="320" y="1166"/>
                    <a:pt x="64" y="781"/>
                    <a:pt x="64" y="429"/>
                  </a:cubicBezTo>
                  <a:cubicBezTo>
                    <a:pt x="64" y="269"/>
                    <a:pt x="128" y="173"/>
                    <a:pt x="224" y="109"/>
                  </a:cubicBezTo>
                  <a:cubicBezTo>
                    <a:pt x="256" y="77"/>
                    <a:pt x="288" y="77"/>
                    <a:pt x="352" y="77"/>
                  </a:cubicBezTo>
                  <a:close/>
                  <a:moveTo>
                    <a:pt x="355" y="1"/>
                  </a:moveTo>
                  <a:cubicBezTo>
                    <a:pt x="292" y="1"/>
                    <a:pt x="236" y="17"/>
                    <a:pt x="192" y="45"/>
                  </a:cubicBezTo>
                  <a:cubicBezTo>
                    <a:pt x="64" y="109"/>
                    <a:pt x="0" y="237"/>
                    <a:pt x="0" y="429"/>
                  </a:cubicBezTo>
                  <a:cubicBezTo>
                    <a:pt x="0" y="781"/>
                    <a:pt x="256" y="1230"/>
                    <a:pt x="576" y="1390"/>
                  </a:cubicBezTo>
                  <a:cubicBezTo>
                    <a:pt x="640" y="1454"/>
                    <a:pt x="737" y="1486"/>
                    <a:pt x="833" y="1486"/>
                  </a:cubicBezTo>
                  <a:cubicBezTo>
                    <a:pt x="897" y="1486"/>
                    <a:pt x="929" y="1486"/>
                    <a:pt x="993" y="1454"/>
                  </a:cubicBezTo>
                  <a:cubicBezTo>
                    <a:pt x="1089" y="1390"/>
                    <a:pt x="1153" y="1230"/>
                    <a:pt x="1153" y="1070"/>
                  </a:cubicBezTo>
                  <a:cubicBezTo>
                    <a:pt x="1153" y="717"/>
                    <a:pt x="929" y="269"/>
                    <a:pt x="608" y="77"/>
                  </a:cubicBezTo>
                  <a:cubicBezTo>
                    <a:pt x="520" y="24"/>
                    <a:pt x="432" y="1"/>
                    <a:pt x="35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6481700" y="1183950"/>
              <a:ext cx="261675" cy="79275"/>
            </a:xfrm>
            <a:custGeom>
              <a:rect b="b" l="l" r="r" t="t"/>
              <a:pathLst>
                <a:path extrusionOk="0" h="3171" w="10467">
                  <a:moveTo>
                    <a:pt x="8555" y="0"/>
                  </a:moveTo>
                  <a:cubicBezTo>
                    <a:pt x="6575" y="0"/>
                    <a:pt x="4729" y="496"/>
                    <a:pt x="3425" y="962"/>
                  </a:cubicBezTo>
                  <a:cubicBezTo>
                    <a:pt x="1504" y="1666"/>
                    <a:pt x="256" y="2498"/>
                    <a:pt x="224" y="2530"/>
                  </a:cubicBezTo>
                  <a:cubicBezTo>
                    <a:pt x="64" y="2626"/>
                    <a:pt x="0" y="2850"/>
                    <a:pt x="128" y="3010"/>
                  </a:cubicBezTo>
                  <a:cubicBezTo>
                    <a:pt x="192" y="3106"/>
                    <a:pt x="288" y="3170"/>
                    <a:pt x="416" y="3170"/>
                  </a:cubicBezTo>
                  <a:cubicBezTo>
                    <a:pt x="480" y="3170"/>
                    <a:pt x="544" y="3138"/>
                    <a:pt x="576" y="3106"/>
                  </a:cubicBezTo>
                  <a:cubicBezTo>
                    <a:pt x="632" y="3078"/>
                    <a:pt x="4307" y="694"/>
                    <a:pt x="8555" y="694"/>
                  </a:cubicBezTo>
                  <a:cubicBezTo>
                    <a:pt x="9183" y="694"/>
                    <a:pt x="9823" y="746"/>
                    <a:pt x="10466" y="866"/>
                  </a:cubicBezTo>
                  <a:cubicBezTo>
                    <a:pt x="9922" y="546"/>
                    <a:pt x="9346" y="258"/>
                    <a:pt x="8738" y="1"/>
                  </a:cubicBezTo>
                  <a:cubicBezTo>
                    <a:pt x="8677" y="1"/>
                    <a:pt x="8616" y="0"/>
                    <a:pt x="855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6481700" y="1183150"/>
              <a:ext cx="266475" cy="80875"/>
            </a:xfrm>
            <a:custGeom>
              <a:rect b="b" l="l" r="r" t="t"/>
              <a:pathLst>
                <a:path extrusionOk="0" h="3235" w="10659">
                  <a:moveTo>
                    <a:pt x="8738" y="65"/>
                  </a:moveTo>
                  <a:cubicBezTo>
                    <a:pt x="9250" y="290"/>
                    <a:pt x="9762" y="546"/>
                    <a:pt x="10274" y="802"/>
                  </a:cubicBezTo>
                  <a:cubicBezTo>
                    <a:pt x="9725" y="716"/>
                    <a:pt x="9178" y="677"/>
                    <a:pt x="8639" y="677"/>
                  </a:cubicBezTo>
                  <a:cubicBezTo>
                    <a:pt x="4368" y="677"/>
                    <a:pt x="605" y="3078"/>
                    <a:pt x="576" y="3106"/>
                  </a:cubicBezTo>
                  <a:cubicBezTo>
                    <a:pt x="512" y="3138"/>
                    <a:pt x="448" y="3170"/>
                    <a:pt x="384" y="3170"/>
                  </a:cubicBezTo>
                  <a:cubicBezTo>
                    <a:pt x="288" y="3170"/>
                    <a:pt x="192" y="3106"/>
                    <a:pt x="128" y="3010"/>
                  </a:cubicBezTo>
                  <a:cubicBezTo>
                    <a:pt x="96" y="2946"/>
                    <a:pt x="64" y="2882"/>
                    <a:pt x="96" y="2786"/>
                  </a:cubicBezTo>
                  <a:cubicBezTo>
                    <a:pt x="128" y="2722"/>
                    <a:pt x="160" y="2626"/>
                    <a:pt x="224" y="2594"/>
                  </a:cubicBezTo>
                  <a:cubicBezTo>
                    <a:pt x="288" y="2562"/>
                    <a:pt x="1536" y="1730"/>
                    <a:pt x="3425" y="1026"/>
                  </a:cubicBezTo>
                  <a:cubicBezTo>
                    <a:pt x="4673" y="578"/>
                    <a:pt x="6529" y="65"/>
                    <a:pt x="8578" y="65"/>
                  </a:cubicBezTo>
                  <a:close/>
                  <a:moveTo>
                    <a:pt x="8559" y="0"/>
                  </a:moveTo>
                  <a:cubicBezTo>
                    <a:pt x="6516" y="0"/>
                    <a:pt x="4638" y="526"/>
                    <a:pt x="3425" y="962"/>
                  </a:cubicBezTo>
                  <a:cubicBezTo>
                    <a:pt x="1504" y="1666"/>
                    <a:pt x="256" y="2498"/>
                    <a:pt x="192" y="2530"/>
                  </a:cubicBezTo>
                  <a:cubicBezTo>
                    <a:pt x="96" y="2594"/>
                    <a:pt x="64" y="2658"/>
                    <a:pt x="32" y="2754"/>
                  </a:cubicBezTo>
                  <a:cubicBezTo>
                    <a:pt x="0" y="2882"/>
                    <a:pt x="32" y="2978"/>
                    <a:pt x="96" y="3042"/>
                  </a:cubicBezTo>
                  <a:cubicBezTo>
                    <a:pt x="160" y="3170"/>
                    <a:pt x="256" y="3234"/>
                    <a:pt x="416" y="3234"/>
                  </a:cubicBezTo>
                  <a:cubicBezTo>
                    <a:pt x="480" y="3234"/>
                    <a:pt x="544" y="3202"/>
                    <a:pt x="608" y="3170"/>
                  </a:cubicBezTo>
                  <a:cubicBezTo>
                    <a:pt x="664" y="3142"/>
                    <a:pt x="4397" y="737"/>
                    <a:pt x="8631" y="737"/>
                  </a:cubicBezTo>
                  <a:cubicBezTo>
                    <a:pt x="9236" y="737"/>
                    <a:pt x="9850" y="786"/>
                    <a:pt x="10466" y="898"/>
                  </a:cubicBezTo>
                  <a:lnTo>
                    <a:pt x="10658" y="962"/>
                  </a:lnTo>
                  <a:lnTo>
                    <a:pt x="10466" y="834"/>
                  </a:lnTo>
                  <a:cubicBezTo>
                    <a:pt x="9922" y="514"/>
                    <a:pt x="9346" y="226"/>
                    <a:pt x="8738" y="1"/>
                  </a:cubicBezTo>
                  <a:cubicBezTo>
                    <a:pt x="8678" y="1"/>
                    <a:pt x="8619" y="0"/>
                    <a:pt x="855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6500900" y="1385600"/>
              <a:ext cx="144850" cy="238475"/>
            </a:xfrm>
            <a:custGeom>
              <a:rect b="b" l="l" r="r" t="t"/>
              <a:pathLst>
                <a:path extrusionOk="0" h="9539" w="5794">
                  <a:moveTo>
                    <a:pt x="1313" y="1"/>
                  </a:moveTo>
                  <a:lnTo>
                    <a:pt x="0" y="769"/>
                  </a:lnTo>
                  <a:cubicBezTo>
                    <a:pt x="32" y="801"/>
                    <a:pt x="96" y="801"/>
                    <a:pt x="128" y="801"/>
                  </a:cubicBezTo>
                  <a:cubicBezTo>
                    <a:pt x="160" y="833"/>
                    <a:pt x="224" y="833"/>
                    <a:pt x="256" y="865"/>
                  </a:cubicBezTo>
                  <a:lnTo>
                    <a:pt x="288" y="865"/>
                  </a:lnTo>
                  <a:cubicBezTo>
                    <a:pt x="320" y="865"/>
                    <a:pt x="352" y="897"/>
                    <a:pt x="384" y="897"/>
                  </a:cubicBezTo>
                  <a:cubicBezTo>
                    <a:pt x="416" y="897"/>
                    <a:pt x="416" y="897"/>
                    <a:pt x="448" y="929"/>
                  </a:cubicBezTo>
                  <a:lnTo>
                    <a:pt x="512" y="961"/>
                  </a:lnTo>
                  <a:lnTo>
                    <a:pt x="576" y="961"/>
                  </a:lnTo>
                  <a:cubicBezTo>
                    <a:pt x="608" y="993"/>
                    <a:pt x="640" y="993"/>
                    <a:pt x="672" y="1025"/>
                  </a:cubicBezTo>
                  <a:lnTo>
                    <a:pt x="704" y="1025"/>
                  </a:lnTo>
                  <a:cubicBezTo>
                    <a:pt x="736" y="1057"/>
                    <a:pt x="800" y="1089"/>
                    <a:pt x="833" y="1121"/>
                  </a:cubicBezTo>
                  <a:cubicBezTo>
                    <a:pt x="865" y="1121"/>
                    <a:pt x="897" y="1153"/>
                    <a:pt x="929" y="1185"/>
                  </a:cubicBezTo>
                  <a:cubicBezTo>
                    <a:pt x="961" y="1185"/>
                    <a:pt x="993" y="1217"/>
                    <a:pt x="1025" y="1217"/>
                  </a:cubicBezTo>
                  <a:cubicBezTo>
                    <a:pt x="1057" y="1249"/>
                    <a:pt x="1089" y="1249"/>
                    <a:pt x="1089" y="1281"/>
                  </a:cubicBezTo>
                  <a:cubicBezTo>
                    <a:pt x="1121" y="1281"/>
                    <a:pt x="1153" y="1281"/>
                    <a:pt x="1185" y="1313"/>
                  </a:cubicBezTo>
                  <a:lnTo>
                    <a:pt x="1249" y="1377"/>
                  </a:lnTo>
                  <a:cubicBezTo>
                    <a:pt x="1281" y="1377"/>
                    <a:pt x="1281" y="1409"/>
                    <a:pt x="1313" y="1409"/>
                  </a:cubicBezTo>
                  <a:lnTo>
                    <a:pt x="1409" y="1473"/>
                  </a:lnTo>
                  <a:lnTo>
                    <a:pt x="1473" y="1505"/>
                  </a:lnTo>
                  <a:cubicBezTo>
                    <a:pt x="1505" y="1537"/>
                    <a:pt x="1505" y="1569"/>
                    <a:pt x="1537" y="1601"/>
                  </a:cubicBezTo>
                  <a:lnTo>
                    <a:pt x="1601" y="1633"/>
                  </a:lnTo>
                  <a:cubicBezTo>
                    <a:pt x="1633" y="1665"/>
                    <a:pt x="1697" y="1697"/>
                    <a:pt x="1729" y="1729"/>
                  </a:cubicBezTo>
                  <a:lnTo>
                    <a:pt x="1761" y="1761"/>
                  </a:lnTo>
                  <a:cubicBezTo>
                    <a:pt x="1825" y="1825"/>
                    <a:pt x="1889" y="1857"/>
                    <a:pt x="1921" y="1921"/>
                  </a:cubicBezTo>
                  <a:cubicBezTo>
                    <a:pt x="2017" y="1985"/>
                    <a:pt x="2049" y="2017"/>
                    <a:pt x="2113" y="2081"/>
                  </a:cubicBezTo>
                  <a:lnTo>
                    <a:pt x="2177" y="2145"/>
                  </a:lnTo>
                  <a:lnTo>
                    <a:pt x="2241" y="2209"/>
                  </a:lnTo>
                  <a:lnTo>
                    <a:pt x="2305" y="2273"/>
                  </a:lnTo>
                  <a:cubicBezTo>
                    <a:pt x="2305" y="2305"/>
                    <a:pt x="2337" y="2305"/>
                    <a:pt x="2337" y="2337"/>
                  </a:cubicBezTo>
                  <a:cubicBezTo>
                    <a:pt x="2369" y="2337"/>
                    <a:pt x="2401" y="2369"/>
                    <a:pt x="2401" y="2401"/>
                  </a:cubicBezTo>
                  <a:lnTo>
                    <a:pt x="2497" y="2497"/>
                  </a:lnTo>
                  <a:cubicBezTo>
                    <a:pt x="2497" y="2497"/>
                    <a:pt x="2529" y="2529"/>
                    <a:pt x="2561" y="2561"/>
                  </a:cubicBezTo>
                  <a:cubicBezTo>
                    <a:pt x="2561" y="2593"/>
                    <a:pt x="2593" y="2625"/>
                    <a:pt x="2625" y="2657"/>
                  </a:cubicBezTo>
                  <a:cubicBezTo>
                    <a:pt x="2657" y="2657"/>
                    <a:pt x="2657" y="2689"/>
                    <a:pt x="2689" y="2721"/>
                  </a:cubicBezTo>
                  <a:cubicBezTo>
                    <a:pt x="2721" y="2753"/>
                    <a:pt x="2721" y="2786"/>
                    <a:pt x="2753" y="2818"/>
                  </a:cubicBezTo>
                  <a:cubicBezTo>
                    <a:pt x="2785" y="2818"/>
                    <a:pt x="2785" y="2850"/>
                    <a:pt x="2817" y="2882"/>
                  </a:cubicBezTo>
                  <a:lnTo>
                    <a:pt x="2881" y="2978"/>
                  </a:lnTo>
                  <a:lnTo>
                    <a:pt x="2945" y="3042"/>
                  </a:lnTo>
                  <a:cubicBezTo>
                    <a:pt x="2977" y="3106"/>
                    <a:pt x="3009" y="3138"/>
                    <a:pt x="3041" y="3202"/>
                  </a:cubicBezTo>
                  <a:lnTo>
                    <a:pt x="3073" y="3202"/>
                  </a:lnTo>
                  <a:lnTo>
                    <a:pt x="3169" y="3394"/>
                  </a:lnTo>
                  <a:cubicBezTo>
                    <a:pt x="3201" y="3394"/>
                    <a:pt x="3201" y="3426"/>
                    <a:pt x="3233" y="3458"/>
                  </a:cubicBezTo>
                  <a:cubicBezTo>
                    <a:pt x="3233" y="3490"/>
                    <a:pt x="3265" y="3522"/>
                    <a:pt x="3297" y="3586"/>
                  </a:cubicBezTo>
                  <a:cubicBezTo>
                    <a:pt x="3329" y="3586"/>
                    <a:pt x="3329" y="3618"/>
                    <a:pt x="3329" y="3650"/>
                  </a:cubicBezTo>
                  <a:lnTo>
                    <a:pt x="3425" y="3746"/>
                  </a:lnTo>
                  <a:cubicBezTo>
                    <a:pt x="3425" y="3778"/>
                    <a:pt x="3425" y="3810"/>
                    <a:pt x="3457" y="3842"/>
                  </a:cubicBezTo>
                  <a:cubicBezTo>
                    <a:pt x="3489" y="3874"/>
                    <a:pt x="3489" y="3906"/>
                    <a:pt x="3521" y="3938"/>
                  </a:cubicBezTo>
                  <a:cubicBezTo>
                    <a:pt x="3521" y="3970"/>
                    <a:pt x="3553" y="4002"/>
                    <a:pt x="3553" y="4034"/>
                  </a:cubicBezTo>
                  <a:cubicBezTo>
                    <a:pt x="3585" y="4066"/>
                    <a:pt x="3617" y="4098"/>
                    <a:pt x="3617" y="4130"/>
                  </a:cubicBezTo>
                  <a:cubicBezTo>
                    <a:pt x="3649" y="4162"/>
                    <a:pt x="3649" y="4194"/>
                    <a:pt x="3649" y="4194"/>
                  </a:cubicBezTo>
                  <a:cubicBezTo>
                    <a:pt x="3681" y="4258"/>
                    <a:pt x="3713" y="4290"/>
                    <a:pt x="3713" y="4322"/>
                  </a:cubicBezTo>
                  <a:lnTo>
                    <a:pt x="3745" y="4418"/>
                  </a:lnTo>
                  <a:cubicBezTo>
                    <a:pt x="3777" y="4450"/>
                    <a:pt x="3809" y="4514"/>
                    <a:pt x="3841" y="4546"/>
                  </a:cubicBezTo>
                  <a:lnTo>
                    <a:pt x="3841" y="4610"/>
                  </a:lnTo>
                  <a:cubicBezTo>
                    <a:pt x="3905" y="4706"/>
                    <a:pt x="3937" y="4770"/>
                    <a:pt x="3969" y="4866"/>
                  </a:cubicBezTo>
                  <a:cubicBezTo>
                    <a:pt x="3969" y="4898"/>
                    <a:pt x="3969" y="4930"/>
                    <a:pt x="4001" y="4930"/>
                  </a:cubicBezTo>
                  <a:cubicBezTo>
                    <a:pt x="4033" y="5026"/>
                    <a:pt x="4065" y="5090"/>
                    <a:pt x="4065" y="5154"/>
                  </a:cubicBezTo>
                  <a:cubicBezTo>
                    <a:pt x="4097" y="5250"/>
                    <a:pt x="4129" y="5314"/>
                    <a:pt x="4161" y="5378"/>
                  </a:cubicBezTo>
                  <a:lnTo>
                    <a:pt x="4161" y="5474"/>
                  </a:lnTo>
                  <a:cubicBezTo>
                    <a:pt x="4193" y="5506"/>
                    <a:pt x="4193" y="5538"/>
                    <a:pt x="4225" y="5602"/>
                  </a:cubicBezTo>
                  <a:lnTo>
                    <a:pt x="4225" y="5666"/>
                  </a:lnTo>
                  <a:cubicBezTo>
                    <a:pt x="4257" y="5730"/>
                    <a:pt x="4257" y="5762"/>
                    <a:pt x="4257" y="5794"/>
                  </a:cubicBezTo>
                  <a:cubicBezTo>
                    <a:pt x="4289" y="5826"/>
                    <a:pt x="4289" y="5858"/>
                    <a:pt x="4289" y="5890"/>
                  </a:cubicBezTo>
                  <a:cubicBezTo>
                    <a:pt x="4289" y="5922"/>
                    <a:pt x="4321" y="5954"/>
                    <a:pt x="4321" y="5986"/>
                  </a:cubicBezTo>
                  <a:cubicBezTo>
                    <a:pt x="4321" y="6018"/>
                    <a:pt x="4353" y="6082"/>
                    <a:pt x="4353" y="6114"/>
                  </a:cubicBezTo>
                  <a:cubicBezTo>
                    <a:pt x="4353" y="6146"/>
                    <a:pt x="4353" y="6210"/>
                    <a:pt x="4385" y="6242"/>
                  </a:cubicBezTo>
                  <a:cubicBezTo>
                    <a:pt x="4385" y="6306"/>
                    <a:pt x="4385" y="6370"/>
                    <a:pt x="4417" y="6434"/>
                  </a:cubicBezTo>
                  <a:lnTo>
                    <a:pt x="4417" y="6594"/>
                  </a:lnTo>
                  <a:cubicBezTo>
                    <a:pt x="4417" y="6594"/>
                    <a:pt x="4417" y="6626"/>
                    <a:pt x="4449" y="6626"/>
                  </a:cubicBezTo>
                  <a:lnTo>
                    <a:pt x="4449" y="6754"/>
                  </a:lnTo>
                  <a:lnTo>
                    <a:pt x="4449" y="6818"/>
                  </a:lnTo>
                  <a:lnTo>
                    <a:pt x="4449" y="6914"/>
                  </a:lnTo>
                  <a:lnTo>
                    <a:pt x="4449" y="6978"/>
                  </a:lnTo>
                  <a:cubicBezTo>
                    <a:pt x="4481" y="7010"/>
                    <a:pt x="4481" y="7042"/>
                    <a:pt x="4481" y="7074"/>
                  </a:cubicBezTo>
                  <a:lnTo>
                    <a:pt x="4481" y="7138"/>
                  </a:lnTo>
                  <a:lnTo>
                    <a:pt x="4481" y="7266"/>
                  </a:lnTo>
                  <a:cubicBezTo>
                    <a:pt x="4481" y="7330"/>
                    <a:pt x="4481" y="7394"/>
                    <a:pt x="4449" y="7426"/>
                  </a:cubicBezTo>
                  <a:lnTo>
                    <a:pt x="4449" y="7490"/>
                  </a:lnTo>
                  <a:lnTo>
                    <a:pt x="4449" y="7586"/>
                  </a:lnTo>
                  <a:lnTo>
                    <a:pt x="4449" y="7618"/>
                  </a:lnTo>
                  <a:lnTo>
                    <a:pt x="4449" y="7746"/>
                  </a:lnTo>
                  <a:lnTo>
                    <a:pt x="4417" y="7778"/>
                  </a:lnTo>
                  <a:lnTo>
                    <a:pt x="4417" y="7938"/>
                  </a:lnTo>
                  <a:cubicBezTo>
                    <a:pt x="4417" y="7938"/>
                    <a:pt x="4417" y="7970"/>
                    <a:pt x="4385" y="7970"/>
                  </a:cubicBezTo>
                  <a:lnTo>
                    <a:pt x="4385" y="8098"/>
                  </a:lnTo>
                  <a:cubicBezTo>
                    <a:pt x="4385" y="8098"/>
                    <a:pt x="4385" y="8131"/>
                    <a:pt x="4353" y="8131"/>
                  </a:cubicBezTo>
                  <a:cubicBezTo>
                    <a:pt x="4353" y="8195"/>
                    <a:pt x="4353" y="8227"/>
                    <a:pt x="4321" y="8291"/>
                  </a:cubicBezTo>
                  <a:lnTo>
                    <a:pt x="4321" y="8323"/>
                  </a:lnTo>
                  <a:cubicBezTo>
                    <a:pt x="4289" y="8355"/>
                    <a:pt x="4289" y="8419"/>
                    <a:pt x="4257" y="8483"/>
                  </a:cubicBezTo>
                  <a:lnTo>
                    <a:pt x="4257" y="8515"/>
                  </a:lnTo>
                  <a:cubicBezTo>
                    <a:pt x="4225" y="8547"/>
                    <a:pt x="4225" y="8579"/>
                    <a:pt x="4225" y="8579"/>
                  </a:cubicBezTo>
                  <a:cubicBezTo>
                    <a:pt x="4225" y="8611"/>
                    <a:pt x="4225" y="8611"/>
                    <a:pt x="4193" y="8611"/>
                  </a:cubicBezTo>
                  <a:lnTo>
                    <a:pt x="4193" y="8675"/>
                  </a:lnTo>
                  <a:lnTo>
                    <a:pt x="4161" y="8707"/>
                  </a:lnTo>
                  <a:cubicBezTo>
                    <a:pt x="4161" y="8739"/>
                    <a:pt x="4129" y="8771"/>
                    <a:pt x="4129" y="8803"/>
                  </a:cubicBezTo>
                  <a:lnTo>
                    <a:pt x="4097" y="8835"/>
                  </a:lnTo>
                  <a:cubicBezTo>
                    <a:pt x="4097" y="8867"/>
                    <a:pt x="4065" y="8899"/>
                    <a:pt x="4033" y="8931"/>
                  </a:cubicBezTo>
                  <a:cubicBezTo>
                    <a:pt x="4033" y="8963"/>
                    <a:pt x="4001" y="8995"/>
                    <a:pt x="3969" y="9027"/>
                  </a:cubicBezTo>
                  <a:lnTo>
                    <a:pt x="3969" y="9059"/>
                  </a:lnTo>
                  <a:cubicBezTo>
                    <a:pt x="3937" y="9059"/>
                    <a:pt x="3937" y="9091"/>
                    <a:pt x="3905" y="9123"/>
                  </a:cubicBezTo>
                  <a:lnTo>
                    <a:pt x="3905" y="9155"/>
                  </a:lnTo>
                  <a:cubicBezTo>
                    <a:pt x="3873" y="9155"/>
                    <a:pt x="3873" y="9187"/>
                    <a:pt x="3841" y="9187"/>
                  </a:cubicBezTo>
                  <a:cubicBezTo>
                    <a:pt x="3841" y="9187"/>
                    <a:pt x="3841" y="9219"/>
                    <a:pt x="3809" y="9219"/>
                  </a:cubicBezTo>
                  <a:cubicBezTo>
                    <a:pt x="3809" y="9251"/>
                    <a:pt x="3809" y="9251"/>
                    <a:pt x="3777" y="9251"/>
                  </a:cubicBezTo>
                  <a:cubicBezTo>
                    <a:pt x="3777" y="9283"/>
                    <a:pt x="3745" y="9283"/>
                    <a:pt x="3745" y="9283"/>
                  </a:cubicBezTo>
                  <a:cubicBezTo>
                    <a:pt x="3745" y="9315"/>
                    <a:pt x="3713" y="9315"/>
                    <a:pt x="3713" y="9347"/>
                  </a:cubicBezTo>
                  <a:lnTo>
                    <a:pt x="3681" y="9347"/>
                  </a:lnTo>
                  <a:lnTo>
                    <a:pt x="3617" y="9411"/>
                  </a:lnTo>
                  <a:lnTo>
                    <a:pt x="3585" y="9411"/>
                  </a:lnTo>
                  <a:cubicBezTo>
                    <a:pt x="3585" y="9443"/>
                    <a:pt x="3553" y="9443"/>
                    <a:pt x="3521" y="9475"/>
                  </a:cubicBezTo>
                  <a:cubicBezTo>
                    <a:pt x="3489" y="9507"/>
                    <a:pt x="3457" y="9507"/>
                    <a:pt x="3425" y="9539"/>
                  </a:cubicBezTo>
                  <a:lnTo>
                    <a:pt x="4737" y="8771"/>
                  </a:lnTo>
                  <a:cubicBezTo>
                    <a:pt x="4769" y="8739"/>
                    <a:pt x="4801" y="8739"/>
                    <a:pt x="4833" y="8707"/>
                  </a:cubicBezTo>
                  <a:lnTo>
                    <a:pt x="4865" y="8707"/>
                  </a:lnTo>
                  <a:cubicBezTo>
                    <a:pt x="4865" y="8675"/>
                    <a:pt x="4897" y="8675"/>
                    <a:pt x="4897" y="8643"/>
                  </a:cubicBezTo>
                  <a:lnTo>
                    <a:pt x="4929" y="8643"/>
                  </a:lnTo>
                  <a:lnTo>
                    <a:pt x="4993" y="8579"/>
                  </a:lnTo>
                  <a:lnTo>
                    <a:pt x="5025" y="8579"/>
                  </a:lnTo>
                  <a:cubicBezTo>
                    <a:pt x="5025" y="8547"/>
                    <a:pt x="5057" y="8547"/>
                    <a:pt x="5057" y="8515"/>
                  </a:cubicBezTo>
                  <a:cubicBezTo>
                    <a:pt x="5089" y="8515"/>
                    <a:pt x="5089" y="8515"/>
                    <a:pt x="5089" y="8483"/>
                  </a:cubicBezTo>
                  <a:lnTo>
                    <a:pt x="5153" y="8451"/>
                  </a:lnTo>
                  <a:cubicBezTo>
                    <a:pt x="5153" y="8451"/>
                    <a:pt x="5153" y="8419"/>
                    <a:pt x="5185" y="8419"/>
                  </a:cubicBezTo>
                  <a:cubicBezTo>
                    <a:pt x="5185" y="8419"/>
                    <a:pt x="5185" y="8387"/>
                    <a:pt x="5217" y="8387"/>
                  </a:cubicBezTo>
                  <a:cubicBezTo>
                    <a:pt x="5217" y="8355"/>
                    <a:pt x="5217" y="8355"/>
                    <a:pt x="5249" y="8355"/>
                  </a:cubicBezTo>
                  <a:cubicBezTo>
                    <a:pt x="5249" y="8323"/>
                    <a:pt x="5249" y="8291"/>
                    <a:pt x="5281" y="8291"/>
                  </a:cubicBezTo>
                  <a:cubicBezTo>
                    <a:pt x="5281" y="8291"/>
                    <a:pt x="5281" y="8259"/>
                    <a:pt x="5313" y="8259"/>
                  </a:cubicBezTo>
                  <a:cubicBezTo>
                    <a:pt x="5313" y="8227"/>
                    <a:pt x="5345" y="8195"/>
                    <a:pt x="5345" y="8163"/>
                  </a:cubicBezTo>
                  <a:cubicBezTo>
                    <a:pt x="5377" y="8131"/>
                    <a:pt x="5409" y="8098"/>
                    <a:pt x="5409" y="8066"/>
                  </a:cubicBezTo>
                  <a:lnTo>
                    <a:pt x="5441" y="8034"/>
                  </a:lnTo>
                  <a:cubicBezTo>
                    <a:pt x="5441" y="8002"/>
                    <a:pt x="5473" y="7970"/>
                    <a:pt x="5473" y="7938"/>
                  </a:cubicBezTo>
                  <a:lnTo>
                    <a:pt x="5505" y="7938"/>
                  </a:lnTo>
                  <a:cubicBezTo>
                    <a:pt x="5505" y="7906"/>
                    <a:pt x="5505" y="7874"/>
                    <a:pt x="5537" y="7874"/>
                  </a:cubicBezTo>
                  <a:lnTo>
                    <a:pt x="5537" y="7810"/>
                  </a:lnTo>
                  <a:lnTo>
                    <a:pt x="5569" y="7746"/>
                  </a:lnTo>
                  <a:lnTo>
                    <a:pt x="5569" y="7714"/>
                  </a:lnTo>
                  <a:cubicBezTo>
                    <a:pt x="5601" y="7650"/>
                    <a:pt x="5633" y="7586"/>
                    <a:pt x="5633" y="7554"/>
                  </a:cubicBezTo>
                  <a:cubicBezTo>
                    <a:pt x="5665" y="7458"/>
                    <a:pt x="5665" y="7426"/>
                    <a:pt x="5697" y="7362"/>
                  </a:cubicBezTo>
                  <a:lnTo>
                    <a:pt x="5697" y="7330"/>
                  </a:lnTo>
                  <a:cubicBezTo>
                    <a:pt x="5697" y="7298"/>
                    <a:pt x="5697" y="7234"/>
                    <a:pt x="5729" y="7202"/>
                  </a:cubicBezTo>
                  <a:lnTo>
                    <a:pt x="5729" y="7170"/>
                  </a:lnTo>
                  <a:cubicBezTo>
                    <a:pt x="5729" y="7106"/>
                    <a:pt x="5729" y="7074"/>
                    <a:pt x="5761" y="7010"/>
                  </a:cubicBezTo>
                  <a:lnTo>
                    <a:pt x="5761" y="6978"/>
                  </a:lnTo>
                  <a:lnTo>
                    <a:pt x="5761" y="6850"/>
                  </a:lnTo>
                  <a:lnTo>
                    <a:pt x="5761" y="6818"/>
                  </a:lnTo>
                  <a:lnTo>
                    <a:pt x="5761" y="6722"/>
                  </a:lnTo>
                  <a:lnTo>
                    <a:pt x="5761" y="6690"/>
                  </a:lnTo>
                  <a:cubicBezTo>
                    <a:pt x="5793" y="6626"/>
                    <a:pt x="5793" y="6562"/>
                    <a:pt x="5793" y="6530"/>
                  </a:cubicBezTo>
                  <a:lnTo>
                    <a:pt x="5793" y="6498"/>
                  </a:lnTo>
                  <a:lnTo>
                    <a:pt x="5793" y="6370"/>
                  </a:lnTo>
                  <a:lnTo>
                    <a:pt x="5793" y="6306"/>
                  </a:lnTo>
                  <a:lnTo>
                    <a:pt x="5793" y="6210"/>
                  </a:lnTo>
                  <a:lnTo>
                    <a:pt x="5793" y="6178"/>
                  </a:lnTo>
                  <a:cubicBezTo>
                    <a:pt x="5793" y="6178"/>
                    <a:pt x="5793" y="6146"/>
                    <a:pt x="5761" y="6146"/>
                  </a:cubicBezTo>
                  <a:lnTo>
                    <a:pt x="5761" y="6018"/>
                  </a:lnTo>
                  <a:lnTo>
                    <a:pt x="5761" y="5986"/>
                  </a:lnTo>
                  <a:lnTo>
                    <a:pt x="5761" y="5858"/>
                  </a:lnTo>
                  <a:lnTo>
                    <a:pt x="5729" y="5826"/>
                  </a:lnTo>
                  <a:lnTo>
                    <a:pt x="5729" y="5634"/>
                  </a:lnTo>
                  <a:cubicBezTo>
                    <a:pt x="5697" y="5602"/>
                    <a:pt x="5697" y="5538"/>
                    <a:pt x="5697" y="5474"/>
                  </a:cubicBezTo>
                  <a:cubicBezTo>
                    <a:pt x="5665" y="5410"/>
                    <a:pt x="5665" y="5378"/>
                    <a:pt x="5665" y="5346"/>
                  </a:cubicBezTo>
                  <a:cubicBezTo>
                    <a:pt x="5665" y="5314"/>
                    <a:pt x="5633" y="5282"/>
                    <a:pt x="5633" y="5250"/>
                  </a:cubicBezTo>
                  <a:lnTo>
                    <a:pt x="5633" y="5218"/>
                  </a:lnTo>
                  <a:cubicBezTo>
                    <a:pt x="5633" y="5186"/>
                    <a:pt x="5601" y="5122"/>
                    <a:pt x="5601" y="5090"/>
                  </a:cubicBezTo>
                  <a:lnTo>
                    <a:pt x="5601" y="5058"/>
                  </a:lnTo>
                  <a:lnTo>
                    <a:pt x="5601" y="5026"/>
                  </a:lnTo>
                  <a:cubicBezTo>
                    <a:pt x="5569" y="4962"/>
                    <a:pt x="5569" y="4930"/>
                    <a:pt x="5569" y="4898"/>
                  </a:cubicBezTo>
                  <a:lnTo>
                    <a:pt x="5537" y="4866"/>
                  </a:lnTo>
                  <a:lnTo>
                    <a:pt x="5537" y="4802"/>
                  </a:lnTo>
                  <a:cubicBezTo>
                    <a:pt x="5505" y="4770"/>
                    <a:pt x="5505" y="4738"/>
                    <a:pt x="5505" y="4674"/>
                  </a:cubicBezTo>
                  <a:cubicBezTo>
                    <a:pt x="5473" y="4674"/>
                    <a:pt x="5473" y="4642"/>
                    <a:pt x="5473" y="4642"/>
                  </a:cubicBezTo>
                  <a:lnTo>
                    <a:pt x="5473" y="4610"/>
                  </a:lnTo>
                  <a:cubicBezTo>
                    <a:pt x="5441" y="4546"/>
                    <a:pt x="5409" y="4482"/>
                    <a:pt x="5409" y="4418"/>
                  </a:cubicBezTo>
                  <a:cubicBezTo>
                    <a:pt x="5377" y="4322"/>
                    <a:pt x="5345" y="4226"/>
                    <a:pt x="5313" y="4162"/>
                  </a:cubicBezTo>
                  <a:cubicBezTo>
                    <a:pt x="5313" y="4130"/>
                    <a:pt x="5281" y="4130"/>
                    <a:pt x="5281" y="4130"/>
                  </a:cubicBezTo>
                  <a:lnTo>
                    <a:pt x="5281" y="4098"/>
                  </a:lnTo>
                  <a:cubicBezTo>
                    <a:pt x="5249" y="4002"/>
                    <a:pt x="5217" y="3906"/>
                    <a:pt x="5153" y="3810"/>
                  </a:cubicBezTo>
                  <a:lnTo>
                    <a:pt x="5153" y="3778"/>
                  </a:lnTo>
                  <a:cubicBezTo>
                    <a:pt x="5121" y="3714"/>
                    <a:pt x="5089" y="3682"/>
                    <a:pt x="5057" y="3618"/>
                  </a:cubicBezTo>
                  <a:lnTo>
                    <a:pt x="5025" y="3554"/>
                  </a:lnTo>
                  <a:cubicBezTo>
                    <a:pt x="5025" y="3522"/>
                    <a:pt x="4993" y="3458"/>
                    <a:pt x="4961" y="3426"/>
                  </a:cubicBezTo>
                  <a:lnTo>
                    <a:pt x="4961" y="3394"/>
                  </a:lnTo>
                  <a:lnTo>
                    <a:pt x="4929" y="3362"/>
                  </a:lnTo>
                  <a:cubicBezTo>
                    <a:pt x="4929" y="3298"/>
                    <a:pt x="4897" y="3266"/>
                    <a:pt x="4865" y="3234"/>
                  </a:cubicBezTo>
                  <a:cubicBezTo>
                    <a:pt x="4865" y="3202"/>
                    <a:pt x="4833" y="3170"/>
                    <a:pt x="4833" y="3170"/>
                  </a:cubicBezTo>
                  <a:cubicBezTo>
                    <a:pt x="4801" y="3138"/>
                    <a:pt x="4801" y="3074"/>
                    <a:pt x="4769" y="3042"/>
                  </a:cubicBezTo>
                  <a:cubicBezTo>
                    <a:pt x="4737" y="3010"/>
                    <a:pt x="4737" y="3010"/>
                    <a:pt x="4737" y="2978"/>
                  </a:cubicBezTo>
                  <a:cubicBezTo>
                    <a:pt x="4705" y="2946"/>
                    <a:pt x="4673" y="2882"/>
                    <a:pt x="4641" y="2850"/>
                  </a:cubicBezTo>
                  <a:cubicBezTo>
                    <a:pt x="4641" y="2818"/>
                    <a:pt x="4641" y="2818"/>
                    <a:pt x="4609" y="2786"/>
                  </a:cubicBezTo>
                  <a:cubicBezTo>
                    <a:pt x="4577" y="2753"/>
                    <a:pt x="4545" y="2689"/>
                    <a:pt x="4545" y="2657"/>
                  </a:cubicBezTo>
                  <a:cubicBezTo>
                    <a:pt x="4513" y="2657"/>
                    <a:pt x="4513" y="2625"/>
                    <a:pt x="4481" y="2593"/>
                  </a:cubicBezTo>
                  <a:cubicBezTo>
                    <a:pt x="4449" y="2561"/>
                    <a:pt x="4417" y="2497"/>
                    <a:pt x="4385" y="2433"/>
                  </a:cubicBezTo>
                  <a:cubicBezTo>
                    <a:pt x="4353" y="2433"/>
                    <a:pt x="4353" y="2401"/>
                    <a:pt x="4353" y="2401"/>
                  </a:cubicBezTo>
                  <a:cubicBezTo>
                    <a:pt x="4321" y="2369"/>
                    <a:pt x="4289" y="2305"/>
                    <a:pt x="4257" y="2273"/>
                  </a:cubicBezTo>
                  <a:cubicBezTo>
                    <a:pt x="4225" y="2241"/>
                    <a:pt x="4225" y="2209"/>
                    <a:pt x="4193" y="2209"/>
                  </a:cubicBezTo>
                  <a:lnTo>
                    <a:pt x="4129" y="2081"/>
                  </a:lnTo>
                  <a:cubicBezTo>
                    <a:pt x="4097" y="2081"/>
                    <a:pt x="4097" y="2049"/>
                    <a:pt x="4065" y="2017"/>
                  </a:cubicBezTo>
                  <a:cubicBezTo>
                    <a:pt x="4033" y="1985"/>
                    <a:pt x="4033" y="1953"/>
                    <a:pt x="4001" y="1921"/>
                  </a:cubicBezTo>
                  <a:cubicBezTo>
                    <a:pt x="3969" y="1921"/>
                    <a:pt x="3969" y="1921"/>
                    <a:pt x="3969" y="1889"/>
                  </a:cubicBezTo>
                  <a:cubicBezTo>
                    <a:pt x="3969" y="1889"/>
                    <a:pt x="3937" y="1889"/>
                    <a:pt x="3937" y="1857"/>
                  </a:cubicBezTo>
                  <a:lnTo>
                    <a:pt x="3841" y="1761"/>
                  </a:lnTo>
                  <a:cubicBezTo>
                    <a:pt x="3841" y="1761"/>
                    <a:pt x="3809" y="1729"/>
                    <a:pt x="3809" y="1697"/>
                  </a:cubicBezTo>
                  <a:lnTo>
                    <a:pt x="3713" y="1601"/>
                  </a:lnTo>
                  <a:lnTo>
                    <a:pt x="3681" y="1569"/>
                  </a:lnTo>
                  <a:cubicBezTo>
                    <a:pt x="3681" y="1569"/>
                    <a:pt x="3681" y="1537"/>
                    <a:pt x="3649" y="1537"/>
                  </a:cubicBezTo>
                  <a:lnTo>
                    <a:pt x="3617" y="1505"/>
                  </a:lnTo>
                  <a:cubicBezTo>
                    <a:pt x="3585" y="1473"/>
                    <a:pt x="3553" y="1441"/>
                    <a:pt x="3521" y="1409"/>
                  </a:cubicBezTo>
                  <a:lnTo>
                    <a:pt x="3489" y="1377"/>
                  </a:lnTo>
                  <a:lnTo>
                    <a:pt x="3457" y="1313"/>
                  </a:lnTo>
                  <a:lnTo>
                    <a:pt x="3425" y="1313"/>
                  </a:lnTo>
                  <a:cubicBezTo>
                    <a:pt x="3361" y="1249"/>
                    <a:pt x="3329" y="1185"/>
                    <a:pt x="3265" y="1153"/>
                  </a:cubicBezTo>
                  <a:cubicBezTo>
                    <a:pt x="3201" y="1089"/>
                    <a:pt x="3137" y="1025"/>
                    <a:pt x="3073" y="993"/>
                  </a:cubicBezTo>
                  <a:lnTo>
                    <a:pt x="3041" y="961"/>
                  </a:lnTo>
                  <a:cubicBezTo>
                    <a:pt x="3009" y="929"/>
                    <a:pt x="2945" y="897"/>
                    <a:pt x="2913" y="865"/>
                  </a:cubicBezTo>
                  <a:cubicBezTo>
                    <a:pt x="2913" y="865"/>
                    <a:pt x="2913" y="833"/>
                    <a:pt x="2881" y="833"/>
                  </a:cubicBezTo>
                  <a:lnTo>
                    <a:pt x="2849" y="801"/>
                  </a:lnTo>
                  <a:cubicBezTo>
                    <a:pt x="2817" y="801"/>
                    <a:pt x="2817" y="769"/>
                    <a:pt x="2785" y="737"/>
                  </a:cubicBezTo>
                  <a:cubicBezTo>
                    <a:pt x="2753" y="737"/>
                    <a:pt x="2753" y="737"/>
                    <a:pt x="2721" y="705"/>
                  </a:cubicBezTo>
                  <a:lnTo>
                    <a:pt x="2625" y="641"/>
                  </a:lnTo>
                  <a:lnTo>
                    <a:pt x="2593" y="609"/>
                  </a:lnTo>
                  <a:lnTo>
                    <a:pt x="2561" y="609"/>
                  </a:lnTo>
                  <a:cubicBezTo>
                    <a:pt x="2529" y="577"/>
                    <a:pt x="2497" y="545"/>
                    <a:pt x="2497" y="545"/>
                  </a:cubicBezTo>
                  <a:cubicBezTo>
                    <a:pt x="2465" y="545"/>
                    <a:pt x="2465" y="513"/>
                    <a:pt x="2433" y="513"/>
                  </a:cubicBezTo>
                  <a:cubicBezTo>
                    <a:pt x="2401" y="481"/>
                    <a:pt x="2369" y="481"/>
                    <a:pt x="2337" y="449"/>
                  </a:cubicBezTo>
                  <a:lnTo>
                    <a:pt x="2305" y="417"/>
                  </a:lnTo>
                  <a:lnTo>
                    <a:pt x="2273" y="417"/>
                  </a:lnTo>
                  <a:lnTo>
                    <a:pt x="2145" y="353"/>
                  </a:lnTo>
                  <a:cubicBezTo>
                    <a:pt x="2113" y="321"/>
                    <a:pt x="2049" y="289"/>
                    <a:pt x="2017" y="289"/>
                  </a:cubicBezTo>
                  <a:cubicBezTo>
                    <a:pt x="2017" y="257"/>
                    <a:pt x="1985" y="257"/>
                    <a:pt x="1985" y="257"/>
                  </a:cubicBezTo>
                  <a:cubicBezTo>
                    <a:pt x="1953" y="225"/>
                    <a:pt x="1921" y="225"/>
                    <a:pt x="1889" y="225"/>
                  </a:cubicBezTo>
                  <a:lnTo>
                    <a:pt x="1857" y="193"/>
                  </a:lnTo>
                  <a:lnTo>
                    <a:pt x="1761" y="161"/>
                  </a:lnTo>
                  <a:cubicBezTo>
                    <a:pt x="1761" y="161"/>
                    <a:pt x="1729" y="161"/>
                    <a:pt x="1729" y="129"/>
                  </a:cubicBezTo>
                  <a:lnTo>
                    <a:pt x="1697" y="129"/>
                  </a:lnTo>
                  <a:cubicBezTo>
                    <a:pt x="1697" y="129"/>
                    <a:pt x="1665" y="97"/>
                    <a:pt x="1633" y="97"/>
                  </a:cubicBezTo>
                  <a:lnTo>
                    <a:pt x="1601" y="97"/>
                  </a:lnTo>
                  <a:cubicBezTo>
                    <a:pt x="1537" y="65"/>
                    <a:pt x="1505" y="65"/>
                    <a:pt x="1441" y="33"/>
                  </a:cubicBezTo>
                  <a:cubicBezTo>
                    <a:pt x="1409" y="33"/>
                    <a:pt x="1377" y="33"/>
                    <a:pt x="131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6499300" y="1384800"/>
              <a:ext cx="146450" cy="240075"/>
            </a:xfrm>
            <a:custGeom>
              <a:rect b="b" l="l" r="r" t="t"/>
              <a:pathLst>
                <a:path extrusionOk="0" h="9603" w="5858">
                  <a:moveTo>
                    <a:pt x="5857" y="6530"/>
                  </a:moveTo>
                  <a:cubicBezTo>
                    <a:pt x="5857" y="6530"/>
                    <a:pt x="5825" y="6530"/>
                    <a:pt x="5825" y="6562"/>
                  </a:cubicBezTo>
                  <a:cubicBezTo>
                    <a:pt x="5825" y="6594"/>
                    <a:pt x="5793" y="6626"/>
                    <a:pt x="5793" y="6690"/>
                  </a:cubicBezTo>
                  <a:lnTo>
                    <a:pt x="5793" y="6722"/>
                  </a:lnTo>
                  <a:lnTo>
                    <a:pt x="5793" y="6818"/>
                  </a:lnTo>
                  <a:lnTo>
                    <a:pt x="5793" y="6882"/>
                  </a:lnTo>
                  <a:lnTo>
                    <a:pt x="5793" y="7010"/>
                  </a:lnTo>
                  <a:lnTo>
                    <a:pt x="5761" y="7042"/>
                  </a:lnTo>
                  <a:lnTo>
                    <a:pt x="5761" y="7170"/>
                  </a:lnTo>
                  <a:lnTo>
                    <a:pt x="5761" y="7202"/>
                  </a:lnTo>
                  <a:cubicBezTo>
                    <a:pt x="5729" y="7266"/>
                    <a:pt x="5729" y="7298"/>
                    <a:pt x="5729" y="7330"/>
                  </a:cubicBezTo>
                  <a:lnTo>
                    <a:pt x="5729" y="7362"/>
                  </a:lnTo>
                  <a:cubicBezTo>
                    <a:pt x="5697" y="7426"/>
                    <a:pt x="5697" y="7490"/>
                    <a:pt x="5665" y="7522"/>
                  </a:cubicBezTo>
                  <a:lnTo>
                    <a:pt x="5665" y="7554"/>
                  </a:lnTo>
                  <a:cubicBezTo>
                    <a:pt x="5665" y="7618"/>
                    <a:pt x="5633" y="7682"/>
                    <a:pt x="5601" y="7714"/>
                  </a:cubicBezTo>
                  <a:lnTo>
                    <a:pt x="5601" y="7778"/>
                  </a:lnTo>
                  <a:lnTo>
                    <a:pt x="5569" y="7810"/>
                  </a:lnTo>
                  <a:lnTo>
                    <a:pt x="5569" y="7874"/>
                  </a:lnTo>
                  <a:cubicBezTo>
                    <a:pt x="5537" y="7874"/>
                    <a:pt x="5537" y="7906"/>
                    <a:pt x="5537" y="7938"/>
                  </a:cubicBezTo>
                  <a:lnTo>
                    <a:pt x="5505" y="7938"/>
                  </a:lnTo>
                  <a:cubicBezTo>
                    <a:pt x="5505" y="7970"/>
                    <a:pt x="5473" y="8002"/>
                    <a:pt x="5473" y="8034"/>
                  </a:cubicBezTo>
                  <a:lnTo>
                    <a:pt x="5441" y="8066"/>
                  </a:lnTo>
                  <a:cubicBezTo>
                    <a:pt x="5441" y="8098"/>
                    <a:pt x="5409" y="8130"/>
                    <a:pt x="5377" y="8163"/>
                  </a:cubicBezTo>
                  <a:cubicBezTo>
                    <a:pt x="5377" y="8195"/>
                    <a:pt x="5345" y="8227"/>
                    <a:pt x="5345" y="8259"/>
                  </a:cubicBezTo>
                  <a:lnTo>
                    <a:pt x="5313" y="8291"/>
                  </a:lnTo>
                  <a:cubicBezTo>
                    <a:pt x="5313" y="8323"/>
                    <a:pt x="5281" y="8323"/>
                    <a:pt x="5281" y="8355"/>
                  </a:cubicBezTo>
                  <a:lnTo>
                    <a:pt x="5249" y="8387"/>
                  </a:lnTo>
                  <a:lnTo>
                    <a:pt x="5217" y="8419"/>
                  </a:lnTo>
                  <a:cubicBezTo>
                    <a:pt x="5217" y="8451"/>
                    <a:pt x="5185" y="8451"/>
                    <a:pt x="5185" y="8451"/>
                  </a:cubicBezTo>
                  <a:cubicBezTo>
                    <a:pt x="5185" y="8483"/>
                    <a:pt x="5153" y="8483"/>
                    <a:pt x="5153" y="8515"/>
                  </a:cubicBezTo>
                  <a:cubicBezTo>
                    <a:pt x="5185" y="8515"/>
                    <a:pt x="5185" y="8483"/>
                    <a:pt x="5217" y="8483"/>
                  </a:cubicBezTo>
                  <a:lnTo>
                    <a:pt x="5249" y="8451"/>
                  </a:lnTo>
                  <a:cubicBezTo>
                    <a:pt x="5249" y="8451"/>
                    <a:pt x="5249" y="8419"/>
                    <a:pt x="5281" y="8419"/>
                  </a:cubicBezTo>
                  <a:lnTo>
                    <a:pt x="5313" y="8387"/>
                  </a:lnTo>
                  <a:cubicBezTo>
                    <a:pt x="5313" y="8355"/>
                    <a:pt x="5345" y="8323"/>
                    <a:pt x="5345" y="8323"/>
                  </a:cubicBezTo>
                  <a:lnTo>
                    <a:pt x="5377" y="8291"/>
                  </a:lnTo>
                  <a:cubicBezTo>
                    <a:pt x="5377" y="8259"/>
                    <a:pt x="5409" y="8227"/>
                    <a:pt x="5441" y="8195"/>
                  </a:cubicBezTo>
                  <a:cubicBezTo>
                    <a:pt x="5441" y="8163"/>
                    <a:pt x="5473" y="8130"/>
                    <a:pt x="5505" y="8098"/>
                  </a:cubicBezTo>
                  <a:lnTo>
                    <a:pt x="5505" y="8066"/>
                  </a:lnTo>
                  <a:cubicBezTo>
                    <a:pt x="5537" y="8034"/>
                    <a:pt x="5537" y="8002"/>
                    <a:pt x="5537" y="7970"/>
                  </a:cubicBezTo>
                  <a:lnTo>
                    <a:pt x="5569" y="7938"/>
                  </a:lnTo>
                  <a:cubicBezTo>
                    <a:pt x="5569" y="7938"/>
                    <a:pt x="5569" y="7906"/>
                    <a:pt x="5601" y="7874"/>
                  </a:cubicBezTo>
                  <a:lnTo>
                    <a:pt x="5601" y="7842"/>
                  </a:lnTo>
                  <a:lnTo>
                    <a:pt x="5633" y="7778"/>
                  </a:lnTo>
                  <a:cubicBezTo>
                    <a:pt x="5633" y="7778"/>
                    <a:pt x="5633" y="7746"/>
                    <a:pt x="5665" y="7746"/>
                  </a:cubicBezTo>
                  <a:cubicBezTo>
                    <a:pt x="5665" y="7682"/>
                    <a:pt x="5697" y="7618"/>
                    <a:pt x="5697" y="7554"/>
                  </a:cubicBezTo>
                  <a:lnTo>
                    <a:pt x="5729" y="7522"/>
                  </a:lnTo>
                  <a:cubicBezTo>
                    <a:pt x="5729" y="7490"/>
                    <a:pt x="5761" y="7426"/>
                    <a:pt x="5761" y="7362"/>
                  </a:cubicBezTo>
                  <a:cubicBezTo>
                    <a:pt x="5761" y="7298"/>
                    <a:pt x="5793" y="7266"/>
                    <a:pt x="5793" y="7234"/>
                  </a:cubicBezTo>
                  <a:lnTo>
                    <a:pt x="5793" y="7170"/>
                  </a:lnTo>
                  <a:cubicBezTo>
                    <a:pt x="5793" y="7138"/>
                    <a:pt x="5825" y="7074"/>
                    <a:pt x="5825" y="7010"/>
                  </a:cubicBezTo>
                  <a:lnTo>
                    <a:pt x="5825" y="6882"/>
                  </a:lnTo>
                  <a:lnTo>
                    <a:pt x="5825" y="6818"/>
                  </a:lnTo>
                  <a:cubicBezTo>
                    <a:pt x="5857" y="6786"/>
                    <a:pt x="5857" y="6754"/>
                    <a:pt x="5857" y="6722"/>
                  </a:cubicBezTo>
                  <a:lnTo>
                    <a:pt x="5857" y="6690"/>
                  </a:lnTo>
                  <a:lnTo>
                    <a:pt x="5857" y="6530"/>
                  </a:lnTo>
                  <a:close/>
                  <a:moveTo>
                    <a:pt x="1345" y="1"/>
                  </a:moveTo>
                  <a:lnTo>
                    <a:pt x="32" y="769"/>
                  </a:lnTo>
                  <a:cubicBezTo>
                    <a:pt x="0" y="769"/>
                    <a:pt x="0" y="801"/>
                    <a:pt x="0" y="801"/>
                  </a:cubicBezTo>
                  <a:cubicBezTo>
                    <a:pt x="0" y="833"/>
                    <a:pt x="32" y="833"/>
                    <a:pt x="32" y="833"/>
                  </a:cubicBezTo>
                  <a:cubicBezTo>
                    <a:pt x="64" y="833"/>
                    <a:pt x="128" y="865"/>
                    <a:pt x="160" y="865"/>
                  </a:cubicBezTo>
                  <a:cubicBezTo>
                    <a:pt x="192" y="897"/>
                    <a:pt x="256" y="897"/>
                    <a:pt x="288" y="897"/>
                  </a:cubicBezTo>
                  <a:lnTo>
                    <a:pt x="320" y="929"/>
                  </a:lnTo>
                  <a:cubicBezTo>
                    <a:pt x="352" y="929"/>
                    <a:pt x="384" y="961"/>
                    <a:pt x="416" y="961"/>
                  </a:cubicBezTo>
                  <a:cubicBezTo>
                    <a:pt x="448" y="961"/>
                    <a:pt x="448" y="961"/>
                    <a:pt x="480" y="993"/>
                  </a:cubicBezTo>
                  <a:cubicBezTo>
                    <a:pt x="480" y="993"/>
                    <a:pt x="512" y="993"/>
                    <a:pt x="544" y="1025"/>
                  </a:cubicBezTo>
                  <a:lnTo>
                    <a:pt x="608" y="1025"/>
                  </a:lnTo>
                  <a:cubicBezTo>
                    <a:pt x="640" y="1057"/>
                    <a:pt x="672" y="1057"/>
                    <a:pt x="704" y="1089"/>
                  </a:cubicBezTo>
                  <a:lnTo>
                    <a:pt x="736" y="1089"/>
                  </a:lnTo>
                  <a:cubicBezTo>
                    <a:pt x="768" y="1121"/>
                    <a:pt x="800" y="1153"/>
                    <a:pt x="864" y="1153"/>
                  </a:cubicBezTo>
                  <a:cubicBezTo>
                    <a:pt x="897" y="1185"/>
                    <a:pt x="929" y="1217"/>
                    <a:pt x="961" y="1217"/>
                  </a:cubicBezTo>
                  <a:cubicBezTo>
                    <a:pt x="993" y="1249"/>
                    <a:pt x="1025" y="1249"/>
                    <a:pt x="1025" y="1281"/>
                  </a:cubicBezTo>
                  <a:lnTo>
                    <a:pt x="1057" y="1281"/>
                  </a:lnTo>
                  <a:cubicBezTo>
                    <a:pt x="1089" y="1313"/>
                    <a:pt x="1121" y="1313"/>
                    <a:pt x="1121" y="1313"/>
                  </a:cubicBezTo>
                  <a:lnTo>
                    <a:pt x="1185" y="1377"/>
                  </a:lnTo>
                  <a:cubicBezTo>
                    <a:pt x="1217" y="1377"/>
                    <a:pt x="1249" y="1409"/>
                    <a:pt x="1281" y="1409"/>
                  </a:cubicBezTo>
                  <a:cubicBezTo>
                    <a:pt x="1281" y="1441"/>
                    <a:pt x="1313" y="1441"/>
                    <a:pt x="1313" y="1441"/>
                  </a:cubicBezTo>
                  <a:lnTo>
                    <a:pt x="1345" y="1473"/>
                  </a:lnTo>
                  <a:lnTo>
                    <a:pt x="1409" y="1537"/>
                  </a:lnTo>
                  <a:cubicBezTo>
                    <a:pt x="1441" y="1537"/>
                    <a:pt x="1473" y="1537"/>
                    <a:pt x="1473" y="1569"/>
                  </a:cubicBezTo>
                  <a:cubicBezTo>
                    <a:pt x="1505" y="1601"/>
                    <a:pt x="1537" y="1633"/>
                    <a:pt x="1569" y="1633"/>
                  </a:cubicBezTo>
                  <a:lnTo>
                    <a:pt x="1633" y="1697"/>
                  </a:lnTo>
                  <a:lnTo>
                    <a:pt x="1729" y="1793"/>
                  </a:lnTo>
                  <a:lnTo>
                    <a:pt x="1793" y="1825"/>
                  </a:lnTo>
                  <a:cubicBezTo>
                    <a:pt x="1857" y="1857"/>
                    <a:pt x="1889" y="1921"/>
                    <a:pt x="1953" y="1985"/>
                  </a:cubicBezTo>
                  <a:cubicBezTo>
                    <a:pt x="2017" y="2017"/>
                    <a:pt x="2081" y="2081"/>
                    <a:pt x="2145" y="2145"/>
                  </a:cubicBezTo>
                  <a:cubicBezTo>
                    <a:pt x="2145" y="2177"/>
                    <a:pt x="2177" y="2177"/>
                    <a:pt x="2177" y="2209"/>
                  </a:cubicBezTo>
                  <a:lnTo>
                    <a:pt x="2241" y="2241"/>
                  </a:lnTo>
                  <a:cubicBezTo>
                    <a:pt x="2273" y="2273"/>
                    <a:pt x="2305" y="2305"/>
                    <a:pt x="2305" y="2337"/>
                  </a:cubicBezTo>
                  <a:lnTo>
                    <a:pt x="2369" y="2369"/>
                  </a:lnTo>
                  <a:cubicBezTo>
                    <a:pt x="2369" y="2401"/>
                    <a:pt x="2401" y="2401"/>
                    <a:pt x="2401" y="2433"/>
                  </a:cubicBezTo>
                  <a:lnTo>
                    <a:pt x="2433" y="2433"/>
                  </a:lnTo>
                  <a:lnTo>
                    <a:pt x="2497" y="2529"/>
                  </a:lnTo>
                  <a:lnTo>
                    <a:pt x="2561" y="2593"/>
                  </a:lnTo>
                  <a:cubicBezTo>
                    <a:pt x="2593" y="2625"/>
                    <a:pt x="2625" y="2657"/>
                    <a:pt x="2657" y="2689"/>
                  </a:cubicBezTo>
                  <a:cubicBezTo>
                    <a:pt x="2657" y="2721"/>
                    <a:pt x="2689" y="2753"/>
                    <a:pt x="2689" y="2753"/>
                  </a:cubicBezTo>
                  <a:cubicBezTo>
                    <a:pt x="2721" y="2785"/>
                    <a:pt x="2753" y="2818"/>
                    <a:pt x="2785" y="2882"/>
                  </a:cubicBezTo>
                  <a:lnTo>
                    <a:pt x="2817" y="2914"/>
                  </a:lnTo>
                  <a:lnTo>
                    <a:pt x="2913" y="3042"/>
                  </a:lnTo>
                  <a:lnTo>
                    <a:pt x="2945" y="3106"/>
                  </a:lnTo>
                  <a:lnTo>
                    <a:pt x="3073" y="3234"/>
                  </a:lnTo>
                  <a:lnTo>
                    <a:pt x="3073" y="3266"/>
                  </a:lnTo>
                  <a:cubicBezTo>
                    <a:pt x="3105" y="3330"/>
                    <a:pt x="3169" y="3394"/>
                    <a:pt x="3201" y="3458"/>
                  </a:cubicBezTo>
                  <a:lnTo>
                    <a:pt x="3233" y="3490"/>
                  </a:lnTo>
                  <a:cubicBezTo>
                    <a:pt x="3265" y="3554"/>
                    <a:pt x="3297" y="3586"/>
                    <a:pt x="3297" y="3618"/>
                  </a:cubicBezTo>
                  <a:lnTo>
                    <a:pt x="3361" y="3682"/>
                  </a:lnTo>
                  <a:cubicBezTo>
                    <a:pt x="3393" y="3746"/>
                    <a:pt x="3393" y="3778"/>
                    <a:pt x="3425" y="3810"/>
                  </a:cubicBezTo>
                  <a:cubicBezTo>
                    <a:pt x="3425" y="3842"/>
                    <a:pt x="3457" y="3874"/>
                    <a:pt x="3457" y="3874"/>
                  </a:cubicBezTo>
                  <a:cubicBezTo>
                    <a:pt x="3489" y="3906"/>
                    <a:pt x="3521" y="3970"/>
                    <a:pt x="3521" y="4002"/>
                  </a:cubicBezTo>
                  <a:lnTo>
                    <a:pt x="3585" y="4066"/>
                  </a:lnTo>
                  <a:cubicBezTo>
                    <a:pt x="3585" y="4098"/>
                    <a:pt x="3617" y="4162"/>
                    <a:pt x="3649" y="4194"/>
                  </a:cubicBezTo>
                  <a:lnTo>
                    <a:pt x="3681" y="4258"/>
                  </a:lnTo>
                  <a:cubicBezTo>
                    <a:pt x="3681" y="4290"/>
                    <a:pt x="3713" y="4354"/>
                    <a:pt x="3745" y="4386"/>
                  </a:cubicBezTo>
                  <a:lnTo>
                    <a:pt x="3745" y="4418"/>
                  </a:lnTo>
                  <a:lnTo>
                    <a:pt x="3777" y="4450"/>
                  </a:lnTo>
                  <a:cubicBezTo>
                    <a:pt x="3809" y="4514"/>
                    <a:pt x="3809" y="4546"/>
                    <a:pt x="3841" y="4610"/>
                  </a:cubicBezTo>
                  <a:lnTo>
                    <a:pt x="3873" y="4642"/>
                  </a:lnTo>
                  <a:lnTo>
                    <a:pt x="3969" y="4930"/>
                  </a:lnTo>
                  <a:lnTo>
                    <a:pt x="4001" y="4994"/>
                  </a:lnTo>
                  <a:cubicBezTo>
                    <a:pt x="4033" y="5058"/>
                    <a:pt x="4065" y="5154"/>
                    <a:pt x="4097" y="5218"/>
                  </a:cubicBezTo>
                  <a:cubicBezTo>
                    <a:pt x="4129" y="5314"/>
                    <a:pt x="4129" y="5378"/>
                    <a:pt x="4161" y="5442"/>
                  </a:cubicBezTo>
                  <a:cubicBezTo>
                    <a:pt x="4161" y="5442"/>
                    <a:pt x="4161" y="5474"/>
                    <a:pt x="4193" y="5474"/>
                  </a:cubicBezTo>
                  <a:lnTo>
                    <a:pt x="4193" y="5506"/>
                  </a:lnTo>
                  <a:cubicBezTo>
                    <a:pt x="4193" y="5538"/>
                    <a:pt x="4225" y="5602"/>
                    <a:pt x="4225" y="5634"/>
                  </a:cubicBezTo>
                  <a:lnTo>
                    <a:pt x="4257" y="5730"/>
                  </a:lnTo>
                  <a:cubicBezTo>
                    <a:pt x="4257" y="5762"/>
                    <a:pt x="4257" y="5794"/>
                    <a:pt x="4289" y="5826"/>
                  </a:cubicBezTo>
                  <a:cubicBezTo>
                    <a:pt x="4289" y="5858"/>
                    <a:pt x="4289" y="5890"/>
                    <a:pt x="4321" y="5922"/>
                  </a:cubicBezTo>
                  <a:lnTo>
                    <a:pt x="4321" y="6018"/>
                  </a:lnTo>
                  <a:lnTo>
                    <a:pt x="4321" y="6050"/>
                  </a:lnTo>
                  <a:cubicBezTo>
                    <a:pt x="4353" y="6082"/>
                    <a:pt x="4353" y="6114"/>
                    <a:pt x="4353" y="6178"/>
                  </a:cubicBezTo>
                  <a:cubicBezTo>
                    <a:pt x="4385" y="6210"/>
                    <a:pt x="4385" y="6242"/>
                    <a:pt x="4385" y="6306"/>
                  </a:cubicBezTo>
                  <a:cubicBezTo>
                    <a:pt x="4385" y="6338"/>
                    <a:pt x="4417" y="6402"/>
                    <a:pt x="4417" y="6466"/>
                  </a:cubicBezTo>
                  <a:cubicBezTo>
                    <a:pt x="4417" y="6530"/>
                    <a:pt x="4449" y="6562"/>
                    <a:pt x="4449" y="6626"/>
                  </a:cubicBezTo>
                  <a:lnTo>
                    <a:pt x="4449" y="6690"/>
                  </a:lnTo>
                  <a:lnTo>
                    <a:pt x="4449" y="6786"/>
                  </a:lnTo>
                  <a:lnTo>
                    <a:pt x="4481" y="6818"/>
                  </a:lnTo>
                  <a:lnTo>
                    <a:pt x="4481" y="6914"/>
                  </a:lnTo>
                  <a:lnTo>
                    <a:pt x="4481" y="6978"/>
                  </a:lnTo>
                  <a:lnTo>
                    <a:pt x="4481" y="7074"/>
                  </a:lnTo>
                  <a:lnTo>
                    <a:pt x="4481" y="7138"/>
                  </a:lnTo>
                  <a:lnTo>
                    <a:pt x="4481" y="7298"/>
                  </a:lnTo>
                  <a:lnTo>
                    <a:pt x="4481" y="7426"/>
                  </a:lnTo>
                  <a:lnTo>
                    <a:pt x="4481" y="7490"/>
                  </a:lnTo>
                  <a:lnTo>
                    <a:pt x="4481" y="7586"/>
                  </a:lnTo>
                  <a:lnTo>
                    <a:pt x="4481" y="7650"/>
                  </a:lnTo>
                  <a:cubicBezTo>
                    <a:pt x="4481" y="7682"/>
                    <a:pt x="4449" y="7714"/>
                    <a:pt x="4449" y="7746"/>
                  </a:cubicBezTo>
                  <a:lnTo>
                    <a:pt x="4449" y="7778"/>
                  </a:lnTo>
                  <a:cubicBezTo>
                    <a:pt x="4449" y="7842"/>
                    <a:pt x="4449" y="7874"/>
                    <a:pt x="4417" y="7938"/>
                  </a:cubicBezTo>
                  <a:lnTo>
                    <a:pt x="4417" y="7970"/>
                  </a:lnTo>
                  <a:cubicBezTo>
                    <a:pt x="4417" y="8002"/>
                    <a:pt x="4417" y="8066"/>
                    <a:pt x="4385" y="8098"/>
                  </a:cubicBezTo>
                  <a:lnTo>
                    <a:pt x="4385" y="8130"/>
                  </a:lnTo>
                  <a:cubicBezTo>
                    <a:pt x="4385" y="8195"/>
                    <a:pt x="4353" y="8227"/>
                    <a:pt x="4353" y="8291"/>
                  </a:cubicBezTo>
                  <a:lnTo>
                    <a:pt x="4353" y="8323"/>
                  </a:lnTo>
                  <a:cubicBezTo>
                    <a:pt x="4321" y="8387"/>
                    <a:pt x="4321" y="8419"/>
                    <a:pt x="4289" y="8483"/>
                  </a:cubicBezTo>
                  <a:lnTo>
                    <a:pt x="4289" y="8515"/>
                  </a:lnTo>
                  <a:lnTo>
                    <a:pt x="4257" y="8547"/>
                  </a:lnTo>
                  <a:lnTo>
                    <a:pt x="4257" y="8579"/>
                  </a:lnTo>
                  <a:lnTo>
                    <a:pt x="4225" y="8643"/>
                  </a:lnTo>
                  <a:cubicBezTo>
                    <a:pt x="4225" y="8643"/>
                    <a:pt x="4225" y="8675"/>
                    <a:pt x="4193" y="8675"/>
                  </a:cubicBezTo>
                  <a:lnTo>
                    <a:pt x="4193" y="8707"/>
                  </a:lnTo>
                  <a:cubicBezTo>
                    <a:pt x="4161" y="8739"/>
                    <a:pt x="4161" y="8771"/>
                    <a:pt x="4161" y="8803"/>
                  </a:cubicBezTo>
                  <a:lnTo>
                    <a:pt x="4129" y="8835"/>
                  </a:lnTo>
                  <a:cubicBezTo>
                    <a:pt x="4097" y="8867"/>
                    <a:pt x="4097" y="8899"/>
                    <a:pt x="4065" y="8931"/>
                  </a:cubicBezTo>
                  <a:cubicBezTo>
                    <a:pt x="4033" y="8963"/>
                    <a:pt x="4033" y="8995"/>
                    <a:pt x="4001" y="9027"/>
                  </a:cubicBezTo>
                  <a:lnTo>
                    <a:pt x="4001" y="9059"/>
                  </a:lnTo>
                  <a:cubicBezTo>
                    <a:pt x="3969" y="9059"/>
                    <a:pt x="3969" y="9091"/>
                    <a:pt x="3937" y="9123"/>
                  </a:cubicBezTo>
                  <a:lnTo>
                    <a:pt x="3937" y="9155"/>
                  </a:lnTo>
                  <a:cubicBezTo>
                    <a:pt x="3905" y="9155"/>
                    <a:pt x="3905" y="9187"/>
                    <a:pt x="3873" y="9187"/>
                  </a:cubicBezTo>
                  <a:lnTo>
                    <a:pt x="3873" y="9219"/>
                  </a:lnTo>
                  <a:cubicBezTo>
                    <a:pt x="3841" y="9251"/>
                    <a:pt x="3841" y="9251"/>
                    <a:pt x="3809" y="9251"/>
                  </a:cubicBezTo>
                  <a:lnTo>
                    <a:pt x="3777" y="9283"/>
                  </a:lnTo>
                  <a:cubicBezTo>
                    <a:pt x="3777" y="9315"/>
                    <a:pt x="3777" y="9315"/>
                    <a:pt x="3745" y="9347"/>
                  </a:cubicBezTo>
                  <a:lnTo>
                    <a:pt x="3713" y="9347"/>
                  </a:lnTo>
                  <a:cubicBezTo>
                    <a:pt x="3713" y="9379"/>
                    <a:pt x="3681" y="9379"/>
                    <a:pt x="3649" y="9411"/>
                  </a:cubicBezTo>
                  <a:lnTo>
                    <a:pt x="3585" y="9475"/>
                  </a:lnTo>
                  <a:lnTo>
                    <a:pt x="3553" y="9475"/>
                  </a:lnTo>
                  <a:cubicBezTo>
                    <a:pt x="3521" y="9507"/>
                    <a:pt x="3489" y="9507"/>
                    <a:pt x="3457" y="9539"/>
                  </a:cubicBezTo>
                  <a:lnTo>
                    <a:pt x="3457" y="9571"/>
                  </a:lnTo>
                  <a:cubicBezTo>
                    <a:pt x="3457" y="9603"/>
                    <a:pt x="3489" y="9603"/>
                    <a:pt x="3489" y="9603"/>
                  </a:cubicBezTo>
                  <a:cubicBezTo>
                    <a:pt x="3489" y="9603"/>
                    <a:pt x="3521" y="9603"/>
                    <a:pt x="3489" y="9571"/>
                  </a:cubicBezTo>
                  <a:lnTo>
                    <a:pt x="4801" y="8803"/>
                  </a:lnTo>
                  <a:cubicBezTo>
                    <a:pt x="4833" y="8803"/>
                    <a:pt x="4865" y="8771"/>
                    <a:pt x="4897" y="8739"/>
                  </a:cubicBezTo>
                  <a:lnTo>
                    <a:pt x="4929" y="8739"/>
                  </a:lnTo>
                  <a:cubicBezTo>
                    <a:pt x="4929" y="8707"/>
                    <a:pt x="4961" y="8707"/>
                    <a:pt x="4961" y="8707"/>
                  </a:cubicBezTo>
                  <a:lnTo>
                    <a:pt x="4993" y="8675"/>
                  </a:lnTo>
                  <a:cubicBezTo>
                    <a:pt x="5025" y="8643"/>
                    <a:pt x="5025" y="8643"/>
                    <a:pt x="5057" y="8643"/>
                  </a:cubicBezTo>
                  <a:cubicBezTo>
                    <a:pt x="5057" y="8611"/>
                    <a:pt x="5089" y="8611"/>
                    <a:pt x="5089" y="8611"/>
                  </a:cubicBezTo>
                  <a:cubicBezTo>
                    <a:pt x="5089" y="8579"/>
                    <a:pt x="5121" y="8579"/>
                    <a:pt x="5121" y="8547"/>
                  </a:cubicBezTo>
                  <a:lnTo>
                    <a:pt x="5153" y="8515"/>
                  </a:lnTo>
                  <a:lnTo>
                    <a:pt x="5121" y="8515"/>
                  </a:lnTo>
                  <a:lnTo>
                    <a:pt x="5057" y="8579"/>
                  </a:lnTo>
                  <a:lnTo>
                    <a:pt x="5025" y="8579"/>
                  </a:lnTo>
                  <a:cubicBezTo>
                    <a:pt x="5025" y="8611"/>
                    <a:pt x="4993" y="8611"/>
                    <a:pt x="4993" y="8643"/>
                  </a:cubicBezTo>
                  <a:lnTo>
                    <a:pt x="4961" y="8643"/>
                  </a:lnTo>
                  <a:cubicBezTo>
                    <a:pt x="4961" y="8675"/>
                    <a:pt x="4929" y="8675"/>
                    <a:pt x="4897" y="8707"/>
                  </a:cubicBezTo>
                  <a:cubicBezTo>
                    <a:pt x="4865" y="8739"/>
                    <a:pt x="4833" y="8739"/>
                    <a:pt x="4801" y="8771"/>
                  </a:cubicBezTo>
                  <a:lnTo>
                    <a:pt x="3905" y="9283"/>
                  </a:lnTo>
                  <a:lnTo>
                    <a:pt x="3937" y="9251"/>
                  </a:lnTo>
                  <a:lnTo>
                    <a:pt x="4001" y="9187"/>
                  </a:lnTo>
                  <a:lnTo>
                    <a:pt x="4001" y="9155"/>
                  </a:lnTo>
                  <a:cubicBezTo>
                    <a:pt x="4033" y="9155"/>
                    <a:pt x="4033" y="9123"/>
                    <a:pt x="4065" y="9091"/>
                  </a:cubicBezTo>
                  <a:cubicBezTo>
                    <a:pt x="4097" y="9059"/>
                    <a:pt x="4129" y="9027"/>
                    <a:pt x="4129" y="8995"/>
                  </a:cubicBezTo>
                  <a:cubicBezTo>
                    <a:pt x="4161" y="8963"/>
                    <a:pt x="4193" y="8931"/>
                    <a:pt x="4193" y="8867"/>
                  </a:cubicBezTo>
                  <a:lnTo>
                    <a:pt x="4225" y="8835"/>
                  </a:lnTo>
                  <a:cubicBezTo>
                    <a:pt x="4225" y="8835"/>
                    <a:pt x="4257" y="8803"/>
                    <a:pt x="4257" y="8771"/>
                  </a:cubicBezTo>
                  <a:lnTo>
                    <a:pt x="4257" y="8739"/>
                  </a:lnTo>
                  <a:cubicBezTo>
                    <a:pt x="4289" y="8707"/>
                    <a:pt x="4289" y="8707"/>
                    <a:pt x="4289" y="8675"/>
                  </a:cubicBezTo>
                  <a:lnTo>
                    <a:pt x="4321" y="8643"/>
                  </a:lnTo>
                  <a:lnTo>
                    <a:pt x="4321" y="8579"/>
                  </a:lnTo>
                  <a:lnTo>
                    <a:pt x="4353" y="8547"/>
                  </a:lnTo>
                  <a:lnTo>
                    <a:pt x="4353" y="8515"/>
                  </a:lnTo>
                  <a:cubicBezTo>
                    <a:pt x="4385" y="8483"/>
                    <a:pt x="4385" y="8419"/>
                    <a:pt x="4417" y="8355"/>
                  </a:cubicBezTo>
                  <a:lnTo>
                    <a:pt x="4417" y="8323"/>
                  </a:lnTo>
                  <a:cubicBezTo>
                    <a:pt x="4449" y="8259"/>
                    <a:pt x="4449" y="8227"/>
                    <a:pt x="4449" y="8163"/>
                  </a:cubicBezTo>
                  <a:lnTo>
                    <a:pt x="4481" y="8130"/>
                  </a:lnTo>
                  <a:lnTo>
                    <a:pt x="4481" y="8002"/>
                  </a:lnTo>
                  <a:lnTo>
                    <a:pt x="4513" y="7970"/>
                  </a:lnTo>
                  <a:lnTo>
                    <a:pt x="4513" y="7810"/>
                  </a:lnTo>
                  <a:lnTo>
                    <a:pt x="4545" y="7778"/>
                  </a:lnTo>
                  <a:lnTo>
                    <a:pt x="4545" y="7682"/>
                  </a:lnTo>
                  <a:lnTo>
                    <a:pt x="4545" y="7618"/>
                  </a:lnTo>
                  <a:lnTo>
                    <a:pt x="4545" y="7522"/>
                  </a:lnTo>
                  <a:lnTo>
                    <a:pt x="4545" y="7458"/>
                  </a:lnTo>
                  <a:cubicBezTo>
                    <a:pt x="4577" y="7426"/>
                    <a:pt x="4577" y="7362"/>
                    <a:pt x="4577" y="7298"/>
                  </a:cubicBezTo>
                  <a:lnTo>
                    <a:pt x="4577" y="7170"/>
                  </a:lnTo>
                  <a:lnTo>
                    <a:pt x="4577" y="7106"/>
                  </a:lnTo>
                  <a:cubicBezTo>
                    <a:pt x="4577" y="7074"/>
                    <a:pt x="4577" y="7042"/>
                    <a:pt x="4545" y="7010"/>
                  </a:cubicBezTo>
                  <a:lnTo>
                    <a:pt x="4545" y="6946"/>
                  </a:lnTo>
                  <a:lnTo>
                    <a:pt x="4545" y="6818"/>
                  </a:lnTo>
                  <a:lnTo>
                    <a:pt x="4545" y="6786"/>
                  </a:lnTo>
                  <a:lnTo>
                    <a:pt x="4545" y="6658"/>
                  </a:lnTo>
                  <a:lnTo>
                    <a:pt x="4513" y="6594"/>
                  </a:lnTo>
                  <a:lnTo>
                    <a:pt x="4513" y="6434"/>
                  </a:lnTo>
                  <a:cubicBezTo>
                    <a:pt x="4481" y="6370"/>
                    <a:pt x="4481" y="6338"/>
                    <a:pt x="4481" y="6274"/>
                  </a:cubicBezTo>
                  <a:cubicBezTo>
                    <a:pt x="4449" y="6210"/>
                    <a:pt x="4449" y="6178"/>
                    <a:pt x="4449" y="6146"/>
                  </a:cubicBezTo>
                  <a:lnTo>
                    <a:pt x="4417" y="6018"/>
                  </a:lnTo>
                  <a:lnTo>
                    <a:pt x="4417" y="5986"/>
                  </a:lnTo>
                  <a:cubicBezTo>
                    <a:pt x="4417" y="5954"/>
                    <a:pt x="4385" y="5922"/>
                    <a:pt x="4385" y="5890"/>
                  </a:cubicBezTo>
                  <a:cubicBezTo>
                    <a:pt x="4385" y="5858"/>
                    <a:pt x="4385" y="5826"/>
                    <a:pt x="4353" y="5794"/>
                  </a:cubicBezTo>
                  <a:cubicBezTo>
                    <a:pt x="4353" y="5762"/>
                    <a:pt x="4353" y="5730"/>
                    <a:pt x="4321" y="5698"/>
                  </a:cubicBezTo>
                  <a:lnTo>
                    <a:pt x="4321" y="5602"/>
                  </a:lnTo>
                  <a:cubicBezTo>
                    <a:pt x="4289" y="5570"/>
                    <a:pt x="4289" y="5506"/>
                    <a:pt x="4257" y="5474"/>
                  </a:cubicBezTo>
                  <a:lnTo>
                    <a:pt x="4257" y="5442"/>
                  </a:lnTo>
                  <a:lnTo>
                    <a:pt x="4257" y="5410"/>
                  </a:lnTo>
                  <a:cubicBezTo>
                    <a:pt x="4225" y="5314"/>
                    <a:pt x="4193" y="5250"/>
                    <a:pt x="4161" y="5186"/>
                  </a:cubicBezTo>
                  <a:cubicBezTo>
                    <a:pt x="4161" y="5090"/>
                    <a:pt x="4129" y="5026"/>
                    <a:pt x="4097" y="4930"/>
                  </a:cubicBezTo>
                  <a:lnTo>
                    <a:pt x="4065" y="4898"/>
                  </a:lnTo>
                  <a:cubicBezTo>
                    <a:pt x="4033" y="4770"/>
                    <a:pt x="4001" y="4706"/>
                    <a:pt x="3937" y="4610"/>
                  </a:cubicBezTo>
                  <a:lnTo>
                    <a:pt x="3937" y="4546"/>
                  </a:lnTo>
                  <a:cubicBezTo>
                    <a:pt x="3905" y="4514"/>
                    <a:pt x="3873" y="4450"/>
                    <a:pt x="3873" y="4418"/>
                  </a:cubicBezTo>
                  <a:cubicBezTo>
                    <a:pt x="3841" y="4386"/>
                    <a:pt x="3841" y="4386"/>
                    <a:pt x="3841" y="4354"/>
                  </a:cubicBezTo>
                  <a:lnTo>
                    <a:pt x="3809" y="4354"/>
                  </a:lnTo>
                  <a:cubicBezTo>
                    <a:pt x="3809" y="4290"/>
                    <a:pt x="3777" y="4258"/>
                    <a:pt x="3777" y="4226"/>
                  </a:cubicBezTo>
                  <a:lnTo>
                    <a:pt x="3713" y="4130"/>
                  </a:lnTo>
                  <a:cubicBezTo>
                    <a:pt x="3713" y="4098"/>
                    <a:pt x="3681" y="4066"/>
                    <a:pt x="3649" y="4034"/>
                  </a:cubicBezTo>
                  <a:cubicBezTo>
                    <a:pt x="3649" y="4002"/>
                    <a:pt x="3649" y="3970"/>
                    <a:pt x="3617" y="3938"/>
                  </a:cubicBezTo>
                  <a:cubicBezTo>
                    <a:pt x="3585" y="3906"/>
                    <a:pt x="3585" y="3874"/>
                    <a:pt x="3553" y="3842"/>
                  </a:cubicBezTo>
                  <a:cubicBezTo>
                    <a:pt x="3553" y="3810"/>
                    <a:pt x="3521" y="3778"/>
                    <a:pt x="3521" y="3746"/>
                  </a:cubicBezTo>
                  <a:cubicBezTo>
                    <a:pt x="3489" y="3714"/>
                    <a:pt x="3457" y="3682"/>
                    <a:pt x="3457" y="3650"/>
                  </a:cubicBezTo>
                  <a:lnTo>
                    <a:pt x="3393" y="3586"/>
                  </a:lnTo>
                  <a:cubicBezTo>
                    <a:pt x="3361" y="3522"/>
                    <a:pt x="3361" y="3490"/>
                    <a:pt x="3329" y="3458"/>
                  </a:cubicBezTo>
                  <a:lnTo>
                    <a:pt x="3297" y="3394"/>
                  </a:lnTo>
                  <a:cubicBezTo>
                    <a:pt x="3233" y="3330"/>
                    <a:pt x="3201" y="3266"/>
                    <a:pt x="3169" y="3202"/>
                  </a:cubicBezTo>
                  <a:lnTo>
                    <a:pt x="3137" y="3202"/>
                  </a:lnTo>
                  <a:cubicBezTo>
                    <a:pt x="3105" y="3138"/>
                    <a:pt x="3073" y="3106"/>
                    <a:pt x="3041" y="3042"/>
                  </a:cubicBezTo>
                  <a:lnTo>
                    <a:pt x="3009" y="2978"/>
                  </a:lnTo>
                  <a:lnTo>
                    <a:pt x="2913" y="2882"/>
                  </a:lnTo>
                  <a:lnTo>
                    <a:pt x="2849" y="2818"/>
                  </a:lnTo>
                  <a:cubicBezTo>
                    <a:pt x="2817" y="2785"/>
                    <a:pt x="2817" y="2753"/>
                    <a:pt x="2785" y="2721"/>
                  </a:cubicBezTo>
                  <a:cubicBezTo>
                    <a:pt x="2753" y="2689"/>
                    <a:pt x="2753" y="2657"/>
                    <a:pt x="2721" y="2657"/>
                  </a:cubicBezTo>
                  <a:cubicBezTo>
                    <a:pt x="2689" y="2625"/>
                    <a:pt x="2657" y="2593"/>
                    <a:pt x="2657" y="2561"/>
                  </a:cubicBezTo>
                  <a:lnTo>
                    <a:pt x="2593" y="2497"/>
                  </a:lnTo>
                  <a:lnTo>
                    <a:pt x="2497" y="2401"/>
                  </a:lnTo>
                  <a:lnTo>
                    <a:pt x="2497" y="2369"/>
                  </a:lnTo>
                  <a:cubicBezTo>
                    <a:pt x="2465" y="2369"/>
                    <a:pt x="2465" y="2337"/>
                    <a:pt x="2433" y="2337"/>
                  </a:cubicBezTo>
                  <a:lnTo>
                    <a:pt x="2401" y="2273"/>
                  </a:lnTo>
                  <a:cubicBezTo>
                    <a:pt x="2369" y="2241"/>
                    <a:pt x="2337" y="2209"/>
                    <a:pt x="2305" y="2209"/>
                  </a:cubicBezTo>
                  <a:lnTo>
                    <a:pt x="2273" y="2145"/>
                  </a:lnTo>
                  <a:lnTo>
                    <a:pt x="2209" y="2081"/>
                  </a:lnTo>
                  <a:cubicBezTo>
                    <a:pt x="2145" y="2017"/>
                    <a:pt x="2081" y="1985"/>
                    <a:pt x="2017" y="1921"/>
                  </a:cubicBezTo>
                  <a:cubicBezTo>
                    <a:pt x="1985" y="1857"/>
                    <a:pt x="1921" y="1825"/>
                    <a:pt x="1857" y="1761"/>
                  </a:cubicBezTo>
                  <a:lnTo>
                    <a:pt x="1825" y="1729"/>
                  </a:lnTo>
                  <a:cubicBezTo>
                    <a:pt x="1761" y="1697"/>
                    <a:pt x="1729" y="1665"/>
                    <a:pt x="1697" y="1633"/>
                  </a:cubicBezTo>
                  <a:lnTo>
                    <a:pt x="1633" y="1601"/>
                  </a:lnTo>
                  <a:lnTo>
                    <a:pt x="1537" y="1505"/>
                  </a:lnTo>
                  <a:cubicBezTo>
                    <a:pt x="1537" y="1505"/>
                    <a:pt x="1505" y="1473"/>
                    <a:pt x="1473" y="1473"/>
                  </a:cubicBezTo>
                  <a:lnTo>
                    <a:pt x="1409" y="1409"/>
                  </a:lnTo>
                  <a:lnTo>
                    <a:pt x="1377" y="1409"/>
                  </a:lnTo>
                  <a:lnTo>
                    <a:pt x="1345" y="1377"/>
                  </a:lnTo>
                  <a:cubicBezTo>
                    <a:pt x="1313" y="1345"/>
                    <a:pt x="1281" y="1345"/>
                    <a:pt x="1249" y="1313"/>
                  </a:cubicBezTo>
                  <a:cubicBezTo>
                    <a:pt x="1217" y="1281"/>
                    <a:pt x="1217" y="1281"/>
                    <a:pt x="1185" y="1281"/>
                  </a:cubicBezTo>
                  <a:cubicBezTo>
                    <a:pt x="1185" y="1249"/>
                    <a:pt x="1153" y="1249"/>
                    <a:pt x="1121" y="1249"/>
                  </a:cubicBezTo>
                  <a:lnTo>
                    <a:pt x="1089" y="1217"/>
                  </a:lnTo>
                  <a:cubicBezTo>
                    <a:pt x="1089" y="1185"/>
                    <a:pt x="1057" y="1185"/>
                    <a:pt x="1025" y="1153"/>
                  </a:cubicBezTo>
                  <a:cubicBezTo>
                    <a:pt x="993" y="1153"/>
                    <a:pt x="961" y="1121"/>
                    <a:pt x="929" y="1121"/>
                  </a:cubicBezTo>
                  <a:cubicBezTo>
                    <a:pt x="864" y="1089"/>
                    <a:pt x="832" y="1057"/>
                    <a:pt x="800" y="1025"/>
                  </a:cubicBezTo>
                  <a:lnTo>
                    <a:pt x="736" y="1025"/>
                  </a:lnTo>
                  <a:cubicBezTo>
                    <a:pt x="704" y="993"/>
                    <a:pt x="672" y="993"/>
                    <a:pt x="640" y="961"/>
                  </a:cubicBezTo>
                  <a:lnTo>
                    <a:pt x="608" y="961"/>
                  </a:lnTo>
                  <a:cubicBezTo>
                    <a:pt x="576" y="929"/>
                    <a:pt x="544" y="929"/>
                    <a:pt x="512" y="929"/>
                  </a:cubicBezTo>
                  <a:cubicBezTo>
                    <a:pt x="512" y="897"/>
                    <a:pt x="480" y="897"/>
                    <a:pt x="480" y="897"/>
                  </a:cubicBezTo>
                  <a:cubicBezTo>
                    <a:pt x="448" y="897"/>
                    <a:pt x="416" y="865"/>
                    <a:pt x="384" y="865"/>
                  </a:cubicBezTo>
                  <a:lnTo>
                    <a:pt x="320" y="865"/>
                  </a:lnTo>
                  <a:cubicBezTo>
                    <a:pt x="288" y="833"/>
                    <a:pt x="256" y="833"/>
                    <a:pt x="192" y="801"/>
                  </a:cubicBezTo>
                  <a:lnTo>
                    <a:pt x="160" y="801"/>
                  </a:lnTo>
                  <a:lnTo>
                    <a:pt x="1377" y="65"/>
                  </a:lnTo>
                  <a:cubicBezTo>
                    <a:pt x="1441" y="97"/>
                    <a:pt x="1473" y="97"/>
                    <a:pt x="1505" y="97"/>
                  </a:cubicBezTo>
                  <a:cubicBezTo>
                    <a:pt x="1537" y="129"/>
                    <a:pt x="1569" y="129"/>
                    <a:pt x="1633" y="161"/>
                  </a:cubicBezTo>
                  <a:lnTo>
                    <a:pt x="1665" y="161"/>
                  </a:lnTo>
                  <a:cubicBezTo>
                    <a:pt x="1697" y="161"/>
                    <a:pt x="1729" y="193"/>
                    <a:pt x="1761" y="193"/>
                  </a:cubicBezTo>
                  <a:lnTo>
                    <a:pt x="1825" y="225"/>
                  </a:lnTo>
                  <a:lnTo>
                    <a:pt x="1889" y="257"/>
                  </a:lnTo>
                  <a:lnTo>
                    <a:pt x="1953" y="257"/>
                  </a:lnTo>
                  <a:cubicBezTo>
                    <a:pt x="1985" y="289"/>
                    <a:pt x="2017" y="289"/>
                    <a:pt x="2049" y="321"/>
                  </a:cubicBezTo>
                  <a:lnTo>
                    <a:pt x="2081" y="289"/>
                  </a:lnTo>
                  <a:lnTo>
                    <a:pt x="2081" y="321"/>
                  </a:lnTo>
                  <a:cubicBezTo>
                    <a:pt x="2113" y="353"/>
                    <a:pt x="2145" y="385"/>
                    <a:pt x="2209" y="385"/>
                  </a:cubicBezTo>
                  <a:lnTo>
                    <a:pt x="2305" y="449"/>
                  </a:lnTo>
                  <a:lnTo>
                    <a:pt x="2337" y="481"/>
                  </a:lnTo>
                  <a:lnTo>
                    <a:pt x="2369" y="481"/>
                  </a:lnTo>
                  <a:lnTo>
                    <a:pt x="2401" y="513"/>
                  </a:lnTo>
                  <a:lnTo>
                    <a:pt x="2465" y="545"/>
                  </a:lnTo>
                  <a:lnTo>
                    <a:pt x="2497" y="577"/>
                  </a:lnTo>
                  <a:lnTo>
                    <a:pt x="2529" y="577"/>
                  </a:lnTo>
                  <a:lnTo>
                    <a:pt x="2529" y="609"/>
                  </a:lnTo>
                  <a:cubicBezTo>
                    <a:pt x="2561" y="609"/>
                    <a:pt x="2593" y="641"/>
                    <a:pt x="2625" y="641"/>
                  </a:cubicBezTo>
                  <a:lnTo>
                    <a:pt x="2689" y="705"/>
                  </a:lnTo>
                  <a:lnTo>
                    <a:pt x="2753" y="769"/>
                  </a:lnTo>
                  <a:lnTo>
                    <a:pt x="2817" y="801"/>
                  </a:lnTo>
                  <a:cubicBezTo>
                    <a:pt x="2849" y="833"/>
                    <a:pt x="2881" y="865"/>
                    <a:pt x="2913" y="865"/>
                  </a:cubicBezTo>
                  <a:lnTo>
                    <a:pt x="2977" y="929"/>
                  </a:lnTo>
                  <a:lnTo>
                    <a:pt x="3073" y="1025"/>
                  </a:lnTo>
                  <a:lnTo>
                    <a:pt x="3137" y="1057"/>
                  </a:lnTo>
                  <a:cubicBezTo>
                    <a:pt x="3201" y="1089"/>
                    <a:pt x="3233" y="1153"/>
                    <a:pt x="3297" y="1217"/>
                  </a:cubicBezTo>
                  <a:cubicBezTo>
                    <a:pt x="3361" y="1249"/>
                    <a:pt x="3425" y="1313"/>
                    <a:pt x="3457" y="1377"/>
                  </a:cubicBezTo>
                  <a:lnTo>
                    <a:pt x="3585" y="1473"/>
                  </a:lnTo>
                  <a:cubicBezTo>
                    <a:pt x="3617" y="1505"/>
                    <a:pt x="3617" y="1537"/>
                    <a:pt x="3649" y="1569"/>
                  </a:cubicBezTo>
                  <a:cubicBezTo>
                    <a:pt x="3681" y="1569"/>
                    <a:pt x="3681" y="1601"/>
                    <a:pt x="3713" y="1601"/>
                  </a:cubicBezTo>
                  <a:lnTo>
                    <a:pt x="3745" y="1665"/>
                  </a:lnTo>
                  <a:lnTo>
                    <a:pt x="3841" y="1761"/>
                  </a:lnTo>
                  <a:cubicBezTo>
                    <a:pt x="3873" y="1793"/>
                    <a:pt x="3873" y="1825"/>
                    <a:pt x="3905" y="1825"/>
                  </a:cubicBezTo>
                  <a:cubicBezTo>
                    <a:pt x="3937" y="1857"/>
                    <a:pt x="3937" y="1889"/>
                    <a:pt x="3969" y="1921"/>
                  </a:cubicBezTo>
                  <a:lnTo>
                    <a:pt x="4033" y="1985"/>
                  </a:lnTo>
                  <a:cubicBezTo>
                    <a:pt x="4065" y="2017"/>
                    <a:pt x="4097" y="2049"/>
                    <a:pt x="4129" y="2113"/>
                  </a:cubicBezTo>
                  <a:lnTo>
                    <a:pt x="4161" y="2145"/>
                  </a:lnTo>
                  <a:lnTo>
                    <a:pt x="4257" y="2273"/>
                  </a:lnTo>
                  <a:lnTo>
                    <a:pt x="4289" y="2337"/>
                  </a:lnTo>
                  <a:cubicBezTo>
                    <a:pt x="4321" y="2369"/>
                    <a:pt x="4353" y="2433"/>
                    <a:pt x="4385" y="2465"/>
                  </a:cubicBezTo>
                  <a:lnTo>
                    <a:pt x="4417" y="2497"/>
                  </a:lnTo>
                  <a:cubicBezTo>
                    <a:pt x="4449" y="2561"/>
                    <a:pt x="4481" y="2625"/>
                    <a:pt x="4545" y="2657"/>
                  </a:cubicBezTo>
                  <a:lnTo>
                    <a:pt x="4577" y="2721"/>
                  </a:lnTo>
                  <a:cubicBezTo>
                    <a:pt x="4577" y="2753"/>
                    <a:pt x="4609" y="2818"/>
                    <a:pt x="4641" y="2850"/>
                  </a:cubicBezTo>
                  <a:cubicBezTo>
                    <a:pt x="4641" y="2882"/>
                    <a:pt x="4673" y="2882"/>
                    <a:pt x="4673" y="2914"/>
                  </a:cubicBezTo>
                  <a:cubicBezTo>
                    <a:pt x="4705" y="2946"/>
                    <a:pt x="4737" y="3010"/>
                    <a:pt x="4769" y="3042"/>
                  </a:cubicBezTo>
                  <a:cubicBezTo>
                    <a:pt x="4769" y="3074"/>
                    <a:pt x="4769" y="3074"/>
                    <a:pt x="4801" y="3106"/>
                  </a:cubicBezTo>
                  <a:cubicBezTo>
                    <a:pt x="4833" y="3138"/>
                    <a:pt x="4833" y="3202"/>
                    <a:pt x="4865" y="3234"/>
                  </a:cubicBezTo>
                  <a:cubicBezTo>
                    <a:pt x="4865" y="3234"/>
                    <a:pt x="4897" y="3266"/>
                    <a:pt x="4897" y="3298"/>
                  </a:cubicBezTo>
                  <a:cubicBezTo>
                    <a:pt x="4929" y="3330"/>
                    <a:pt x="4961" y="3362"/>
                    <a:pt x="4961" y="3426"/>
                  </a:cubicBezTo>
                  <a:lnTo>
                    <a:pt x="4993" y="3490"/>
                  </a:lnTo>
                  <a:cubicBezTo>
                    <a:pt x="5025" y="3522"/>
                    <a:pt x="5057" y="3586"/>
                    <a:pt x="5057" y="3618"/>
                  </a:cubicBezTo>
                  <a:lnTo>
                    <a:pt x="5089" y="3682"/>
                  </a:lnTo>
                  <a:cubicBezTo>
                    <a:pt x="5121" y="3746"/>
                    <a:pt x="5153" y="3778"/>
                    <a:pt x="5185" y="3842"/>
                  </a:cubicBezTo>
                  <a:lnTo>
                    <a:pt x="5185" y="3874"/>
                  </a:lnTo>
                  <a:cubicBezTo>
                    <a:pt x="5217" y="3970"/>
                    <a:pt x="5281" y="4066"/>
                    <a:pt x="5313" y="4162"/>
                  </a:cubicBezTo>
                  <a:lnTo>
                    <a:pt x="5345" y="4226"/>
                  </a:lnTo>
                  <a:cubicBezTo>
                    <a:pt x="5377" y="4290"/>
                    <a:pt x="5409" y="4354"/>
                    <a:pt x="5409" y="4450"/>
                  </a:cubicBezTo>
                  <a:lnTo>
                    <a:pt x="5441" y="4450"/>
                  </a:lnTo>
                  <a:cubicBezTo>
                    <a:pt x="5441" y="4546"/>
                    <a:pt x="5473" y="4610"/>
                    <a:pt x="5505" y="4674"/>
                  </a:cubicBezTo>
                  <a:lnTo>
                    <a:pt x="5505" y="4738"/>
                  </a:lnTo>
                  <a:cubicBezTo>
                    <a:pt x="5537" y="4770"/>
                    <a:pt x="5537" y="4834"/>
                    <a:pt x="5569" y="4866"/>
                  </a:cubicBezTo>
                  <a:lnTo>
                    <a:pt x="5569" y="4962"/>
                  </a:lnTo>
                  <a:cubicBezTo>
                    <a:pt x="5601" y="4994"/>
                    <a:pt x="5601" y="5026"/>
                    <a:pt x="5601" y="5058"/>
                  </a:cubicBezTo>
                  <a:lnTo>
                    <a:pt x="5633" y="5154"/>
                  </a:lnTo>
                  <a:cubicBezTo>
                    <a:pt x="5633" y="5186"/>
                    <a:pt x="5665" y="5218"/>
                    <a:pt x="5665" y="5250"/>
                  </a:cubicBezTo>
                  <a:lnTo>
                    <a:pt x="5665" y="5314"/>
                  </a:lnTo>
                  <a:cubicBezTo>
                    <a:pt x="5665" y="5346"/>
                    <a:pt x="5697" y="5378"/>
                    <a:pt x="5697" y="5378"/>
                  </a:cubicBezTo>
                  <a:cubicBezTo>
                    <a:pt x="5697" y="5442"/>
                    <a:pt x="5697" y="5474"/>
                    <a:pt x="5729" y="5538"/>
                  </a:cubicBezTo>
                  <a:cubicBezTo>
                    <a:pt x="5729" y="5570"/>
                    <a:pt x="5729" y="5634"/>
                    <a:pt x="5761" y="5698"/>
                  </a:cubicBezTo>
                  <a:lnTo>
                    <a:pt x="5761" y="5858"/>
                  </a:lnTo>
                  <a:lnTo>
                    <a:pt x="5793" y="5922"/>
                  </a:lnTo>
                  <a:lnTo>
                    <a:pt x="5793" y="6018"/>
                  </a:lnTo>
                  <a:lnTo>
                    <a:pt x="5793" y="6082"/>
                  </a:lnTo>
                  <a:lnTo>
                    <a:pt x="5793" y="6178"/>
                  </a:lnTo>
                  <a:lnTo>
                    <a:pt x="5793" y="6242"/>
                  </a:lnTo>
                  <a:cubicBezTo>
                    <a:pt x="5793" y="6274"/>
                    <a:pt x="5825" y="6306"/>
                    <a:pt x="5825" y="6338"/>
                  </a:cubicBezTo>
                  <a:lnTo>
                    <a:pt x="5825" y="6370"/>
                  </a:lnTo>
                  <a:lnTo>
                    <a:pt x="5825" y="6530"/>
                  </a:lnTo>
                  <a:lnTo>
                    <a:pt x="5857" y="6530"/>
                  </a:lnTo>
                  <a:lnTo>
                    <a:pt x="5857" y="6370"/>
                  </a:lnTo>
                  <a:lnTo>
                    <a:pt x="5857" y="6306"/>
                  </a:lnTo>
                  <a:lnTo>
                    <a:pt x="5857" y="6210"/>
                  </a:lnTo>
                  <a:lnTo>
                    <a:pt x="5857" y="6146"/>
                  </a:lnTo>
                  <a:cubicBezTo>
                    <a:pt x="5825" y="6114"/>
                    <a:pt x="5825" y="6082"/>
                    <a:pt x="5825" y="6050"/>
                  </a:cubicBezTo>
                  <a:lnTo>
                    <a:pt x="5825" y="5986"/>
                  </a:lnTo>
                  <a:lnTo>
                    <a:pt x="5825" y="5890"/>
                  </a:lnTo>
                  <a:lnTo>
                    <a:pt x="5825" y="5826"/>
                  </a:lnTo>
                  <a:cubicBezTo>
                    <a:pt x="5793" y="5762"/>
                    <a:pt x="5793" y="5730"/>
                    <a:pt x="5793" y="5666"/>
                  </a:cubicBezTo>
                  <a:cubicBezTo>
                    <a:pt x="5793" y="5602"/>
                    <a:pt x="5761" y="5538"/>
                    <a:pt x="5761" y="5474"/>
                  </a:cubicBezTo>
                  <a:lnTo>
                    <a:pt x="5729" y="5346"/>
                  </a:lnTo>
                  <a:lnTo>
                    <a:pt x="5729" y="5282"/>
                  </a:lnTo>
                  <a:cubicBezTo>
                    <a:pt x="5729" y="5282"/>
                    <a:pt x="5729" y="5250"/>
                    <a:pt x="5697" y="5250"/>
                  </a:cubicBezTo>
                  <a:lnTo>
                    <a:pt x="5697" y="5218"/>
                  </a:lnTo>
                  <a:lnTo>
                    <a:pt x="5697" y="5122"/>
                  </a:lnTo>
                  <a:lnTo>
                    <a:pt x="5665" y="5026"/>
                  </a:lnTo>
                  <a:cubicBezTo>
                    <a:pt x="5633" y="4994"/>
                    <a:pt x="5633" y="4962"/>
                    <a:pt x="5633" y="4898"/>
                  </a:cubicBezTo>
                  <a:lnTo>
                    <a:pt x="5601" y="4834"/>
                  </a:lnTo>
                  <a:cubicBezTo>
                    <a:pt x="5601" y="4770"/>
                    <a:pt x="5569" y="4738"/>
                    <a:pt x="5569" y="4706"/>
                  </a:cubicBezTo>
                  <a:lnTo>
                    <a:pt x="5569" y="4674"/>
                  </a:lnTo>
                  <a:lnTo>
                    <a:pt x="5537" y="4642"/>
                  </a:lnTo>
                  <a:lnTo>
                    <a:pt x="5537" y="4610"/>
                  </a:lnTo>
                  <a:cubicBezTo>
                    <a:pt x="5505" y="4546"/>
                    <a:pt x="5505" y="4482"/>
                    <a:pt x="5473" y="4386"/>
                  </a:cubicBezTo>
                  <a:cubicBezTo>
                    <a:pt x="5441" y="4322"/>
                    <a:pt x="5409" y="4258"/>
                    <a:pt x="5377" y="4162"/>
                  </a:cubicBezTo>
                  <a:lnTo>
                    <a:pt x="5345" y="4098"/>
                  </a:lnTo>
                  <a:cubicBezTo>
                    <a:pt x="5313" y="4002"/>
                    <a:pt x="5281" y="3906"/>
                    <a:pt x="5249" y="3810"/>
                  </a:cubicBezTo>
                  <a:lnTo>
                    <a:pt x="5217" y="3778"/>
                  </a:lnTo>
                  <a:cubicBezTo>
                    <a:pt x="5185" y="3746"/>
                    <a:pt x="5185" y="3682"/>
                    <a:pt x="5153" y="3650"/>
                  </a:cubicBezTo>
                  <a:lnTo>
                    <a:pt x="5121" y="3554"/>
                  </a:lnTo>
                  <a:cubicBezTo>
                    <a:pt x="5089" y="3522"/>
                    <a:pt x="5057" y="3490"/>
                    <a:pt x="5057" y="3426"/>
                  </a:cubicBezTo>
                  <a:lnTo>
                    <a:pt x="5025" y="3362"/>
                  </a:lnTo>
                  <a:cubicBezTo>
                    <a:pt x="4993" y="3330"/>
                    <a:pt x="4961" y="3298"/>
                    <a:pt x="4961" y="3234"/>
                  </a:cubicBezTo>
                  <a:cubicBezTo>
                    <a:pt x="4929" y="3234"/>
                    <a:pt x="4929" y="3202"/>
                    <a:pt x="4897" y="3170"/>
                  </a:cubicBezTo>
                  <a:cubicBezTo>
                    <a:pt x="4897" y="3138"/>
                    <a:pt x="4865" y="3106"/>
                    <a:pt x="4833" y="3042"/>
                  </a:cubicBezTo>
                  <a:cubicBezTo>
                    <a:pt x="4833" y="3010"/>
                    <a:pt x="4801" y="3010"/>
                    <a:pt x="4801" y="2978"/>
                  </a:cubicBezTo>
                  <a:cubicBezTo>
                    <a:pt x="4769" y="2946"/>
                    <a:pt x="4769" y="2914"/>
                    <a:pt x="4737" y="2850"/>
                  </a:cubicBezTo>
                  <a:lnTo>
                    <a:pt x="4673" y="2785"/>
                  </a:lnTo>
                  <a:cubicBezTo>
                    <a:pt x="4673" y="2753"/>
                    <a:pt x="4641" y="2721"/>
                    <a:pt x="4609" y="2657"/>
                  </a:cubicBezTo>
                  <a:lnTo>
                    <a:pt x="4577" y="2625"/>
                  </a:lnTo>
                  <a:cubicBezTo>
                    <a:pt x="4545" y="2561"/>
                    <a:pt x="4481" y="2497"/>
                    <a:pt x="4449" y="2433"/>
                  </a:cubicBezTo>
                  <a:lnTo>
                    <a:pt x="4417" y="2401"/>
                  </a:lnTo>
                  <a:cubicBezTo>
                    <a:pt x="4385" y="2369"/>
                    <a:pt x="4353" y="2305"/>
                    <a:pt x="4321" y="2273"/>
                  </a:cubicBezTo>
                  <a:lnTo>
                    <a:pt x="4289" y="2209"/>
                  </a:lnTo>
                  <a:lnTo>
                    <a:pt x="4193" y="2113"/>
                  </a:lnTo>
                  <a:cubicBezTo>
                    <a:pt x="4193" y="2081"/>
                    <a:pt x="4161" y="2049"/>
                    <a:pt x="4161" y="2049"/>
                  </a:cubicBezTo>
                  <a:cubicBezTo>
                    <a:pt x="4129" y="2017"/>
                    <a:pt x="4097" y="1953"/>
                    <a:pt x="4065" y="1921"/>
                  </a:cubicBezTo>
                  <a:lnTo>
                    <a:pt x="4001" y="1857"/>
                  </a:lnTo>
                  <a:cubicBezTo>
                    <a:pt x="4001" y="1825"/>
                    <a:pt x="3969" y="1793"/>
                    <a:pt x="3937" y="1761"/>
                  </a:cubicBezTo>
                  <a:cubicBezTo>
                    <a:pt x="3905" y="1761"/>
                    <a:pt x="3905" y="1729"/>
                    <a:pt x="3873" y="1697"/>
                  </a:cubicBezTo>
                  <a:lnTo>
                    <a:pt x="3777" y="1601"/>
                  </a:lnTo>
                  <a:lnTo>
                    <a:pt x="3745" y="1537"/>
                  </a:lnTo>
                  <a:cubicBezTo>
                    <a:pt x="3713" y="1537"/>
                    <a:pt x="3713" y="1505"/>
                    <a:pt x="3681" y="1505"/>
                  </a:cubicBezTo>
                  <a:cubicBezTo>
                    <a:pt x="3649" y="1473"/>
                    <a:pt x="3649" y="1441"/>
                    <a:pt x="3617" y="1409"/>
                  </a:cubicBezTo>
                  <a:lnTo>
                    <a:pt x="3489" y="1313"/>
                  </a:lnTo>
                  <a:cubicBezTo>
                    <a:pt x="3457" y="1249"/>
                    <a:pt x="3393" y="1185"/>
                    <a:pt x="3329" y="1121"/>
                  </a:cubicBezTo>
                  <a:cubicBezTo>
                    <a:pt x="3265" y="1089"/>
                    <a:pt x="3201" y="1025"/>
                    <a:pt x="3169" y="993"/>
                  </a:cubicBezTo>
                  <a:lnTo>
                    <a:pt x="3105" y="961"/>
                  </a:lnTo>
                  <a:lnTo>
                    <a:pt x="3009" y="865"/>
                  </a:lnTo>
                  <a:lnTo>
                    <a:pt x="2945" y="801"/>
                  </a:lnTo>
                  <a:cubicBezTo>
                    <a:pt x="2913" y="801"/>
                    <a:pt x="2881" y="769"/>
                    <a:pt x="2849" y="737"/>
                  </a:cubicBezTo>
                  <a:lnTo>
                    <a:pt x="2785" y="705"/>
                  </a:lnTo>
                  <a:lnTo>
                    <a:pt x="2689" y="641"/>
                  </a:lnTo>
                  <a:lnTo>
                    <a:pt x="2689" y="609"/>
                  </a:lnTo>
                  <a:lnTo>
                    <a:pt x="2657" y="609"/>
                  </a:lnTo>
                  <a:lnTo>
                    <a:pt x="2625" y="577"/>
                  </a:lnTo>
                  <a:cubicBezTo>
                    <a:pt x="2593" y="577"/>
                    <a:pt x="2593" y="545"/>
                    <a:pt x="2561" y="545"/>
                  </a:cubicBezTo>
                  <a:lnTo>
                    <a:pt x="2529" y="513"/>
                  </a:lnTo>
                  <a:lnTo>
                    <a:pt x="2497" y="513"/>
                  </a:lnTo>
                  <a:lnTo>
                    <a:pt x="2497" y="481"/>
                  </a:lnTo>
                  <a:lnTo>
                    <a:pt x="2433" y="449"/>
                  </a:lnTo>
                  <a:lnTo>
                    <a:pt x="2401" y="449"/>
                  </a:lnTo>
                  <a:cubicBezTo>
                    <a:pt x="2401" y="417"/>
                    <a:pt x="2369" y="417"/>
                    <a:pt x="2369" y="417"/>
                  </a:cubicBezTo>
                  <a:lnTo>
                    <a:pt x="2337" y="385"/>
                  </a:lnTo>
                  <a:cubicBezTo>
                    <a:pt x="2305" y="385"/>
                    <a:pt x="2241" y="353"/>
                    <a:pt x="2209" y="321"/>
                  </a:cubicBezTo>
                  <a:cubicBezTo>
                    <a:pt x="2177" y="321"/>
                    <a:pt x="2113" y="289"/>
                    <a:pt x="2081" y="257"/>
                  </a:cubicBezTo>
                  <a:lnTo>
                    <a:pt x="2049" y="257"/>
                  </a:lnTo>
                  <a:cubicBezTo>
                    <a:pt x="2017" y="225"/>
                    <a:pt x="1985" y="225"/>
                    <a:pt x="1953" y="193"/>
                  </a:cubicBezTo>
                  <a:lnTo>
                    <a:pt x="1889" y="193"/>
                  </a:lnTo>
                  <a:lnTo>
                    <a:pt x="1825" y="129"/>
                  </a:lnTo>
                  <a:lnTo>
                    <a:pt x="1761" y="129"/>
                  </a:lnTo>
                  <a:cubicBezTo>
                    <a:pt x="1729" y="129"/>
                    <a:pt x="1697" y="97"/>
                    <a:pt x="1665" y="97"/>
                  </a:cubicBezTo>
                  <a:lnTo>
                    <a:pt x="1633" y="65"/>
                  </a:lnTo>
                  <a:cubicBezTo>
                    <a:pt x="1601" y="65"/>
                    <a:pt x="1537" y="33"/>
                    <a:pt x="1505" y="33"/>
                  </a:cubicBezTo>
                  <a:cubicBezTo>
                    <a:pt x="1441" y="33"/>
                    <a:pt x="1409" y="1"/>
                    <a:pt x="137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6500900" y="1404825"/>
              <a:ext cx="120025" cy="224850"/>
            </a:xfrm>
            <a:custGeom>
              <a:rect b="b" l="l" r="r" t="t"/>
              <a:pathLst>
                <a:path extrusionOk="0" h="8994" w="4801">
                  <a:moveTo>
                    <a:pt x="0" y="0"/>
                  </a:moveTo>
                  <a:lnTo>
                    <a:pt x="1857" y="8898"/>
                  </a:lnTo>
                  <a:cubicBezTo>
                    <a:pt x="2094" y="8962"/>
                    <a:pt x="2320" y="8993"/>
                    <a:pt x="2532" y="8993"/>
                  </a:cubicBezTo>
                  <a:cubicBezTo>
                    <a:pt x="4001" y="8993"/>
                    <a:pt x="4801" y="7499"/>
                    <a:pt x="4353" y="5345"/>
                  </a:cubicBezTo>
                  <a:cubicBezTo>
                    <a:pt x="3905" y="3297"/>
                    <a:pt x="2497" y="1312"/>
                    <a:pt x="961" y="416"/>
                  </a:cubicBezTo>
                  <a:cubicBezTo>
                    <a:pt x="640" y="224"/>
                    <a:pt x="320" y="96"/>
                    <a:pt x="0" y="0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6500900" y="1404025"/>
              <a:ext cx="116050" cy="226450"/>
            </a:xfrm>
            <a:custGeom>
              <a:rect b="b" l="l" r="r" t="t"/>
              <a:pathLst>
                <a:path extrusionOk="0" h="9058" w="4642">
                  <a:moveTo>
                    <a:pt x="0" y="0"/>
                  </a:moveTo>
                  <a:lnTo>
                    <a:pt x="0" y="64"/>
                  </a:lnTo>
                  <a:cubicBezTo>
                    <a:pt x="288" y="160"/>
                    <a:pt x="608" y="288"/>
                    <a:pt x="929" y="480"/>
                  </a:cubicBezTo>
                  <a:cubicBezTo>
                    <a:pt x="2497" y="1376"/>
                    <a:pt x="3905" y="3393"/>
                    <a:pt x="4289" y="5377"/>
                  </a:cubicBezTo>
                  <a:cubicBezTo>
                    <a:pt x="4577" y="6753"/>
                    <a:pt x="4385" y="7906"/>
                    <a:pt x="3713" y="8546"/>
                  </a:cubicBezTo>
                  <a:cubicBezTo>
                    <a:pt x="3401" y="8835"/>
                    <a:pt x="2997" y="8985"/>
                    <a:pt x="2521" y="8985"/>
                  </a:cubicBezTo>
                  <a:cubicBezTo>
                    <a:pt x="2313" y="8985"/>
                    <a:pt x="2091" y="8956"/>
                    <a:pt x="1857" y="8898"/>
                  </a:cubicBezTo>
                  <a:lnTo>
                    <a:pt x="1857" y="8962"/>
                  </a:lnTo>
                  <a:cubicBezTo>
                    <a:pt x="2081" y="9026"/>
                    <a:pt x="2305" y="9058"/>
                    <a:pt x="2529" y="9058"/>
                  </a:cubicBezTo>
                  <a:cubicBezTo>
                    <a:pt x="3009" y="9058"/>
                    <a:pt x="3425" y="8898"/>
                    <a:pt x="3777" y="8578"/>
                  </a:cubicBezTo>
                  <a:cubicBezTo>
                    <a:pt x="4449" y="7938"/>
                    <a:pt x="4641" y="6785"/>
                    <a:pt x="4353" y="5377"/>
                  </a:cubicBezTo>
                  <a:cubicBezTo>
                    <a:pt x="3937" y="3361"/>
                    <a:pt x="2561" y="1312"/>
                    <a:pt x="961" y="416"/>
                  </a:cubicBezTo>
                  <a:cubicBezTo>
                    <a:pt x="640" y="224"/>
                    <a:pt x="320" y="96"/>
                    <a:pt x="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6524100" y="1451225"/>
              <a:ext cx="70275" cy="132525"/>
            </a:xfrm>
            <a:custGeom>
              <a:rect b="b" l="l" r="r" t="t"/>
              <a:pathLst>
                <a:path extrusionOk="0" h="5301" w="2811">
                  <a:moveTo>
                    <a:pt x="1" y="0"/>
                  </a:moveTo>
                  <a:lnTo>
                    <a:pt x="1089" y="5249"/>
                  </a:lnTo>
                  <a:cubicBezTo>
                    <a:pt x="1219" y="5284"/>
                    <a:pt x="1344" y="5301"/>
                    <a:pt x="1461" y="5301"/>
                  </a:cubicBezTo>
                  <a:cubicBezTo>
                    <a:pt x="2324" y="5301"/>
                    <a:pt x="2811" y="4405"/>
                    <a:pt x="2529" y="3137"/>
                  </a:cubicBezTo>
                  <a:cubicBezTo>
                    <a:pt x="2273" y="1953"/>
                    <a:pt x="1441" y="769"/>
                    <a:pt x="545" y="257"/>
                  </a:cubicBezTo>
                  <a:cubicBezTo>
                    <a:pt x="353" y="128"/>
                    <a:pt x="161" y="64"/>
                    <a:pt x="1" y="0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6524100" y="1450425"/>
              <a:ext cx="68850" cy="133650"/>
            </a:xfrm>
            <a:custGeom>
              <a:rect b="b" l="l" r="r" t="t"/>
              <a:pathLst>
                <a:path extrusionOk="0" h="5346" w="2754">
                  <a:moveTo>
                    <a:pt x="1" y="0"/>
                  </a:moveTo>
                  <a:lnTo>
                    <a:pt x="1" y="64"/>
                  </a:lnTo>
                  <a:cubicBezTo>
                    <a:pt x="161" y="128"/>
                    <a:pt x="353" y="193"/>
                    <a:pt x="545" y="321"/>
                  </a:cubicBezTo>
                  <a:cubicBezTo>
                    <a:pt x="1441" y="833"/>
                    <a:pt x="2273" y="2017"/>
                    <a:pt x="2497" y="3169"/>
                  </a:cubicBezTo>
                  <a:cubicBezTo>
                    <a:pt x="2657" y="4001"/>
                    <a:pt x="2561" y="4641"/>
                    <a:pt x="2177" y="5025"/>
                  </a:cubicBezTo>
                  <a:cubicBezTo>
                    <a:pt x="1973" y="5207"/>
                    <a:pt x="1737" y="5292"/>
                    <a:pt x="1457" y="5292"/>
                  </a:cubicBezTo>
                  <a:cubicBezTo>
                    <a:pt x="1342" y="5292"/>
                    <a:pt x="1219" y="5277"/>
                    <a:pt x="1089" y="5249"/>
                  </a:cubicBezTo>
                  <a:lnTo>
                    <a:pt x="1089" y="5313"/>
                  </a:lnTo>
                  <a:cubicBezTo>
                    <a:pt x="1217" y="5345"/>
                    <a:pt x="1345" y="5345"/>
                    <a:pt x="1473" y="5345"/>
                  </a:cubicBezTo>
                  <a:cubicBezTo>
                    <a:pt x="1761" y="5345"/>
                    <a:pt x="2017" y="5249"/>
                    <a:pt x="2209" y="5057"/>
                  </a:cubicBezTo>
                  <a:cubicBezTo>
                    <a:pt x="2625" y="4705"/>
                    <a:pt x="2753" y="4001"/>
                    <a:pt x="2561" y="3169"/>
                  </a:cubicBezTo>
                  <a:cubicBezTo>
                    <a:pt x="2337" y="1985"/>
                    <a:pt x="1505" y="801"/>
                    <a:pt x="577" y="257"/>
                  </a:cubicBezTo>
                  <a:cubicBezTo>
                    <a:pt x="385" y="128"/>
                    <a:pt x="193" y="64"/>
                    <a:pt x="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6760150" y="1338400"/>
              <a:ext cx="161650" cy="81650"/>
            </a:xfrm>
            <a:custGeom>
              <a:rect b="b" l="l" r="r" t="t"/>
              <a:pathLst>
                <a:path extrusionOk="0" h="3266" w="6466">
                  <a:moveTo>
                    <a:pt x="2305" y="1"/>
                  </a:moveTo>
                  <a:lnTo>
                    <a:pt x="0" y="1825"/>
                  </a:lnTo>
                  <a:lnTo>
                    <a:pt x="32" y="1889"/>
                  </a:lnTo>
                  <a:lnTo>
                    <a:pt x="2273" y="97"/>
                  </a:lnTo>
                  <a:lnTo>
                    <a:pt x="3617" y="2177"/>
                  </a:lnTo>
                  <a:lnTo>
                    <a:pt x="5217" y="2209"/>
                  </a:lnTo>
                  <a:lnTo>
                    <a:pt x="6434" y="3265"/>
                  </a:lnTo>
                  <a:lnTo>
                    <a:pt x="6466" y="3201"/>
                  </a:lnTo>
                  <a:lnTo>
                    <a:pt x="5249" y="2145"/>
                  </a:lnTo>
                  <a:lnTo>
                    <a:pt x="3649" y="2113"/>
                  </a:lnTo>
                  <a:lnTo>
                    <a:pt x="230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6695325" y="1449625"/>
              <a:ext cx="120050" cy="433700"/>
            </a:xfrm>
            <a:custGeom>
              <a:rect b="b" l="l" r="r" t="t"/>
              <a:pathLst>
                <a:path extrusionOk="0" h="17348" w="4802">
                  <a:moveTo>
                    <a:pt x="833" y="0"/>
                  </a:moveTo>
                  <a:lnTo>
                    <a:pt x="769" y="64"/>
                  </a:lnTo>
                  <a:lnTo>
                    <a:pt x="4322" y="2977"/>
                  </a:lnTo>
                  <a:lnTo>
                    <a:pt x="2753" y="6018"/>
                  </a:lnTo>
                  <a:lnTo>
                    <a:pt x="4674" y="8130"/>
                  </a:lnTo>
                  <a:lnTo>
                    <a:pt x="2561" y="9122"/>
                  </a:lnTo>
                  <a:lnTo>
                    <a:pt x="4194" y="11875"/>
                  </a:lnTo>
                  <a:lnTo>
                    <a:pt x="1" y="13987"/>
                  </a:lnTo>
                  <a:lnTo>
                    <a:pt x="1953" y="17348"/>
                  </a:lnTo>
                  <a:lnTo>
                    <a:pt x="2017" y="17316"/>
                  </a:lnTo>
                  <a:lnTo>
                    <a:pt x="97" y="14019"/>
                  </a:lnTo>
                  <a:lnTo>
                    <a:pt x="4290" y="11907"/>
                  </a:lnTo>
                  <a:lnTo>
                    <a:pt x="2657" y="9154"/>
                  </a:lnTo>
                  <a:lnTo>
                    <a:pt x="4802" y="8162"/>
                  </a:lnTo>
                  <a:lnTo>
                    <a:pt x="2849" y="6018"/>
                  </a:lnTo>
                  <a:lnTo>
                    <a:pt x="4418" y="2945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6332875" y="1213575"/>
              <a:ext cx="104825" cy="139250"/>
            </a:xfrm>
            <a:custGeom>
              <a:rect b="b" l="l" r="r" t="t"/>
              <a:pathLst>
                <a:path extrusionOk="0" h="5570" w="4193">
                  <a:moveTo>
                    <a:pt x="2849" y="1"/>
                  </a:moveTo>
                  <a:lnTo>
                    <a:pt x="0" y="225"/>
                  </a:lnTo>
                  <a:lnTo>
                    <a:pt x="0" y="289"/>
                  </a:lnTo>
                  <a:lnTo>
                    <a:pt x="2753" y="65"/>
                  </a:lnTo>
                  <a:lnTo>
                    <a:pt x="2016" y="2369"/>
                  </a:lnTo>
                  <a:lnTo>
                    <a:pt x="4065" y="3169"/>
                  </a:lnTo>
                  <a:lnTo>
                    <a:pt x="1152" y="5506"/>
                  </a:lnTo>
                  <a:lnTo>
                    <a:pt x="1216" y="5570"/>
                  </a:lnTo>
                  <a:lnTo>
                    <a:pt x="4193" y="3169"/>
                  </a:lnTo>
                  <a:lnTo>
                    <a:pt x="2112" y="2337"/>
                  </a:lnTo>
                  <a:lnTo>
                    <a:pt x="284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6364875" y="1689675"/>
              <a:ext cx="205650" cy="197650"/>
            </a:xfrm>
            <a:custGeom>
              <a:rect b="b" l="l" r="r" t="t"/>
              <a:pathLst>
                <a:path extrusionOk="0" h="7906" w="8226">
                  <a:moveTo>
                    <a:pt x="8194" y="0"/>
                  </a:moveTo>
                  <a:lnTo>
                    <a:pt x="3841" y="1088"/>
                  </a:lnTo>
                  <a:lnTo>
                    <a:pt x="4225" y="3009"/>
                  </a:lnTo>
                  <a:lnTo>
                    <a:pt x="1761" y="4481"/>
                  </a:lnTo>
                  <a:lnTo>
                    <a:pt x="2465" y="6754"/>
                  </a:lnTo>
                  <a:lnTo>
                    <a:pt x="0" y="7842"/>
                  </a:lnTo>
                  <a:lnTo>
                    <a:pt x="32" y="7906"/>
                  </a:lnTo>
                  <a:lnTo>
                    <a:pt x="2561" y="6818"/>
                  </a:lnTo>
                  <a:lnTo>
                    <a:pt x="1857" y="4513"/>
                  </a:lnTo>
                  <a:lnTo>
                    <a:pt x="4289" y="3073"/>
                  </a:lnTo>
                  <a:lnTo>
                    <a:pt x="3937" y="1152"/>
                  </a:lnTo>
                  <a:lnTo>
                    <a:pt x="8226" y="64"/>
                  </a:lnTo>
                  <a:lnTo>
                    <a:pt x="819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6576900" y="2026325"/>
              <a:ext cx="180875" cy="94850"/>
            </a:xfrm>
            <a:custGeom>
              <a:rect b="b" l="l" r="r" t="t"/>
              <a:pathLst>
                <a:path extrusionOk="0" h="3794" w="7235">
                  <a:moveTo>
                    <a:pt x="3602" y="1"/>
                  </a:moveTo>
                  <a:cubicBezTo>
                    <a:pt x="2761" y="1"/>
                    <a:pt x="1921" y="185"/>
                    <a:pt x="1281" y="553"/>
                  </a:cubicBezTo>
                  <a:cubicBezTo>
                    <a:pt x="1" y="1289"/>
                    <a:pt x="1" y="2505"/>
                    <a:pt x="1281" y="3241"/>
                  </a:cubicBezTo>
                  <a:cubicBezTo>
                    <a:pt x="1937" y="3609"/>
                    <a:pt x="2785" y="3793"/>
                    <a:pt x="3630" y="3793"/>
                  </a:cubicBezTo>
                  <a:cubicBezTo>
                    <a:pt x="4474" y="3793"/>
                    <a:pt x="5314" y="3609"/>
                    <a:pt x="5954" y="3241"/>
                  </a:cubicBezTo>
                  <a:cubicBezTo>
                    <a:pt x="7234" y="2505"/>
                    <a:pt x="7234" y="1289"/>
                    <a:pt x="5922" y="553"/>
                  </a:cubicBezTo>
                  <a:cubicBezTo>
                    <a:pt x="5282" y="185"/>
                    <a:pt x="4442" y="1"/>
                    <a:pt x="360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6584100" y="2025525"/>
              <a:ext cx="166475" cy="97050"/>
            </a:xfrm>
            <a:custGeom>
              <a:rect b="b" l="l" r="r" t="t"/>
              <a:pathLst>
                <a:path extrusionOk="0" h="3882" w="6659">
                  <a:moveTo>
                    <a:pt x="3330" y="73"/>
                  </a:moveTo>
                  <a:cubicBezTo>
                    <a:pt x="4162" y="73"/>
                    <a:pt x="4994" y="233"/>
                    <a:pt x="5634" y="617"/>
                  </a:cubicBezTo>
                  <a:cubicBezTo>
                    <a:pt x="6242" y="969"/>
                    <a:pt x="6594" y="1449"/>
                    <a:pt x="6594" y="1929"/>
                  </a:cubicBezTo>
                  <a:cubicBezTo>
                    <a:pt x="6594" y="2441"/>
                    <a:pt x="6242" y="2889"/>
                    <a:pt x="5634" y="3241"/>
                  </a:cubicBezTo>
                  <a:cubicBezTo>
                    <a:pt x="5010" y="3609"/>
                    <a:pt x="4178" y="3793"/>
                    <a:pt x="3342" y="3793"/>
                  </a:cubicBezTo>
                  <a:cubicBezTo>
                    <a:pt x="2505" y="3793"/>
                    <a:pt x="1665" y="3609"/>
                    <a:pt x="1025" y="3241"/>
                  </a:cubicBezTo>
                  <a:cubicBezTo>
                    <a:pt x="417" y="2889"/>
                    <a:pt x="65" y="2409"/>
                    <a:pt x="65" y="1929"/>
                  </a:cubicBezTo>
                  <a:cubicBezTo>
                    <a:pt x="65" y="1417"/>
                    <a:pt x="385" y="969"/>
                    <a:pt x="993" y="617"/>
                  </a:cubicBezTo>
                  <a:cubicBezTo>
                    <a:pt x="1633" y="233"/>
                    <a:pt x="2465" y="73"/>
                    <a:pt x="3330" y="73"/>
                  </a:cubicBezTo>
                  <a:close/>
                  <a:moveTo>
                    <a:pt x="3314" y="1"/>
                  </a:moveTo>
                  <a:cubicBezTo>
                    <a:pt x="2465" y="1"/>
                    <a:pt x="1617" y="185"/>
                    <a:pt x="961" y="553"/>
                  </a:cubicBezTo>
                  <a:cubicBezTo>
                    <a:pt x="321" y="905"/>
                    <a:pt x="1" y="1417"/>
                    <a:pt x="1" y="1929"/>
                  </a:cubicBezTo>
                  <a:cubicBezTo>
                    <a:pt x="1" y="2441"/>
                    <a:pt x="353" y="2953"/>
                    <a:pt x="993" y="3305"/>
                  </a:cubicBezTo>
                  <a:cubicBezTo>
                    <a:pt x="1633" y="3689"/>
                    <a:pt x="2497" y="3882"/>
                    <a:pt x="3330" y="3882"/>
                  </a:cubicBezTo>
                  <a:cubicBezTo>
                    <a:pt x="4194" y="3882"/>
                    <a:pt x="5026" y="3689"/>
                    <a:pt x="5666" y="3305"/>
                  </a:cubicBezTo>
                  <a:cubicBezTo>
                    <a:pt x="6306" y="2953"/>
                    <a:pt x="6658" y="2441"/>
                    <a:pt x="6658" y="1929"/>
                  </a:cubicBezTo>
                  <a:cubicBezTo>
                    <a:pt x="6658" y="1417"/>
                    <a:pt x="6306" y="905"/>
                    <a:pt x="5666" y="553"/>
                  </a:cubicBezTo>
                  <a:cubicBezTo>
                    <a:pt x="5010" y="185"/>
                    <a:pt x="4162" y="1"/>
                    <a:pt x="331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6668925" y="2025525"/>
              <a:ext cx="180850" cy="94850"/>
            </a:xfrm>
            <a:custGeom>
              <a:rect b="b" l="l" r="r" t="t"/>
              <a:pathLst>
                <a:path extrusionOk="0" h="3794" w="7234">
                  <a:moveTo>
                    <a:pt x="3601" y="1"/>
                  </a:moveTo>
                  <a:cubicBezTo>
                    <a:pt x="2761" y="1"/>
                    <a:pt x="1921" y="185"/>
                    <a:pt x="1281" y="553"/>
                  </a:cubicBezTo>
                  <a:cubicBezTo>
                    <a:pt x="1" y="1289"/>
                    <a:pt x="1" y="2505"/>
                    <a:pt x="1281" y="3241"/>
                  </a:cubicBezTo>
                  <a:cubicBezTo>
                    <a:pt x="1937" y="3609"/>
                    <a:pt x="2785" y="3793"/>
                    <a:pt x="3629" y="3793"/>
                  </a:cubicBezTo>
                  <a:cubicBezTo>
                    <a:pt x="4473" y="3793"/>
                    <a:pt x="5314" y="3609"/>
                    <a:pt x="5954" y="3241"/>
                  </a:cubicBezTo>
                  <a:cubicBezTo>
                    <a:pt x="7234" y="2505"/>
                    <a:pt x="7234" y="1289"/>
                    <a:pt x="5922" y="553"/>
                  </a:cubicBezTo>
                  <a:cubicBezTo>
                    <a:pt x="5282" y="185"/>
                    <a:pt x="4441" y="1"/>
                    <a:pt x="360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6676125" y="2024725"/>
              <a:ext cx="166450" cy="97050"/>
            </a:xfrm>
            <a:custGeom>
              <a:rect b="b" l="l" r="r" t="t"/>
              <a:pathLst>
                <a:path extrusionOk="0" h="3882" w="6658">
                  <a:moveTo>
                    <a:pt x="3329" y="73"/>
                  </a:moveTo>
                  <a:cubicBezTo>
                    <a:pt x="4161" y="73"/>
                    <a:pt x="4994" y="233"/>
                    <a:pt x="5634" y="617"/>
                  </a:cubicBezTo>
                  <a:cubicBezTo>
                    <a:pt x="6242" y="969"/>
                    <a:pt x="6594" y="1449"/>
                    <a:pt x="6594" y="1929"/>
                  </a:cubicBezTo>
                  <a:cubicBezTo>
                    <a:pt x="6594" y="2441"/>
                    <a:pt x="6274" y="2889"/>
                    <a:pt x="5666" y="3241"/>
                  </a:cubicBezTo>
                  <a:cubicBezTo>
                    <a:pt x="5026" y="3609"/>
                    <a:pt x="4185" y="3793"/>
                    <a:pt x="3345" y="3793"/>
                  </a:cubicBezTo>
                  <a:cubicBezTo>
                    <a:pt x="2505" y="3793"/>
                    <a:pt x="1665" y="3609"/>
                    <a:pt x="1025" y="3241"/>
                  </a:cubicBezTo>
                  <a:cubicBezTo>
                    <a:pt x="417" y="2889"/>
                    <a:pt x="65" y="2409"/>
                    <a:pt x="65" y="1929"/>
                  </a:cubicBezTo>
                  <a:cubicBezTo>
                    <a:pt x="65" y="1417"/>
                    <a:pt x="417" y="969"/>
                    <a:pt x="1025" y="617"/>
                  </a:cubicBezTo>
                  <a:cubicBezTo>
                    <a:pt x="1633" y="233"/>
                    <a:pt x="2497" y="73"/>
                    <a:pt x="3329" y="73"/>
                  </a:cubicBezTo>
                  <a:close/>
                  <a:moveTo>
                    <a:pt x="3325" y="1"/>
                  </a:moveTo>
                  <a:cubicBezTo>
                    <a:pt x="2473" y="1"/>
                    <a:pt x="1617" y="185"/>
                    <a:pt x="961" y="553"/>
                  </a:cubicBezTo>
                  <a:cubicBezTo>
                    <a:pt x="353" y="905"/>
                    <a:pt x="1" y="1417"/>
                    <a:pt x="1" y="1929"/>
                  </a:cubicBezTo>
                  <a:cubicBezTo>
                    <a:pt x="1" y="2441"/>
                    <a:pt x="353" y="2953"/>
                    <a:pt x="993" y="3305"/>
                  </a:cubicBezTo>
                  <a:cubicBezTo>
                    <a:pt x="1633" y="3689"/>
                    <a:pt x="2497" y="3881"/>
                    <a:pt x="3329" y="3881"/>
                  </a:cubicBezTo>
                  <a:cubicBezTo>
                    <a:pt x="4193" y="3881"/>
                    <a:pt x="5026" y="3689"/>
                    <a:pt x="5698" y="3305"/>
                  </a:cubicBezTo>
                  <a:cubicBezTo>
                    <a:pt x="6306" y="2953"/>
                    <a:pt x="6658" y="2441"/>
                    <a:pt x="6658" y="1929"/>
                  </a:cubicBezTo>
                  <a:cubicBezTo>
                    <a:pt x="6658" y="1417"/>
                    <a:pt x="6306" y="905"/>
                    <a:pt x="5666" y="553"/>
                  </a:cubicBezTo>
                  <a:cubicBezTo>
                    <a:pt x="5026" y="185"/>
                    <a:pt x="4177" y="1"/>
                    <a:pt x="332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6777750" y="1969725"/>
              <a:ext cx="180850" cy="95450"/>
            </a:xfrm>
            <a:custGeom>
              <a:rect b="b" l="l" r="r" t="t"/>
              <a:pathLst>
                <a:path extrusionOk="0" h="3818" w="7234">
                  <a:moveTo>
                    <a:pt x="3601" y="0"/>
                  </a:moveTo>
                  <a:cubicBezTo>
                    <a:pt x="2761" y="0"/>
                    <a:pt x="1921" y="192"/>
                    <a:pt x="1281" y="576"/>
                  </a:cubicBezTo>
                  <a:cubicBezTo>
                    <a:pt x="0" y="1313"/>
                    <a:pt x="0" y="2529"/>
                    <a:pt x="1281" y="3265"/>
                  </a:cubicBezTo>
                  <a:cubicBezTo>
                    <a:pt x="1937" y="3633"/>
                    <a:pt x="2785" y="3817"/>
                    <a:pt x="3629" y="3817"/>
                  </a:cubicBezTo>
                  <a:cubicBezTo>
                    <a:pt x="4473" y="3817"/>
                    <a:pt x="5313" y="3633"/>
                    <a:pt x="5954" y="3265"/>
                  </a:cubicBezTo>
                  <a:cubicBezTo>
                    <a:pt x="7234" y="2529"/>
                    <a:pt x="7234" y="1313"/>
                    <a:pt x="5922" y="576"/>
                  </a:cubicBezTo>
                  <a:cubicBezTo>
                    <a:pt x="5281" y="192"/>
                    <a:pt x="4441" y="0"/>
                    <a:pt x="360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6784950" y="1968925"/>
              <a:ext cx="166450" cy="97650"/>
            </a:xfrm>
            <a:custGeom>
              <a:rect b="b" l="l" r="r" t="t"/>
              <a:pathLst>
                <a:path extrusionOk="0" h="3906" w="6658">
                  <a:moveTo>
                    <a:pt x="3329" y="64"/>
                  </a:moveTo>
                  <a:cubicBezTo>
                    <a:pt x="4161" y="64"/>
                    <a:pt x="4993" y="256"/>
                    <a:pt x="5634" y="640"/>
                  </a:cubicBezTo>
                  <a:cubicBezTo>
                    <a:pt x="6242" y="993"/>
                    <a:pt x="6594" y="1441"/>
                    <a:pt x="6594" y="1953"/>
                  </a:cubicBezTo>
                  <a:cubicBezTo>
                    <a:pt x="6594" y="2433"/>
                    <a:pt x="6242" y="2913"/>
                    <a:pt x="5634" y="3265"/>
                  </a:cubicBezTo>
                  <a:cubicBezTo>
                    <a:pt x="5009" y="3633"/>
                    <a:pt x="4177" y="3817"/>
                    <a:pt x="3341" y="3817"/>
                  </a:cubicBezTo>
                  <a:cubicBezTo>
                    <a:pt x="2505" y="3817"/>
                    <a:pt x="1665" y="3633"/>
                    <a:pt x="1025" y="3265"/>
                  </a:cubicBezTo>
                  <a:cubicBezTo>
                    <a:pt x="417" y="2913"/>
                    <a:pt x="65" y="2433"/>
                    <a:pt x="65" y="1953"/>
                  </a:cubicBezTo>
                  <a:cubicBezTo>
                    <a:pt x="65" y="1441"/>
                    <a:pt x="385" y="993"/>
                    <a:pt x="993" y="640"/>
                  </a:cubicBezTo>
                  <a:cubicBezTo>
                    <a:pt x="1633" y="256"/>
                    <a:pt x="2465" y="64"/>
                    <a:pt x="3329" y="64"/>
                  </a:cubicBezTo>
                  <a:close/>
                  <a:moveTo>
                    <a:pt x="3325" y="0"/>
                  </a:moveTo>
                  <a:cubicBezTo>
                    <a:pt x="2473" y="0"/>
                    <a:pt x="1617" y="192"/>
                    <a:pt x="961" y="576"/>
                  </a:cubicBezTo>
                  <a:cubicBezTo>
                    <a:pt x="353" y="929"/>
                    <a:pt x="1" y="1409"/>
                    <a:pt x="1" y="1953"/>
                  </a:cubicBezTo>
                  <a:cubicBezTo>
                    <a:pt x="1" y="2465"/>
                    <a:pt x="353" y="2945"/>
                    <a:pt x="993" y="3329"/>
                  </a:cubicBezTo>
                  <a:cubicBezTo>
                    <a:pt x="1633" y="3713"/>
                    <a:pt x="2497" y="3905"/>
                    <a:pt x="3329" y="3905"/>
                  </a:cubicBezTo>
                  <a:cubicBezTo>
                    <a:pt x="4193" y="3905"/>
                    <a:pt x="5025" y="3713"/>
                    <a:pt x="5698" y="3329"/>
                  </a:cubicBezTo>
                  <a:cubicBezTo>
                    <a:pt x="6306" y="2945"/>
                    <a:pt x="6658" y="2465"/>
                    <a:pt x="6658" y="1953"/>
                  </a:cubicBezTo>
                  <a:cubicBezTo>
                    <a:pt x="6658" y="1441"/>
                    <a:pt x="6306" y="929"/>
                    <a:pt x="5666" y="576"/>
                  </a:cubicBezTo>
                  <a:cubicBezTo>
                    <a:pt x="5025" y="192"/>
                    <a:pt x="4177" y="0"/>
                    <a:pt x="332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6301650" y="2044725"/>
              <a:ext cx="180875" cy="94850"/>
            </a:xfrm>
            <a:custGeom>
              <a:rect b="b" l="l" r="r" t="t"/>
              <a:pathLst>
                <a:path extrusionOk="0" h="3794" w="7235">
                  <a:moveTo>
                    <a:pt x="3602" y="1"/>
                  </a:moveTo>
                  <a:cubicBezTo>
                    <a:pt x="2761" y="1"/>
                    <a:pt x="1921" y="185"/>
                    <a:pt x="1281" y="553"/>
                  </a:cubicBezTo>
                  <a:cubicBezTo>
                    <a:pt x="1" y="1289"/>
                    <a:pt x="1" y="2505"/>
                    <a:pt x="1281" y="3242"/>
                  </a:cubicBezTo>
                  <a:cubicBezTo>
                    <a:pt x="1937" y="3610"/>
                    <a:pt x="2785" y="3794"/>
                    <a:pt x="3630" y="3794"/>
                  </a:cubicBezTo>
                  <a:cubicBezTo>
                    <a:pt x="4474" y="3794"/>
                    <a:pt x="5314" y="3610"/>
                    <a:pt x="5954" y="3242"/>
                  </a:cubicBezTo>
                  <a:cubicBezTo>
                    <a:pt x="7234" y="2505"/>
                    <a:pt x="7234" y="1289"/>
                    <a:pt x="5922" y="553"/>
                  </a:cubicBezTo>
                  <a:cubicBezTo>
                    <a:pt x="5282" y="185"/>
                    <a:pt x="4442" y="1"/>
                    <a:pt x="360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6308850" y="2043325"/>
              <a:ext cx="166475" cy="97650"/>
            </a:xfrm>
            <a:custGeom>
              <a:rect b="b" l="l" r="r" t="t"/>
              <a:pathLst>
                <a:path extrusionOk="0" h="3906" w="6659">
                  <a:moveTo>
                    <a:pt x="3330" y="97"/>
                  </a:moveTo>
                  <a:cubicBezTo>
                    <a:pt x="4162" y="97"/>
                    <a:pt x="4994" y="257"/>
                    <a:pt x="5634" y="641"/>
                  </a:cubicBezTo>
                  <a:cubicBezTo>
                    <a:pt x="6242" y="993"/>
                    <a:pt x="6594" y="1473"/>
                    <a:pt x="6594" y="1953"/>
                  </a:cubicBezTo>
                  <a:cubicBezTo>
                    <a:pt x="6594" y="2465"/>
                    <a:pt x="6242" y="2913"/>
                    <a:pt x="5634" y="3266"/>
                  </a:cubicBezTo>
                  <a:cubicBezTo>
                    <a:pt x="5010" y="3634"/>
                    <a:pt x="4178" y="3818"/>
                    <a:pt x="3342" y="3818"/>
                  </a:cubicBezTo>
                  <a:cubicBezTo>
                    <a:pt x="2505" y="3818"/>
                    <a:pt x="1665" y="3634"/>
                    <a:pt x="1025" y="3266"/>
                  </a:cubicBezTo>
                  <a:cubicBezTo>
                    <a:pt x="417" y="2913"/>
                    <a:pt x="65" y="2433"/>
                    <a:pt x="65" y="1953"/>
                  </a:cubicBezTo>
                  <a:cubicBezTo>
                    <a:pt x="65" y="1441"/>
                    <a:pt x="385" y="993"/>
                    <a:pt x="993" y="641"/>
                  </a:cubicBezTo>
                  <a:cubicBezTo>
                    <a:pt x="1633" y="257"/>
                    <a:pt x="2465" y="97"/>
                    <a:pt x="3330" y="97"/>
                  </a:cubicBezTo>
                  <a:close/>
                  <a:moveTo>
                    <a:pt x="3314" y="1"/>
                  </a:moveTo>
                  <a:cubicBezTo>
                    <a:pt x="2465" y="1"/>
                    <a:pt x="1617" y="193"/>
                    <a:pt x="961" y="577"/>
                  </a:cubicBezTo>
                  <a:cubicBezTo>
                    <a:pt x="321" y="929"/>
                    <a:pt x="1" y="1441"/>
                    <a:pt x="1" y="1953"/>
                  </a:cubicBezTo>
                  <a:cubicBezTo>
                    <a:pt x="1" y="2465"/>
                    <a:pt x="353" y="2977"/>
                    <a:pt x="993" y="3330"/>
                  </a:cubicBezTo>
                  <a:cubicBezTo>
                    <a:pt x="1633" y="3714"/>
                    <a:pt x="2497" y="3906"/>
                    <a:pt x="3330" y="3906"/>
                  </a:cubicBezTo>
                  <a:cubicBezTo>
                    <a:pt x="4194" y="3906"/>
                    <a:pt x="5026" y="3714"/>
                    <a:pt x="5666" y="3330"/>
                  </a:cubicBezTo>
                  <a:cubicBezTo>
                    <a:pt x="6306" y="2977"/>
                    <a:pt x="6658" y="2465"/>
                    <a:pt x="6658" y="1953"/>
                  </a:cubicBezTo>
                  <a:cubicBezTo>
                    <a:pt x="6658" y="1441"/>
                    <a:pt x="6306" y="929"/>
                    <a:pt x="5666" y="577"/>
                  </a:cubicBezTo>
                  <a:cubicBezTo>
                    <a:pt x="5010" y="193"/>
                    <a:pt x="4162" y="1"/>
                    <a:pt x="331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6125625" y="2020925"/>
              <a:ext cx="181650" cy="95450"/>
            </a:xfrm>
            <a:custGeom>
              <a:rect b="b" l="l" r="r" t="t"/>
              <a:pathLst>
                <a:path extrusionOk="0" h="3818" w="7266">
                  <a:moveTo>
                    <a:pt x="3617" y="1"/>
                  </a:moveTo>
                  <a:cubicBezTo>
                    <a:pt x="2769" y="1"/>
                    <a:pt x="1921" y="193"/>
                    <a:pt x="1281" y="577"/>
                  </a:cubicBezTo>
                  <a:cubicBezTo>
                    <a:pt x="1" y="1313"/>
                    <a:pt x="1" y="2529"/>
                    <a:pt x="1313" y="3265"/>
                  </a:cubicBezTo>
                  <a:cubicBezTo>
                    <a:pt x="1953" y="3633"/>
                    <a:pt x="2793" y="3817"/>
                    <a:pt x="3633" y="3817"/>
                  </a:cubicBezTo>
                  <a:cubicBezTo>
                    <a:pt x="4473" y="3817"/>
                    <a:pt x="5314" y="3633"/>
                    <a:pt x="5954" y="3265"/>
                  </a:cubicBezTo>
                  <a:cubicBezTo>
                    <a:pt x="7266" y="2529"/>
                    <a:pt x="7234" y="1313"/>
                    <a:pt x="5954" y="577"/>
                  </a:cubicBezTo>
                  <a:cubicBezTo>
                    <a:pt x="5314" y="193"/>
                    <a:pt x="4465" y="1"/>
                    <a:pt x="36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6132825" y="2020125"/>
              <a:ext cx="167250" cy="96850"/>
            </a:xfrm>
            <a:custGeom>
              <a:rect b="b" l="l" r="r" t="t"/>
              <a:pathLst>
                <a:path extrusionOk="0" h="3874" w="6690">
                  <a:moveTo>
                    <a:pt x="3329" y="65"/>
                  </a:moveTo>
                  <a:cubicBezTo>
                    <a:pt x="4161" y="65"/>
                    <a:pt x="4994" y="257"/>
                    <a:pt x="5634" y="609"/>
                  </a:cubicBezTo>
                  <a:cubicBezTo>
                    <a:pt x="6274" y="993"/>
                    <a:pt x="6594" y="1441"/>
                    <a:pt x="6594" y="1953"/>
                  </a:cubicBezTo>
                  <a:cubicBezTo>
                    <a:pt x="6594" y="2433"/>
                    <a:pt x="6274" y="2913"/>
                    <a:pt x="5666" y="3265"/>
                  </a:cubicBezTo>
                  <a:cubicBezTo>
                    <a:pt x="5026" y="3633"/>
                    <a:pt x="4185" y="3817"/>
                    <a:pt x="3345" y="3817"/>
                  </a:cubicBezTo>
                  <a:cubicBezTo>
                    <a:pt x="2505" y="3817"/>
                    <a:pt x="1665" y="3633"/>
                    <a:pt x="1025" y="3265"/>
                  </a:cubicBezTo>
                  <a:cubicBezTo>
                    <a:pt x="417" y="2913"/>
                    <a:pt x="65" y="2433"/>
                    <a:pt x="65" y="1921"/>
                  </a:cubicBezTo>
                  <a:cubicBezTo>
                    <a:pt x="65" y="1441"/>
                    <a:pt x="417" y="961"/>
                    <a:pt x="1025" y="609"/>
                  </a:cubicBezTo>
                  <a:cubicBezTo>
                    <a:pt x="1665" y="257"/>
                    <a:pt x="2497" y="65"/>
                    <a:pt x="3329" y="65"/>
                  </a:cubicBezTo>
                  <a:close/>
                  <a:moveTo>
                    <a:pt x="3333" y="1"/>
                  </a:moveTo>
                  <a:cubicBezTo>
                    <a:pt x="2481" y="1"/>
                    <a:pt x="1633" y="193"/>
                    <a:pt x="993" y="577"/>
                  </a:cubicBezTo>
                  <a:cubicBezTo>
                    <a:pt x="353" y="929"/>
                    <a:pt x="1" y="1409"/>
                    <a:pt x="1" y="1953"/>
                  </a:cubicBezTo>
                  <a:cubicBezTo>
                    <a:pt x="1" y="2465"/>
                    <a:pt x="353" y="2945"/>
                    <a:pt x="993" y="3329"/>
                  </a:cubicBezTo>
                  <a:cubicBezTo>
                    <a:pt x="1665" y="3713"/>
                    <a:pt x="2497" y="3873"/>
                    <a:pt x="3361" y="3873"/>
                  </a:cubicBezTo>
                  <a:cubicBezTo>
                    <a:pt x="4193" y="3873"/>
                    <a:pt x="5058" y="3713"/>
                    <a:pt x="5698" y="3329"/>
                  </a:cubicBezTo>
                  <a:cubicBezTo>
                    <a:pt x="6338" y="2945"/>
                    <a:pt x="6690" y="2465"/>
                    <a:pt x="6690" y="1953"/>
                  </a:cubicBezTo>
                  <a:cubicBezTo>
                    <a:pt x="6658" y="1409"/>
                    <a:pt x="6338" y="929"/>
                    <a:pt x="5698" y="577"/>
                  </a:cubicBezTo>
                  <a:cubicBezTo>
                    <a:pt x="5042" y="193"/>
                    <a:pt x="4185" y="1"/>
                    <a:pt x="33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6062425" y="2114750"/>
              <a:ext cx="86425" cy="39425"/>
            </a:xfrm>
            <a:custGeom>
              <a:rect b="b" l="l" r="r" t="t"/>
              <a:pathLst>
                <a:path extrusionOk="0" h="1577" w="3457">
                  <a:moveTo>
                    <a:pt x="1740" y="0"/>
                  </a:moveTo>
                  <a:cubicBezTo>
                    <a:pt x="1336" y="0"/>
                    <a:pt x="928" y="72"/>
                    <a:pt x="608" y="216"/>
                  </a:cubicBezTo>
                  <a:cubicBezTo>
                    <a:pt x="0" y="537"/>
                    <a:pt x="0" y="1049"/>
                    <a:pt x="640" y="1337"/>
                  </a:cubicBezTo>
                  <a:cubicBezTo>
                    <a:pt x="944" y="1497"/>
                    <a:pt x="1344" y="1577"/>
                    <a:pt x="1744" y="1577"/>
                  </a:cubicBezTo>
                  <a:cubicBezTo>
                    <a:pt x="2144" y="1577"/>
                    <a:pt x="2545" y="1497"/>
                    <a:pt x="2849" y="1337"/>
                  </a:cubicBezTo>
                  <a:cubicBezTo>
                    <a:pt x="3457" y="1017"/>
                    <a:pt x="3457" y="537"/>
                    <a:pt x="2849" y="216"/>
                  </a:cubicBezTo>
                  <a:cubicBezTo>
                    <a:pt x="2545" y="72"/>
                    <a:pt x="2144" y="0"/>
                    <a:pt x="174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6065625" y="2113350"/>
              <a:ext cx="80825" cy="41225"/>
            </a:xfrm>
            <a:custGeom>
              <a:rect b="b" l="l" r="r" t="t"/>
              <a:pathLst>
                <a:path extrusionOk="0" h="1649" w="3233">
                  <a:moveTo>
                    <a:pt x="1600" y="80"/>
                  </a:moveTo>
                  <a:cubicBezTo>
                    <a:pt x="2016" y="80"/>
                    <a:pt x="2401" y="144"/>
                    <a:pt x="2721" y="304"/>
                  </a:cubicBezTo>
                  <a:cubicBezTo>
                    <a:pt x="3009" y="465"/>
                    <a:pt x="3169" y="625"/>
                    <a:pt x="3169" y="849"/>
                  </a:cubicBezTo>
                  <a:cubicBezTo>
                    <a:pt x="3169" y="1041"/>
                    <a:pt x="3009" y="1201"/>
                    <a:pt x="2721" y="1361"/>
                  </a:cubicBezTo>
                  <a:cubicBezTo>
                    <a:pt x="2417" y="1521"/>
                    <a:pt x="2016" y="1601"/>
                    <a:pt x="1616" y="1601"/>
                  </a:cubicBezTo>
                  <a:cubicBezTo>
                    <a:pt x="1216" y="1601"/>
                    <a:pt x="816" y="1521"/>
                    <a:pt x="512" y="1361"/>
                  </a:cubicBezTo>
                  <a:cubicBezTo>
                    <a:pt x="224" y="1233"/>
                    <a:pt x="64" y="1041"/>
                    <a:pt x="64" y="849"/>
                  </a:cubicBezTo>
                  <a:cubicBezTo>
                    <a:pt x="64" y="625"/>
                    <a:pt x="224" y="465"/>
                    <a:pt x="512" y="304"/>
                  </a:cubicBezTo>
                  <a:cubicBezTo>
                    <a:pt x="800" y="144"/>
                    <a:pt x="1216" y="80"/>
                    <a:pt x="1600" y="80"/>
                  </a:cubicBezTo>
                  <a:close/>
                  <a:moveTo>
                    <a:pt x="1600" y="0"/>
                  </a:moveTo>
                  <a:cubicBezTo>
                    <a:pt x="1192" y="0"/>
                    <a:pt x="784" y="80"/>
                    <a:pt x="480" y="240"/>
                  </a:cubicBezTo>
                  <a:cubicBezTo>
                    <a:pt x="160" y="401"/>
                    <a:pt x="0" y="625"/>
                    <a:pt x="0" y="849"/>
                  </a:cubicBezTo>
                  <a:cubicBezTo>
                    <a:pt x="0" y="1073"/>
                    <a:pt x="160" y="1265"/>
                    <a:pt x="480" y="1425"/>
                  </a:cubicBezTo>
                  <a:cubicBezTo>
                    <a:pt x="800" y="1585"/>
                    <a:pt x="1216" y="1649"/>
                    <a:pt x="1600" y="1649"/>
                  </a:cubicBezTo>
                  <a:cubicBezTo>
                    <a:pt x="2016" y="1649"/>
                    <a:pt x="2433" y="1585"/>
                    <a:pt x="2753" y="1425"/>
                  </a:cubicBezTo>
                  <a:cubicBezTo>
                    <a:pt x="3041" y="1265"/>
                    <a:pt x="3233" y="1073"/>
                    <a:pt x="3233" y="849"/>
                  </a:cubicBezTo>
                  <a:cubicBezTo>
                    <a:pt x="3233" y="625"/>
                    <a:pt x="3041" y="401"/>
                    <a:pt x="2721" y="240"/>
                  </a:cubicBezTo>
                  <a:cubicBezTo>
                    <a:pt x="2417" y="80"/>
                    <a:pt x="2008" y="0"/>
                    <a:pt x="16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6162425" y="2042525"/>
              <a:ext cx="146450" cy="64850"/>
            </a:xfrm>
            <a:custGeom>
              <a:rect b="b" l="l" r="r" t="t"/>
              <a:pathLst>
                <a:path extrusionOk="0" h="2594" w="5858">
                  <a:moveTo>
                    <a:pt x="5858" y="33"/>
                  </a:moveTo>
                  <a:lnTo>
                    <a:pt x="5856" y="96"/>
                  </a:lnTo>
                  <a:lnTo>
                    <a:pt x="5856" y="96"/>
                  </a:lnTo>
                  <a:cubicBezTo>
                    <a:pt x="5857" y="86"/>
                    <a:pt x="5858" y="75"/>
                    <a:pt x="5858" y="65"/>
                  </a:cubicBezTo>
                  <a:lnTo>
                    <a:pt x="5858" y="33"/>
                  </a:lnTo>
                  <a:close/>
                  <a:moveTo>
                    <a:pt x="1" y="1"/>
                  </a:moveTo>
                  <a:lnTo>
                    <a:pt x="1" y="897"/>
                  </a:lnTo>
                  <a:cubicBezTo>
                    <a:pt x="1" y="1313"/>
                    <a:pt x="289" y="1761"/>
                    <a:pt x="865" y="2081"/>
                  </a:cubicBezTo>
                  <a:cubicBezTo>
                    <a:pt x="993" y="2177"/>
                    <a:pt x="1153" y="2241"/>
                    <a:pt x="1281" y="2305"/>
                  </a:cubicBezTo>
                  <a:cubicBezTo>
                    <a:pt x="1409" y="2337"/>
                    <a:pt x="1537" y="2369"/>
                    <a:pt x="1633" y="2401"/>
                  </a:cubicBezTo>
                  <a:cubicBezTo>
                    <a:pt x="1729" y="2433"/>
                    <a:pt x="1857" y="2465"/>
                    <a:pt x="1953" y="2497"/>
                  </a:cubicBezTo>
                  <a:cubicBezTo>
                    <a:pt x="2049" y="2497"/>
                    <a:pt x="2145" y="2529"/>
                    <a:pt x="2241" y="2529"/>
                  </a:cubicBezTo>
                  <a:cubicBezTo>
                    <a:pt x="2337" y="2561"/>
                    <a:pt x="2433" y="2561"/>
                    <a:pt x="2529" y="2561"/>
                  </a:cubicBezTo>
                  <a:cubicBezTo>
                    <a:pt x="2625" y="2561"/>
                    <a:pt x="2721" y="2593"/>
                    <a:pt x="2817" y="2593"/>
                  </a:cubicBezTo>
                  <a:lnTo>
                    <a:pt x="3105" y="2593"/>
                  </a:lnTo>
                  <a:cubicBezTo>
                    <a:pt x="3233" y="2593"/>
                    <a:pt x="3329" y="2561"/>
                    <a:pt x="3425" y="2561"/>
                  </a:cubicBezTo>
                  <a:cubicBezTo>
                    <a:pt x="3553" y="2561"/>
                    <a:pt x="3681" y="2529"/>
                    <a:pt x="3810" y="2529"/>
                  </a:cubicBezTo>
                  <a:cubicBezTo>
                    <a:pt x="4002" y="2465"/>
                    <a:pt x="4194" y="2433"/>
                    <a:pt x="4354" y="2369"/>
                  </a:cubicBezTo>
                  <a:cubicBezTo>
                    <a:pt x="4578" y="2305"/>
                    <a:pt x="4802" y="2209"/>
                    <a:pt x="4994" y="2113"/>
                  </a:cubicBezTo>
                  <a:cubicBezTo>
                    <a:pt x="4994" y="2081"/>
                    <a:pt x="5026" y="2081"/>
                    <a:pt x="5026" y="2081"/>
                  </a:cubicBezTo>
                  <a:cubicBezTo>
                    <a:pt x="5186" y="1985"/>
                    <a:pt x="5282" y="1889"/>
                    <a:pt x="5410" y="1793"/>
                  </a:cubicBezTo>
                  <a:cubicBezTo>
                    <a:pt x="5474" y="1729"/>
                    <a:pt x="5538" y="1665"/>
                    <a:pt x="5570" y="1601"/>
                  </a:cubicBezTo>
                  <a:cubicBezTo>
                    <a:pt x="5634" y="1569"/>
                    <a:pt x="5666" y="1505"/>
                    <a:pt x="5698" y="1441"/>
                  </a:cubicBezTo>
                  <a:cubicBezTo>
                    <a:pt x="5730" y="1377"/>
                    <a:pt x="5762" y="1313"/>
                    <a:pt x="5762" y="1281"/>
                  </a:cubicBezTo>
                  <a:cubicBezTo>
                    <a:pt x="5794" y="1217"/>
                    <a:pt x="5826" y="1153"/>
                    <a:pt x="5826" y="1121"/>
                  </a:cubicBezTo>
                  <a:lnTo>
                    <a:pt x="5826" y="929"/>
                  </a:lnTo>
                  <a:lnTo>
                    <a:pt x="5856" y="96"/>
                  </a:lnTo>
                  <a:lnTo>
                    <a:pt x="5856" y="96"/>
                  </a:lnTo>
                  <a:cubicBezTo>
                    <a:pt x="5848" y="149"/>
                    <a:pt x="5826" y="198"/>
                    <a:pt x="5826" y="225"/>
                  </a:cubicBezTo>
                  <a:cubicBezTo>
                    <a:pt x="5826" y="289"/>
                    <a:pt x="5794" y="353"/>
                    <a:pt x="5794" y="385"/>
                  </a:cubicBezTo>
                  <a:cubicBezTo>
                    <a:pt x="5762" y="449"/>
                    <a:pt x="5730" y="513"/>
                    <a:pt x="5698" y="545"/>
                  </a:cubicBezTo>
                  <a:lnTo>
                    <a:pt x="5602" y="737"/>
                  </a:lnTo>
                  <a:cubicBezTo>
                    <a:pt x="5538" y="801"/>
                    <a:pt x="5474" y="865"/>
                    <a:pt x="5410" y="929"/>
                  </a:cubicBezTo>
                  <a:cubicBezTo>
                    <a:pt x="5314" y="1025"/>
                    <a:pt x="5186" y="1121"/>
                    <a:pt x="5026" y="1217"/>
                  </a:cubicBezTo>
                  <a:lnTo>
                    <a:pt x="4994" y="1217"/>
                  </a:lnTo>
                  <a:cubicBezTo>
                    <a:pt x="4802" y="1345"/>
                    <a:pt x="4578" y="1441"/>
                    <a:pt x="4354" y="1505"/>
                  </a:cubicBezTo>
                  <a:cubicBezTo>
                    <a:pt x="4194" y="1569"/>
                    <a:pt x="4002" y="1601"/>
                    <a:pt x="3810" y="1633"/>
                  </a:cubicBezTo>
                  <a:cubicBezTo>
                    <a:pt x="3681" y="1665"/>
                    <a:pt x="3553" y="1665"/>
                    <a:pt x="3425" y="1697"/>
                  </a:cubicBezTo>
                  <a:lnTo>
                    <a:pt x="3105" y="1697"/>
                  </a:lnTo>
                  <a:cubicBezTo>
                    <a:pt x="3057" y="1713"/>
                    <a:pt x="3009" y="1721"/>
                    <a:pt x="2961" y="1721"/>
                  </a:cubicBezTo>
                  <a:cubicBezTo>
                    <a:pt x="2913" y="1721"/>
                    <a:pt x="2865" y="1713"/>
                    <a:pt x="2817" y="1697"/>
                  </a:cubicBezTo>
                  <a:lnTo>
                    <a:pt x="2529" y="1697"/>
                  </a:lnTo>
                  <a:cubicBezTo>
                    <a:pt x="2433" y="1697"/>
                    <a:pt x="2337" y="1665"/>
                    <a:pt x="2241" y="1665"/>
                  </a:cubicBezTo>
                  <a:cubicBezTo>
                    <a:pt x="2145" y="1665"/>
                    <a:pt x="2049" y="1633"/>
                    <a:pt x="1953" y="1601"/>
                  </a:cubicBezTo>
                  <a:cubicBezTo>
                    <a:pt x="1857" y="1601"/>
                    <a:pt x="1761" y="1569"/>
                    <a:pt x="1633" y="1537"/>
                  </a:cubicBezTo>
                  <a:cubicBezTo>
                    <a:pt x="1537" y="1505"/>
                    <a:pt x="1409" y="1473"/>
                    <a:pt x="1281" y="1409"/>
                  </a:cubicBezTo>
                  <a:cubicBezTo>
                    <a:pt x="1153" y="1345"/>
                    <a:pt x="993" y="1281"/>
                    <a:pt x="865" y="1217"/>
                  </a:cubicBezTo>
                  <a:cubicBezTo>
                    <a:pt x="289" y="897"/>
                    <a:pt x="1" y="449"/>
                    <a:pt x="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6161625" y="2042525"/>
              <a:ext cx="148050" cy="65650"/>
            </a:xfrm>
            <a:custGeom>
              <a:rect b="b" l="l" r="r" t="t"/>
              <a:pathLst>
                <a:path extrusionOk="0" h="2626" w="5922">
                  <a:moveTo>
                    <a:pt x="5858" y="417"/>
                  </a:moveTo>
                  <a:lnTo>
                    <a:pt x="5858" y="929"/>
                  </a:lnTo>
                  <a:cubicBezTo>
                    <a:pt x="5826" y="993"/>
                    <a:pt x="5826" y="1057"/>
                    <a:pt x="5826" y="1089"/>
                  </a:cubicBezTo>
                  <a:cubicBezTo>
                    <a:pt x="5826" y="1153"/>
                    <a:pt x="5794" y="1217"/>
                    <a:pt x="5794" y="1249"/>
                  </a:cubicBezTo>
                  <a:cubicBezTo>
                    <a:pt x="5762" y="1313"/>
                    <a:pt x="5730" y="1377"/>
                    <a:pt x="5698" y="1409"/>
                  </a:cubicBezTo>
                  <a:lnTo>
                    <a:pt x="5602" y="1601"/>
                  </a:lnTo>
                  <a:lnTo>
                    <a:pt x="5410" y="1793"/>
                  </a:lnTo>
                  <a:cubicBezTo>
                    <a:pt x="5314" y="1889"/>
                    <a:pt x="5186" y="1953"/>
                    <a:pt x="5058" y="2049"/>
                  </a:cubicBezTo>
                  <a:lnTo>
                    <a:pt x="5026" y="2081"/>
                  </a:lnTo>
                  <a:cubicBezTo>
                    <a:pt x="4834" y="2177"/>
                    <a:pt x="4610" y="2273"/>
                    <a:pt x="4386" y="2337"/>
                  </a:cubicBezTo>
                  <a:cubicBezTo>
                    <a:pt x="4194" y="2401"/>
                    <a:pt x="4034" y="2433"/>
                    <a:pt x="3842" y="2497"/>
                  </a:cubicBezTo>
                  <a:cubicBezTo>
                    <a:pt x="3713" y="2497"/>
                    <a:pt x="3585" y="2529"/>
                    <a:pt x="3457" y="2529"/>
                  </a:cubicBezTo>
                  <a:cubicBezTo>
                    <a:pt x="3361" y="2529"/>
                    <a:pt x="3265" y="2561"/>
                    <a:pt x="3137" y="2561"/>
                  </a:cubicBezTo>
                  <a:lnTo>
                    <a:pt x="2849" y="2561"/>
                  </a:lnTo>
                  <a:cubicBezTo>
                    <a:pt x="2753" y="2561"/>
                    <a:pt x="2657" y="2561"/>
                    <a:pt x="2561" y="2529"/>
                  </a:cubicBezTo>
                  <a:cubicBezTo>
                    <a:pt x="2465" y="2529"/>
                    <a:pt x="2369" y="2529"/>
                    <a:pt x="2273" y="2497"/>
                  </a:cubicBezTo>
                  <a:cubicBezTo>
                    <a:pt x="2177" y="2497"/>
                    <a:pt x="2081" y="2465"/>
                    <a:pt x="1985" y="2465"/>
                  </a:cubicBezTo>
                  <a:cubicBezTo>
                    <a:pt x="1889" y="2433"/>
                    <a:pt x="1793" y="2401"/>
                    <a:pt x="1697" y="2401"/>
                  </a:cubicBezTo>
                  <a:cubicBezTo>
                    <a:pt x="1569" y="2337"/>
                    <a:pt x="1441" y="2305"/>
                    <a:pt x="1345" y="2273"/>
                  </a:cubicBezTo>
                  <a:cubicBezTo>
                    <a:pt x="1185" y="2209"/>
                    <a:pt x="1057" y="2145"/>
                    <a:pt x="929" y="2081"/>
                  </a:cubicBezTo>
                  <a:cubicBezTo>
                    <a:pt x="385" y="1761"/>
                    <a:pt x="97" y="1345"/>
                    <a:pt x="97" y="897"/>
                  </a:cubicBezTo>
                  <a:lnTo>
                    <a:pt x="97" y="417"/>
                  </a:lnTo>
                  <a:cubicBezTo>
                    <a:pt x="193" y="737"/>
                    <a:pt x="481" y="1025"/>
                    <a:pt x="897" y="1249"/>
                  </a:cubicBezTo>
                  <a:cubicBezTo>
                    <a:pt x="1025" y="1313"/>
                    <a:pt x="1153" y="1377"/>
                    <a:pt x="1313" y="1441"/>
                  </a:cubicBezTo>
                  <a:cubicBezTo>
                    <a:pt x="1441" y="1505"/>
                    <a:pt x="1537" y="1537"/>
                    <a:pt x="1665" y="1569"/>
                  </a:cubicBezTo>
                  <a:cubicBezTo>
                    <a:pt x="1761" y="1601"/>
                    <a:pt x="1889" y="1633"/>
                    <a:pt x="1985" y="1633"/>
                  </a:cubicBezTo>
                  <a:cubicBezTo>
                    <a:pt x="2081" y="1665"/>
                    <a:pt x="2177" y="1697"/>
                    <a:pt x="2273" y="1697"/>
                  </a:cubicBezTo>
                  <a:cubicBezTo>
                    <a:pt x="2369" y="1697"/>
                    <a:pt x="2465" y="1729"/>
                    <a:pt x="2561" y="1729"/>
                  </a:cubicBezTo>
                  <a:cubicBezTo>
                    <a:pt x="2657" y="1729"/>
                    <a:pt x="2753" y="1729"/>
                    <a:pt x="2849" y="1761"/>
                  </a:cubicBezTo>
                  <a:lnTo>
                    <a:pt x="3137" y="1761"/>
                  </a:lnTo>
                  <a:cubicBezTo>
                    <a:pt x="3265" y="1761"/>
                    <a:pt x="3361" y="1729"/>
                    <a:pt x="3457" y="1729"/>
                  </a:cubicBezTo>
                  <a:cubicBezTo>
                    <a:pt x="3585" y="1729"/>
                    <a:pt x="3713" y="1697"/>
                    <a:pt x="3842" y="1665"/>
                  </a:cubicBezTo>
                  <a:cubicBezTo>
                    <a:pt x="4034" y="1633"/>
                    <a:pt x="4226" y="1601"/>
                    <a:pt x="4418" y="1537"/>
                  </a:cubicBezTo>
                  <a:cubicBezTo>
                    <a:pt x="4642" y="1473"/>
                    <a:pt x="4866" y="1377"/>
                    <a:pt x="5058" y="1249"/>
                  </a:cubicBezTo>
                  <a:lnTo>
                    <a:pt x="5090" y="1249"/>
                  </a:lnTo>
                  <a:cubicBezTo>
                    <a:pt x="5218" y="1153"/>
                    <a:pt x="5346" y="1057"/>
                    <a:pt x="5474" y="961"/>
                  </a:cubicBezTo>
                  <a:cubicBezTo>
                    <a:pt x="5538" y="897"/>
                    <a:pt x="5602" y="833"/>
                    <a:pt x="5634" y="769"/>
                  </a:cubicBezTo>
                  <a:cubicBezTo>
                    <a:pt x="5698" y="705"/>
                    <a:pt x="5730" y="641"/>
                    <a:pt x="5762" y="577"/>
                  </a:cubicBezTo>
                  <a:cubicBezTo>
                    <a:pt x="5794" y="513"/>
                    <a:pt x="5826" y="481"/>
                    <a:pt x="5858" y="417"/>
                  </a:cubicBezTo>
                  <a:close/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897"/>
                  </a:lnTo>
                  <a:cubicBezTo>
                    <a:pt x="1" y="1377"/>
                    <a:pt x="321" y="1793"/>
                    <a:pt x="897" y="2113"/>
                  </a:cubicBezTo>
                  <a:cubicBezTo>
                    <a:pt x="1025" y="2209"/>
                    <a:pt x="1153" y="2273"/>
                    <a:pt x="1313" y="2337"/>
                  </a:cubicBezTo>
                  <a:cubicBezTo>
                    <a:pt x="1409" y="2369"/>
                    <a:pt x="1537" y="2401"/>
                    <a:pt x="1665" y="2465"/>
                  </a:cubicBezTo>
                  <a:cubicBezTo>
                    <a:pt x="1761" y="2465"/>
                    <a:pt x="1857" y="2497"/>
                    <a:pt x="1985" y="2529"/>
                  </a:cubicBezTo>
                  <a:cubicBezTo>
                    <a:pt x="2081" y="2561"/>
                    <a:pt x="2177" y="2561"/>
                    <a:pt x="2273" y="2593"/>
                  </a:cubicBezTo>
                  <a:cubicBezTo>
                    <a:pt x="2369" y="2593"/>
                    <a:pt x="2465" y="2593"/>
                    <a:pt x="2561" y="2625"/>
                  </a:cubicBezTo>
                  <a:lnTo>
                    <a:pt x="3137" y="2625"/>
                  </a:lnTo>
                  <a:cubicBezTo>
                    <a:pt x="3265" y="2625"/>
                    <a:pt x="3361" y="2625"/>
                    <a:pt x="3457" y="2593"/>
                  </a:cubicBezTo>
                  <a:cubicBezTo>
                    <a:pt x="3585" y="2593"/>
                    <a:pt x="3713" y="2593"/>
                    <a:pt x="3842" y="2561"/>
                  </a:cubicBezTo>
                  <a:cubicBezTo>
                    <a:pt x="4034" y="2529"/>
                    <a:pt x="4226" y="2465"/>
                    <a:pt x="4418" y="2401"/>
                  </a:cubicBezTo>
                  <a:cubicBezTo>
                    <a:pt x="4642" y="2337"/>
                    <a:pt x="4866" y="2241"/>
                    <a:pt x="5058" y="2145"/>
                  </a:cubicBezTo>
                  <a:lnTo>
                    <a:pt x="5090" y="2113"/>
                  </a:lnTo>
                  <a:cubicBezTo>
                    <a:pt x="5218" y="2017"/>
                    <a:pt x="5346" y="1921"/>
                    <a:pt x="5474" y="1825"/>
                  </a:cubicBezTo>
                  <a:cubicBezTo>
                    <a:pt x="5538" y="1761"/>
                    <a:pt x="5602" y="1697"/>
                    <a:pt x="5634" y="1633"/>
                  </a:cubicBezTo>
                  <a:cubicBezTo>
                    <a:pt x="5698" y="1569"/>
                    <a:pt x="5730" y="1505"/>
                    <a:pt x="5762" y="1441"/>
                  </a:cubicBezTo>
                  <a:cubicBezTo>
                    <a:pt x="5794" y="1409"/>
                    <a:pt x="5826" y="1345"/>
                    <a:pt x="5858" y="1281"/>
                  </a:cubicBezTo>
                  <a:cubicBezTo>
                    <a:pt x="5858" y="1217"/>
                    <a:pt x="5890" y="1185"/>
                    <a:pt x="5890" y="1121"/>
                  </a:cubicBezTo>
                  <a:cubicBezTo>
                    <a:pt x="5922" y="1057"/>
                    <a:pt x="5922" y="993"/>
                    <a:pt x="5922" y="929"/>
                  </a:cubicBezTo>
                  <a:lnTo>
                    <a:pt x="5922" y="33"/>
                  </a:lnTo>
                  <a:lnTo>
                    <a:pt x="5890" y="1"/>
                  </a:lnTo>
                  <a:cubicBezTo>
                    <a:pt x="5858" y="1"/>
                    <a:pt x="5858" y="33"/>
                    <a:pt x="5858" y="33"/>
                  </a:cubicBezTo>
                  <a:lnTo>
                    <a:pt x="5858" y="65"/>
                  </a:lnTo>
                  <a:cubicBezTo>
                    <a:pt x="5858" y="129"/>
                    <a:pt x="5826" y="161"/>
                    <a:pt x="5826" y="225"/>
                  </a:cubicBezTo>
                  <a:cubicBezTo>
                    <a:pt x="5826" y="289"/>
                    <a:pt x="5794" y="321"/>
                    <a:pt x="5794" y="385"/>
                  </a:cubicBezTo>
                  <a:cubicBezTo>
                    <a:pt x="5762" y="449"/>
                    <a:pt x="5730" y="481"/>
                    <a:pt x="5698" y="545"/>
                  </a:cubicBezTo>
                  <a:cubicBezTo>
                    <a:pt x="5666" y="609"/>
                    <a:pt x="5634" y="673"/>
                    <a:pt x="5602" y="705"/>
                  </a:cubicBezTo>
                  <a:cubicBezTo>
                    <a:pt x="5538" y="769"/>
                    <a:pt x="5474" y="833"/>
                    <a:pt x="5410" y="897"/>
                  </a:cubicBezTo>
                  <a:cubicBezTo>
                    <a:pt x="5314" y="993"/>
                    <a:pt x="5186" y="1089"/>
                    <a:pt x="5058" y="1185"/>
                  </a:cubicBezTo>
                  <a:lnTo>
                    <a:pt x="5026" y="1185"/>
                  </a:lnTo>
                  <a:cubicBezTo>
                    <a:pt x="4834" y="1313"/>
                    <a:pt x="4610" y="1409"/>
                    <a:pt x="4386" y="1473"/>
                  </a:cubicBezTo>
                  <a:cubicBezTo>
                    <a:pt x="4226" y="1537"/>
                    <a:pt x="4034" y="1569"/>
                    <a:pt x="3842" y="1601"/>
                  </a:cubicBezTo>
                  <a:cubicBezTo>
                    <a:pt x="3713" y="1633"/>
                    <a:pt x="3585" y="1665"/>
                    <a:pt x="3457" y="1665"/>
                  </a:cubicBezTo>
                  <a:cubicBezTo>
                    <a:pt x="3361" y="1665"/>
                    <a:pt x="3265" y="1665"/>
                    <a:pt x="3137" y="1697"/>
                  </a:cubicBezTo>
                  <a:lnTo>
                    <a:pt x="2849" y="1697"/>
                  </a:lnTo>
                  <a:cubicBezTo>
                    <a:pt x="2753" y="1665"/>
                    <a:pt x="2657" y="1665"/>
                    <a:pt x="2561" y="1665"/>
                  </a:cubicBezTo>
                  <a:cubicBezTo>
                    <a:pt x="2465" y="1665"/>
                    <a:pt x="2369" y="1633"/>
                    <a:pt x="2273" y="1633"/>
                  </a:cubicBezTo>
                  <a:cubicBezTo>
                    <a:pt x="2177" y="1633"/>
                    <a:pt x="2081" y="1601"/>
                    <a:pt x="1985" y="1601"/>
                  </a:cubicBezTo>
                  <a:lnTo>
                    <a:pt x="1697" y="1505"/>
                  </a:lnTo>
                  <a:cubicBezTo>
                    <a:pt x="1569" y="1473"/>
                    <a:pt x="1441" y="1441"/>
                    <a:pt x="1345" y="1409"/>
                  </a:cubicBezTo>
                  <a:cubicBezTo>
                    <a:pt x="1185" y="1345"/>
                    <a:pt x="1057" y="1281"/>
                    <a:pt x="929" y="1185"/>
                  </a:cubicBezTo>
                  <a:cubicBezTo>
                    <a:pt x="385" y="865"/>
                    <a:pt x="97" y="449"/>
                    <a:pt x="97" y="33"/>
                  </a:cubicBezTo>
                  <a:cubicBezTo>
                    <a:pt x="97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6155225" y="2001125"/>
              <a:ext cx="160850" cy="84450"/>
            </a:xfrm>
            <a:custGeom>
              <a:rect b="b" l="l" r="r" t="t"/>
              <a:pathLst>
                <a:path extrusionOk="0" h="3378" w="6434">
                  <a:moveTo>
                    <a:pt x="3205" y="1"/>
                  </a:moveTo>
                  <a:cubicBezTo>
                    <a:pt x="2457" y="1"/>
                    <a:pt x="1713" y="169"/>
                    <a:pt x="1153" y="505"/>
                  </a:cubicBezTo>
                  <a:cubicBezTo>
                    <a:pt x="1" y="1145"/>
                    <a:pt x="33" y="2201"/>
                    <a:pt x="1153" y="2873"/>
                  </a:cubicBezTo>
                  <a:cubicBezTo>
                    <a:pt x="1729" y="3209"/>
                    <a:pt x="2481" y="3377"/>
                    <a:pt x="3229" y="3377"/>
                  </a:cubicBezTo>
                  <a:cubicBezTo>
                    <a:pt x="3977" y="3377"/>
                    <a:pt x="4722" y="3209"/>
                    <a:pt x="5282" y="2873"/>
                  </a:cubicBezTo>
                  <a:cubicBezTo>
                    <a:pt x="6434" y="2233"/>
                    <a:pt x="6434" y="1145"/>
                    <a:pt x="5282" y="505"/>
                  </a:cubicBezTo>
                  <a:cubicBezTo>
                    <a:pt x="4706" y="169"/>
                    <a:pt x="3953" y="1"/>
                    <a:pt x="320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6161625" y="2000325"/>
              <a:ext cx="148050" cy="86250"/>
            </a:xfrm>
            <a:custGeom>
              <a:rect b="b" l="l" r="r" t="t"/>
              <a:pathLst>
                <a:path extrusionOk="0" h="3450" w="5922">
                  <a:moveTo>
                    <a:pt x="2945" y="57"/>
                  </a:moveTo>
                  <a:cubicBezTo>
                    <a:pt x="3681" y="57"/>
                    <a:pt x="4450" y="217"/>
                    <a:pt x="4994" y="569"/>
                  </a:cubicBezTo>
                  <a:cubicBezTo>
                    <a:pt x="5538" y="857"/>
                    <a:pt x="5858" y="1273"/>
                    <a:pt x="5858" y="1721"/>
                  </a:cubicBezTo>
                  <a:cubicBezTo>
                    <a:pt x="5858" y="2169"/>
                    <a:pt x="5538" y="2585"/>
                    <a:pt x="5026" y="2873"/>
                  </a:cubicBezTo>
                  <a:cubicBezTo>
                    <a:pt x="4450" y="3209"/>
                    <a:pt x="3705" y="3377"/>
                    <a:pt x="2965" y="3377"/>
                  </a:cubicBezTo>
                  <a:cubicBezTo>
                    <a:pt x="2225" y="3377"/>
                    <a:pt x="1489" y="3209"/>
                    <a:pt x="929" y="2873"/>
                  </a:cubicBezTo>
                  <a:cubicBezTo>
                    <a:pt x="385" y="2553"/>
                    <a:pt x="65" y="2169"/>
                    <a:pt x="65" y="1721"/>
                  </a:cubicBezTo>
                  <a:cubicBezTo>
                    <a:pt x="65" y="1273"/>
                    <a:pt x="385" y="857"/>
                    <a:pt x="929" y="569"/>
                  </a:cubicBezTo>
                  <a:cubicBezTo>
                    <a:pt x="1473" y="217"/>
                    <a:pt x="2209" y="57"/>
                    <a:pt x="2945" y="57"/>
                  </a:cubicBezTo>
                  <a:close/>
                  <a:moveTo>
                    <a:pt x="2945" y="1"/>
                  </a:moveTo>
                  <a:cubicBezTo>
                    <a:pt x="2193" y="1"/>
                    <a:pt x="1441" y="169"/>
                    <a:pt x="865" y="505"/>
                  </a:cubicBezTo>
                  <a:cubicBezTo>
                    <a:pt x="321" y="825"/>
                    <a:pt x="1" y="1241"/>
                    <a:pt x="1" y="1721"/>
                  </a:cubicBezTo>
                  <a:cubicBezTo>
                    <a:pt x="1" y="2169"/>
                    <a:pt x="321" y="2617"/>
                    <a:pt x="897" y="2937"/>
                  </a:cubicBezTo>
                  <a:cubicBezTo>
                    <a:pt x="1473" y="3289"/>
                    <a:pt x="2209" y="3449"/>
                    <a:pt x="2977" y="3449"/>
                  </a:cubicBezTo>
                  <a:cubicBezTo>
                    <a:pt x="3713" y="3449"/>
                    <a:pt x="4482" y="3289"/>
                    <a:pt x="5058" y="2937"/>
                  </a:cubicBezTo>
                  <a:cubicBezTo>
                    <a:pt x="5602" y="2617"/>
                    <a:pt x="5922" y="2201"/>
                    <a:pt x="5922" y="1721"/>
                  </a:cubicBezTo>
                  <a:cubicBezTo>
                    <a:pt x="5922" y="1273"/>
                    <a:pt x="5602" y="825"/>
                    <a:pt x="5026" y="505"/>
                  </a:cubicBezTo>
                  <a:cubicBezTo>
                    <a:pt x="4450" y="169"/>
                    <a:pt x="3697" y="1"/>
                    <a:pt x="294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6172825" y="2010525"/>
              <a:ext cx="125650" cy="65650"/>
            </a:xfrm>
            <a:custGeom>
              <a:rect b="b" l="l" r="r" t="t"/>
              <a:pathLst>
                <a:path extrusionOk="0" h="2626" w="5026">
                  <a:moveTo>
                    <a:pt x="2513" y="1"/>
                  </a:moveTo>
                  <a:cubicBezTo>
                    <a:pt x="1929" y="1"/>
                    <a:pt x="1345" y="129"/>
                    <a:pt x="897" y="385"/>
                  </a:cubicBezTo>
                  <a:cubicBezTo>
                    <a:pt x="1" y="897"/>
                    <a:pt x="1" y="1729"/>
                    <a:pt x="897" y="2241"/>
                  </a:cubicBezTo>
                  <a:cubicBezTo>
                    <a:pt x="1345" y="2497"/>
                    <a:pt x="1929" y="2625"/>
                    <a:pt x="2513" y="2625"/>
                  </a:cubicBezTo>
                  <a:cubicBezTo>
                    <a:pt x="3097" y="2625"/>
                    <a:pt x="3682" y="2497"/>
                    <a:pt x="4130" y="2241"/>
                  </a:cubicBezTo>
                  <a:cubicBezTo>
                    <a:pt x="5026" y="1729"/>
                    <a:pt x="5026" y="897"/>
                    <a:pt x="4130" y="385"/>
                  </a:cubicBezTo>
                  <a:cubicBezTo>
                    <a:pt x="3682" y="129"/>
                    <a:pt x="3097" y="1"/>
                    <a:pt x="251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6177625" y="2009125"/>
              <a:ext cx="116050" cy="67850"/>
            </a:xfrm>
            <a:custGeom>
              <a:rect b="b" l="l" r="r" t="t"/>
              <a:pathLst>
                <a:path extrusionOk="0" h="2714" w="4642">
                  <a:moveTo>
                    <a:pt x="2305" y="89"/>
                  </a:moveTo>
                  <a:cubicBezTo>
                    <a:pt x="2881" y="89"/>
                    <a:pt x="3458" y="217"/>
                    <a:pt x="3906" y="473"/>
                  </a:cubicBezTo>
                  <a:cubicBezTo>
                    <a:pt x="4322" y="697"/>
                    <a:pt x="4578" y="1049"/>
                    <a:pt x="4578" y="1369"/>
                  </a:cubicBezTo>
                  <a:cubicBezTo>
                    <a:pt x="4578" y="1721"/>
                    <a:pt x="4354" y="2041"/>
                    <a:pt x="3938" y="2265"/>
                  </a:cubicBezTo>
                  <a:cubicBezTo>
                    <a:pt x="3490" y="2521"/>
                    <a:pt x="2913" y="2649"/>
                    <a:pt x="2337" y="2649"/>
                  </a:cubicBezTo>
                  <a:cubicBezTo>
                    <a:pt x="1761" y="2649"/>
                    <a:pt x="1185" y="2521"/>
                    <a:pt x="737" y="2265"/>
                  </a:cubicBezTo>
                  <a:cubicBezTo>
                    <a:pt x="321" y="2041"/>
                    <a:pt x="65" y="1689"/>
                    <a:pt x="65" y="1369"/>
                  </a:cubicBezTo>
                  <a:cubicBezTo>
                    <a:pt x="65" y="1017"/>
                    <a:pt x="321" y="697"/>
                    <a:pt x="737" y="473"/>
                  </a:cubicBezTo>
                  <a:cubicBezTo>
                    <a:pt x="1153" y="217"/>
                    <a:pt x="1729" y="89"/>
                    <a:pt x="2305" y="89"/>
                  </a:cubicBezTo>
                  <a:close/>
                  <a:moveTo>
                    <a:pt x="2305" y="1"/>
                  </a:moveTo>
                  <a:cubicBezTo>
                    <a:pt x="1713" y="1"/>
                    <a:pt x="1121" y="137"/>
                    <a:pt x="673" y="409"/>
                  </a:cubicBezTo>
                  <a:cubicBezTo>
                    <a:pt x="257" y="665"/>
                    <a:pt x="1" y="985"/>
                    <a:pt x="1" y="1369"/>
                  </a:cubicBezTo>
                  <a:cubicBezTo>
                    <a:pt x="1" y="1721"/>
                    <a:pt x="257" y="2073"/>
                    <a:pt x="705" y="2329"/>
                  </a:cubicBezTo>
                  <a:cubicBezTo>
                    <a:pt x="1153" y="2585"/>
                    <a:pt x="1729" y="2713"/>
                    <a:pt x="2337" y="2713"/>
                  </a:cubicBezTo>
                  <a:cubicBezTo>
                    <a:pt x="2913" y="2713"/>
                    <a:pt x="3522" y="2585"/>
                    <a:pt x="3970" y="2329"/>
                  </a:cubicBezTo>
                  <a:cubicBezTo>
                    <a:pt x="4386" y="2073"/>
                    <a:pt x="4642" y="1721"/>
                    <a:pt x="4642" y="1369"/>
                  </a:cubicBezTo>
                  <a:cubicBezTo>
                    <a:pt x="4642" y="985"/>
                    <a:pt x="4386" y="665"/>
                    <a:pt x="3938" y="409"/>
                  </a:cubicBezTo>
                  <a:cubicBezTo>
                    <a:pt x="3490" y="137"/>
                    <a:pt x="2897" y="1"/>
                    <a:pt x="230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8"/>
            <p:cNvSpPr/>
            <p:nvPr/>
          </p:nvSpPr>
          <p:spPr>
            <a:xfrm>
              <a:off x="6300850" y="2064950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33" y="0"/>
                  </a:moveTo>
                  <a:lnTo>
                    <a:pt x="1" y="32"/>
                  </a:lnTo>
                  <a:lnTo>
                    <a:pt x="1" y="352"/>
                  </a:lnTo>
                  <a:cubicBezTo>
                    <a:pt x="1" y="384"/>
                    <a:pt x="33" y="384"/>
                    <a:pt x="33" y="384"/>
                  </a:cubicBezTo>
                  <a:cubicBezTo>
                    <a:pt x="65" y="384"/>
                    <a:pt x="65" y="384"/>
                    <a:pt x="97" y="352"/>
                  </a:cubicBezTo>
                  <a:lnTo>
                    <a:pt x="97" y="32"/>
                  </a:lnTo>
                  <a:cubicBezTo>
                    <a:pt x="97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6235250" y="2092150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352"/>
                  </a:lnTo>
                  <a:cubicBezTo>
                    <a:pt x="0" y="384"/>
                    <a:pt x="0" y="384"/>
                    <a:pt x="32" y="384"/>
                  </a:cubicBezTo>
                  <a:cubicBezTo>
                    <a:pt x="64" y="384"/>
                    <a:pt x="64" y="384"/>
                    <a:pt x="64" y="352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6248050" y="2091350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52"/>
                  </a:lnTo>
                  <a:cubicBezTo>
                    <a:pt x="0" y="384"/>
                    <a:pt x="0" y="384"/>
                    <a:pt x="32" y="384"/>
                  </a:cubicBezTo>
                  <a:cubicBezTo>
                    <a:pt x="64" y="384"/>
                    <a:pt x="64" y="384"/>
                    <a:pt x="64" y="352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6260850" y="2089750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352"/>
                  </a:lnTo>
                  <a:lnTo>
                    <a:pt x="33" y="384"/>
                  </a:lnTo>
                  <a:cubicBezTo>
                    <a:pt x="65" y="384"/>
                    <a:pt x="97" y="352"/>
                    <a:pt x="97" y="352"/>
                  </a:cubicBezTo>
                  <a:lnTo>
                    <a:pt x="97" y="32"/>
                  </a:lnTo>
                  <a:cubicBezTo>
                    <a:pt x="97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6272850" y="2084950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33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384"/>
                  </a:lnTo>
                  <a:lnTo>
                    <a:pt x="33" y="416"/>
                  </a:lnTo>
                  <a:cubicBezTo>
                    <a:pt x="65" y="416"/>
                    <a:pt x="65" y="384"/>
                    <a:pt x="97" y="384"/>
                  </a:cubicBezTo>
                  <a:lnTo>
                    <a:pt x="97" y="64"/>
                  </a:lnTo>
                  <a:cubicBezTo>
                    <a:pt x="97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6283250" y="20793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1" y="384"/>
                  </a:lnTo>
                  <a:cubicBezTo>
                    <a:pt x="1" y="384"/>
                    <a:pt x="1" y="416"/>
                    <a:pt x="33" y="416"/>
                  </a:cubicBezTo>
                  <a:cubicBezTo>
                    <a:pt x="65" y="416"/>
                    <a:pt x="65" y="384"/>
                    <a:pt x="65" y="384"/>
                  </a:cubicBezTo>
                  <a:lnTo>
                    <a:pt x="65" y="64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6292050" y="2073750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65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352"/>
                  </a:lnTo>
                  <a:cubicBezTo>
                    <a:pt x="1" y="352"/>
                    <a:pt x="33" y="384"/>
                    <a:pt x="65" y="384"/>
                  </a:cubicBezTo>
                  <a:lnTo>
                    <a:pt x="97" y="352"/>
                  </a:lnTo>
                  <a:lnTo>
                    <a:pt x="97" y="32"/>
                  </a:lnTo>
                  <a:cubicBezTo>
                    <a:pt x="97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6168825" y="2064950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33" y="0"/>
                  </a:moveTo>
                  <a:lnTo>
                    <a:pt x="1" y="32"/>
                  </a:lnTo>
                  <a:lnTo>
                    <a:pt x="1" y="352"/>
                  </a:lnTo>
                  <a:cubicBezTo>
                    <a:pt x="1" y="384"/>
                    <a:pt x="33" y="384"/>
                    <a:pt x="33" y="384"/>
                  </a:cubicBezTo>
                  <a:cubicBezTo>
                    <a:pt x="65" y="384"/>
                    <a:pt x="97" y="384"/>
                    <a:pt x="97" y="352"/>
                  </a:cubicBezTo>
                  <a:lnTo>
                    <a:pt x="97" y="32"/>
                  </a:lnTo>
                  <a:cubicBezTo>
                    <a:pt x="97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6222450" y="2091350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52"/>
                  </a:lnTo>
                  <a:cubicBezTo>
                    <a:pt x="0" y="384"/>
                    <a:pt x="0" y="384"/>
                    <a:pt x="32" y="384"/>
                  </a:cubicBezTo>
                  <a:cubicBezTo>
                    <a:pt x="32" y="384"/>
                    <a:pt x="64" y="384"/>
                    <a:pt x="64" y="352"/>
                  </a:cubicBez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6208850" y="2089750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52"/>
                  </a:lnTo>
                  <a:lnTo>
                    <a:pt x="32" y="384"/>
                  </a:lnTo>
                  <a:cubicBezTo>
                    <a:pt x="64" y="384"/>
                    <a:pt x="96" y="352"/>
                    <a:pt x="96" y="352"/>
                  </a:cubicBezTo>
                  <a:lnTo>
                    <a:pt x="96" y="32"/>
                  </a:lnTo>
                  <a:cubicBezTo>
                    <a:pt x="96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6196850" y="2084950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32" y="0"/>
                  </a:moveTo>
                  <a:cubicBezTo>
                    <a:pt x="32" y="0"/>
                    <a:pt x="0" y="32"/>
                    <a:pt x="0" y="64"/>
                  </a:cubicBezTo>
                  <a:lnTo>
                    <a:pt x="0" y="384"/>
                  </a:lnTo>
                  <a:lnTo>
                    <a:pt x="32" y="416"/>
                  </a:lnTo>
                  <a:cubicBezTo>
                    <a:pt x="64" y="416"/>
                    <a:pt x="96" y="384"/>
                    <a:pt x="96" y="384"/>
                  </a:cubicBezTo>
                  <a:lnTo>
                    <a:pt x="96" y="64"/>
                  </a:lnTo>
                  <a:cubicBezTo>
                    <a:pt x="96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8"/>
            <p:cNvSpPr/>
            <p:nvPr/>
          </p:nvSpPr>
          <p:spPr>
            <a:xfrm>
              <a:off x="6187225" y="20793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1" y="384"/>
                  </a:lnTo>
                  <a:cubicBezTo>
                    <a:pt x="1" y="384"/>
                    <a:pt x="1" y="416"/>
                    <a:pt x="33" y="416"/>
                  </a:cubicBezTo>
                  <a:lnTo>
                    <a:pt x="65" y="384"/>
                  </a:lnTo>
                  <a:lnTo>
                    <a:pt x="65" y="64"/>
                  </a:lnTo>
                  <a:cubicBezTo>
                    <a:pt x="65" y="32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8"/>
            <p:cNvSpPr/>
            <p:nvPr/>
          </p:nvSpPr>
          <p:spPr>
            <a:xfrm>
              <a:off x="6177625" y="2073750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352"/>
                  </a:lnTo>
                  <a:lnTo>
                    <a:pt x="33" y="384"/>
                  </a:lnTo>
                  <a:cubicBezTo>
                    <a:pt x="65" y="384"/>
                    <a:pt x="65" y="352"/>
                    <a:pt x="65" y="352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8"/>
            <p:cNvSpPr/>
            <p:nvPr/>
          </p:nvSpPr>
          <p:spPr>
            <a:xfrm>
              <a:off x="6199250" y="2021725"/>
              <a:ext cx="74425" cy="43250"/>
            </a:xfrm>
            <a:custGeom>
              <a:rect b="b" l="l" r="r" t="t"/>
              <a:pathLst>
                <a:path extrusionOk="0" h="1730" w="2977">
                  <a:moveTo>
                    <a:pt x="640" y="1"/>
                  </a:moveTo>
                  <a:lnTo>
                    <a:pt x="416" y="129"/>
                  </a:lnTo>
                  <a:lnTo>
                    <a:pt x="736" y="321"/>
                  </a:lnTo>
                  <a:cubicBezTo>
                    <a:pt x="704" y="321"/>
                    <a:pt x="672" y="353"/>
                    <a:pt x="640" y="385"/>
                  </a:cubicBezTo>
                  <a:cubicBezTo>
                    <a:pt x="608" y="385"/>
                    <a:pt x="576" y="417"/>
                    <a:pt x="544" y="449"/>
                  </a:cubicBezTo>
                  <a:lnTo>
                    <a:pt x="224" y="257"/>
                  </a:lnTo>
                  <a:lnTo>
                    <a:pt x="0" y="385"/>
                  </a:lnTo>
                  <a:lnTo>
                    <a:pt x="384" y="609"/>
                  </a:lnTo>
                  <a:cubicBezTo>
                    <a:pt x="128" y="897"/>
                    <a:pt x="224" y="1249"/>
                    <a:pt x="640" y="1505"/>
                  </a:cubicBezTo>
                  <a:cubicBezTo>
                    <a:pt x="896" y="1633"/>
                    <a:pt x="1216" y="1729"/>
                    <a:pt x="1536" y="1729"/>
                  </a:cubicBezTo>
                  <a:lnTo>
                    <a:pt x="1536" y="1505"/>
                  </a:lnTo>
                  <a:cubicBezTo>
                    <a:pt x="1312" y="1505"/>
                    <a:pt x="1088" y="1441"/>
                    <a:pt x="928" y="1345"/>
                  </a:cubicBezTo>
                  <a:cubicBezTo>
                    <a:pt x="640" y="1185"/>
                    <a:pt x="576" y="961"/>
                    <a:pt x="672" y="769"/>
                  </a:cubicBezTo>
                  <a:lnTo>
                    <a:pt x="672" y="769"/>
                  </a:lnTo>
                  <a:lnTo>
                    <a:pt x="1280" y="1121"/>
                  </a:lnTo>
                  <a:lnTo>
                    <a:pt x="1504" y="993"/>
                  </a:lnTo>
                  <a:lnTo>
                    <a:pt x="832" y="609"/>
                  </a:lnTo>
                  <a:cubicBezTo>
                    <a:pt x="832" y="577"/>
                    <a:pt x="864" y="545"/>
                    <a:pt x="928" y="545"/>
                  </a:cubicBezTo>
                  <a:cubicBezTo>
                    <a:pt x="960" y="513"/>
                    <a:pt x="992" y="481"/>
                    <a:pt x="1024" y="481"/>
                  </a:cubicBezTo>
                  <a:lnTo>
                    <a:pt x="1728" y="865"/>
                  </a:lnTo>
                  <a:lnTo>
                    <a:pt x="1920" y="737"/>
                  </a:lnTo>
                  <a:lnTo>
                    <a:pt x="1312" y="385"/>
                  </a:lnTo>
                  <a:cubicBezTo>
                    <a:pt x="1395" y="368"/>
                    <a:pt x="1484" y="360"/>
                    <a:pt x="1575" y="360"/>
                  </a:cubicBezTo>
                  <a:cubicBezTo>
                    <a:pt x="1837" y="360"/>
                    <a:pt x="2115" y="426"/>
                    <a:pt x="2305" y="545"/>
                  </a:cubicBezTo>
                  <a:cubicBezTo>
                    <a:pt x="2465" y="641"/>
                    <a:pt x="2561" y="769"/>
                    <a:pt x="2593" y="897"/>
                  </a:cubicBezTo>
                  <a:lnTo>
                    <a:pt x="2977" y="897"/>
                  </a:lnTo>
                  <a:cubicBezTo>
                    <a:pt x="2945" y="705"/>
                    <a:pt x="2817" y="513"/>
                    <a:pt x="2561" y="385"/>
                  </a:cubicBezTo>
                  <a:cubicBezTo>
                    <a:pt x="2299" y="224"/>
                    <a:pt x="1963" y="152"/>
                    <a:pt x="1621" y="152"/>
                  </a:cubicBezTo>
                  <a:cubicBezTo>
                    <a:pt x="1419" y="152"/>
                    <a:pt x="1215" y="177"/>
                    <a:pt x="1024" y="225"/>
                  </a:cubicBezTo>
                  <a:lnTo>
                    <a:pt x="64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8"/>
            <p:cNvSpPr/>
            <p:nvPr/>
          </p:nvSpPr>
          <p:spPr>
            <a:xfrm>
              <a:off x="6198450" y="2020925"/>
              <a:ext cx="76025" cy="44850"/>
            </a:xfrm>
            <a:custGeom>
              <a:rect b="b" l="l" r="r" t="t"/>
              <a:pathLst>
                <a:path extrusionOk="0" h="1794" w="3041">
                  <a:moveTo>
                    <a:pt x="672" y="65"/>
                  </a:moveTo>
                  <a:lnTo>
                    <a:pt x="1024" y="289"/>
                  </a:lnTo>
                  <a:lnTo>
                    <a:pt x="1056" y="289"/>
                  </a:lnTo>
                  <a:cubicBezTo>
                    <a:pt x="1247" y="241"/>
                    <a:pt x="1451" y="216"/>
                    <a:pt x="1653" y="216"/>
                  </a:cubicBezTo>
                  <a:cubicBezTo>
                    <a:pt x="1995" y="216"/>
                    <a:pt x="2331" y="288"/>
                    <a:pt x="2593" y="449"/>
                  </a:cubicBezTo>
                  <a:cubicBezTo>
                    <a:pt x="2785" y="545"/>
                    <a:pt x="2945" y="705"/>
                    <a:pt x="2977" y="897"/>
                  </a:cubicBezTo>
                  <a:lnTo>
                    <a:pt x="2657" y="897"/>
                  </a:lnTo>
                  <a:cubicBezTo>
                    <a:pt x="2625" y="737"/>
                    <a:pt x="2529" y="641"/>
                    <a:pt x="2369" y="545"/>
                  </a:cubicBezTo>
                  <a:cubicBezTo>
                    <a:pt x="2155" y="426"/>
                    <a:pt x="1888" y="360"/>
                    <a:pt x="1621" y="360"/>
                  </a:cubicBezTo>
                  <a:cubicBezTo>
                    <a:pt x="1528" y="360"/>
                    <a:pt x="1435" y="368"/>
                    <a:pt x="1344" y="385"/>
                  </a:cubicBezTo>
                  <a:cubicBezTo>
                    <a:pt x="1312" y="385"/>
                    <a:pt x="1312" y="385"/>
                    <a:pt x="1312" y="417"/>
                  </a:cubicBezTo>
                  <a:lnTo>
                    <a:pt x="1312" y="449"/>
                  </a:lnTo>
                  <a:lnTo>
                    <a:pt x="1888" y="769"/>
                  </a:lnTo>
                  <a:lnTo>
                    <a:pt x="1760" y="865"/>
                  </a:lnTo>
                  <a:lnTo>
                    <a:pt x="1088" y="481"/>
                  </a:lnTo>
                  <a:cubicBezTo>
                    <a:pt x="1072" y="465"/>
                    <a:pt x="1064" y="457"/>
                    <a:pt x="1060" y="457"/>
                  </a:cubicBezTo>
                  <a:cubicBezTo>
                    <a:pt x="1056" y="457"/>
                    <a:pt x="1056" y="465"/>
                    <a:pt x="1056" y="481"/>
                  </a:cubicBezTo>
                  <a:cubicBezTo>
                    <a:pt x="992" y="481"/>
                    <a:pt x="960" y="513"/>
                    <a:pt x="928" y="545"/>
                  </a:cubicBezTo>
                  <a:cubicBezTo>
                    <a:pt x="896" y="545"/>
                    <a:pt x="864" y="577"/>
                    <a:pt x="832" y="609"/>
                  </a:cubicBezTo>
                  <a:cubicBezTo>
                    <a:pt x="800" y="609"/>
                    <a:pt x="800" y="609"/>
                    <a:pt x="800" y="641"/>
                  </a:cubicBezTo>
                  <a:lnTo>
                    <a:pt x="832" y="673"/>
                  </a:lnTo>
                  <a:lnTo>
                    <a:pt x="1472" y="1025"/>
                  </a:lnTo>
                  <a:lnTo>
                    <a:pt x="1312" y="1121"/>
                  </a:lnTo>
                  <a:lnTo>
                    <a:pt x="704" y="769"/>
                  </a:lnTo>
                  <a:lnTo>
                    <a:pt x="672" y="769"/>
                  </a:lnTo>
                  <a:cubicBezTo>
                    <a:pt x="544" y="993"/>
                    <a:pt x="640" y="1249"/>
                    <a:pt x="928" y="1409"/>
                  </a:cubicBezTo>
                  <a:cubicBezTo>
                    <a:pt x="1088" y="1505"/>
                    <a:pt x="1312" y="1537"/>
                    <a:pt x="1536" y="1569"/>
                  </a:cubicBezTo>
                  <a:lnTo>
                    <a:pt x="1536" y="1729"/>
                  </a:lnTo>
                  <a:cubicBezTo>
                    <a:pt x="1216" y="1697"/>
                    <a:pt x="928" y="1633"/>
                    <a:pt x="704" y="1505"/>
                  </a:cubicBezTo>
                  <a:cubicBezTo>
                    <a:pt x="480" y="1377"/>
                    <a:pt x="352" y="1217"/>
                    <a:pt x="320" y="1057"/>
                  </a:cubicBezTo>
                  <a:cubicBezTo>
                    <a:pt x="288" y="897"/>
                    <a:pt x="320" y="769"/>
                    <a:pt x="448" y="641"/>
                  </a:cubicBezTo>
                  <a:lnTo>
                    <a:pt x="448" y="609"/>
                  </a:lnTo>
                  <a:lnTo>
                    <a:pt x="416" y="609"/>
                  </a:lnTo>
                  <a:lnTo>
                    <a:pt x="96" y="417"/>
                  </a:lnTo>
                  <a:lnTo>
                    <a:pt x="256" y="321"/>
                  </a:lnTo>
                  <a:lnTo>
                    <a:pt x="544" y="513"/>
                  </a:lnTo>
                  <a:lnTo>
                    <a:pt x="608" y="513"/>
                  </a:lnTo>
                  <a:cubicBezTo>
                    <a:pt x="640" y="481"/>
                    <a:pt x="672" y="449"/>
                    <a:pt x="704" y="449"/>
                  </a:cubicBezTo>
                  <a:cubicBezTo>
                    <a:pt x="736" y="417"/>
                    <a:pt x="768" y="417"/>
                    <a:pt x="800" y="385"/>
                  </a:cubicBezTo>
                  <a:lnTo>
                    <a:pt x="832" y="353"/>
                  </a:lnTo>
                  <a:cubicBezTo>
                    <a:pt x="832" y="353"/>
                    <a:pt x="832" y="321"/>
                    <a:pt x="800" y="321"/>
                  </a:cubicBezTo>
                  <a:lnTo>
                    <a:pt x="544" y="161"/>
                  </a:lnTo>
                  <a:lnTo>
                    <a:pt x="672" y="65"/>
                  </a:lnTo>
                  <a:close/>
                  <a:moveTo>
                    <a:pt x="640" y="1"/>
                  </a:moveTo>
                  <a:lnTo>
                    <a:pt x="448" y="129"/>
                  </a:lnTo>
                  <a:cubicBezTo>
                    <a:pt x="416" y="129"/>
                    <a:pt x="416" y="129"/>
                    <a:pt x="416" y="161"/>
                  </a:cubicBezTo>
                  <a:cubicBezTo>
                    <a:pt x="416" y="161"/>
                    <a:pt x="416" y="193"/>
                    <a:pt x="448" y="193"/>
                  </a:cubicBezTo>
                  <a:lnTo>
                    <a:pt x="704" y="353"/>
                  </a:lnTo>
                  <a:cubicBezTo>
                    <a:pt x="704" y="353"/>
                    <a:pt x="672" y="353"/>
                    <a:pt x="640" y="385"/>
                  </a:cubicBezTo>
                  <a:cubicBezTo>
                    <a:pt x="640" y="385"/>
                    <a:pt x="608" y="417"/>
                    <a:pt x="576" y="417"/>
                  </a:cubicBezTo>
                  <a:lnTo>
                    <a:pt x="256" y="257"/>
                  </a:lnTo>
                  <a:lnTo>
                    <a:pt x="224" y="257"/>
                  </a:lnTo>
                  <a:lnTo>
                    <a:pt x="0" y="385"/>
                  </a:lnTo>
                  <a:lnTo>
                    <a:pt x="0" y="417"/>
                  </a:lnTo>
                  <a:lnTo>
                    <a:pt x="0" y="449"/>
                  </a:lnTo>
                  <a:lnTo>
                    <a:pt x="352" y="641"/>
                  </a:lnTo>
                  <a:cubicBezTo>
                    <a:pt x="256" y="769"/>
                    <a:pt x="224" y="929"/>
                    <a:pt x="256" y="1057"/>
                  </a:cubicBezTo>
                  <a:cubicBezTo>
                    <a:pt x="288" y="1249"/>
                    <a:pt x="448" y="1441"/>
                    <a:pt x="672" y="1569"/>
                  </a:cubicBezTo>
                  <a:cubicBezTo>
                    <a:pt x="896" y="1697"/>
                    <a:pt x="1216" y="1793"/>
                    <a:pt x="1568" y="1793"/>
                  </a:cubicBezTo>
                  <a:lnTo>
                    <a:pt x="1600" y="1793"/>
                  </a:lnTo>
                  <a:lnTo>
                    <a:pt x="1600" y="1761"/>
                  </a:lnTo>
                  <a:lnTo>
                    <a:pt x="1600" y="1537"/>
                  </a:lnTo>
                  <a:cubicBezTo>
                    <a:pt x="1600" y="1505"/>
                    <a:pt x="1600" y="1505"/>
                    <a:pt x="1568" y="1505"/>
                  </a:cubicBezTo>
                  <a:cubicBezTo>
                    <a:pt x="1344" y="1505"/>
                    <a:pt x="1120" y="1441"/>
                    <a:pt x="960" y="1345"/>
                  </a:cubicBezTo>
                  <a:cubicBezTo>
                    <a:pt x="736" y="1217"/>
                    <a:pt x="640" y="1025"/>
                    <a:pt x="704" y="833"/>
                  </a:cubicBezTo>
                  <a:lnTo>
                    <a:pt x="704" y="833"/>
                  </a:lnTo>
                  <a:lnTo>
                    <a:pt x="1312" y="1185"/>
                  </a:lnTo>
                  <a:lnTo>
                    <a:pt x="1344" y="1185"/>
                  </a:lnTo>
                  <a:lnTo>
                    <a:pt x="1536" y="1057"/>
                  </a:lnTo>
                  <a:cubicBezTo>
                    <a:pt x="1568" y="1057"/>
                    <a:pt x="1568" y="1057"/>
                    <a:pt x="1568" y="1025"/>
                  </a:cubicBezTo>
                  <a:cubicBezTo>
                    <a:pt x="1568" y="1025"/>
                    <a:pt x="1568" y="993"/>
                    <a:pt x="1536" y="993"/>
                  </a:cubicBezTo>
                  <a:lnTo>
                    <a:pt x="896" y="641"/>
                  </a:lnTo>
                  <a:cubicBezTo>
                    <a:pt x="928" y="609"/>
                    <a:pt x="928" y="609"/>
                    <a:pt x="960" y="609"/>
                  </a:cubicBezTo>
                  <a:cubicBezTo>
                    <a:pt x="992" y="577"/>
                    <a:pt x="1024" y="577"/>
                    <a:pt x="1056" y="545"/>
                  </a:cubicBezTo>
                  <a:lnTo>
                    <a:pt x="1728" y="929"/>
                  </a:lnTo>
                  <a:lnTo>
                    <a:pt x="1760" y="929"/>
                  </a:lnTo>
                  <a:lnTo>
                    <a:pt x="1984" y="801"/>
                  </a:lnTo>
                  <a:lnTo>
                    <a:pt x="1984" y="769"/>
                  </a:lnTo>
                  <a:lnTo>
                    <a:pt x="1984" y="737"/>
                  </a:lnTo>
                  <a:lnTo>
                    <a:pt x="1440" y="449"/>
                  </a:lnTo>
                  <a:cubicBezTo>
                    <a:pt x="1516" y="441"/>
                    <a:pt x="1591" y="437"/>
                    <a:pt x="1666" y="437"/>
                  </a:cubicBezTo>
                  <a:cubicBezTo>
                    <a:pt x="1906" y="437"/>
                    <a:pt x="2133" y="479"/>
                    <a:pt x="2304" y="577"/>
                  </a:cubicBezTo>
                  <a:cubicBezTo>
                    <a:pt x="2465" y="673"/>
                    <a:pt x="2561" y="801"/>
                    <a:pt x="2593" y="929"/>
                  </a:cubicBezTo>
                  <a:cubicBezTo>
                    <a:pt x="2593" y="929"/>
                    <a:pt x="2593" y="961"/>
                    <a:pt x="2625" y="961"/>
                  </a:cubicBezTo>
                  <a:lnTo>
                    <a:pt x="3009" y="961"/>
                  </a:lnTo>
                  <a:lnTo>
                    <a:pt x="3041" y="929"/>
                  </a:lnTo>
                  <a:cubicBezTo>
                    <a:pt x="3009" y="705"/>
                    <a:pt x="2881" y="513"/>
                    <a:pt x="2625" y="385"/>
                  </a:cubicBezTo>
                  <a:cubicBezTo>
                    <a:pt x="2361" y="223"/>
                    <a:pt x="2008" y="138"/>
                    <a:pt x="1654" y="138"/>
                  </a:cubicBezTo>
                  <a:cubicBezTo>
                    <a:pt x="1449" y="138"/>
                    <a:pt x="1244" y="166"/>
                    <a:pt x="1056" y="225"/>
                  </a:cubicBezTo>
                  <a:lnTo>
                    <a:pt x="67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8"/>
            <p:cNvSpPr/>
            <p:nvPr/>
          </p:nvSpPr>
          <p:spPr>
            <a:xfrm>
              <a:off x="6162425" y="2009725"/>
              <a:ext cx="146450" cy="64050"/>
            </a:xfrm>
            <a:custGeom>
              <a:rect b="b" l="l" r="r" t="t"/>
              <a:pathLst>
                <a:path extrusionOk="0" h="2562" w="5858">
                  <a:moveTo>
                    <a:pt x="5858" y="33"/>
                  </a:moveTo>
                  <a:lnTo>
                    <a:pt x="5857" y="48"/>
                  </a:lnTo>
                  <a:lnTo>
                    <a:pt x="5857" y="48"/>
                  </a:lnTo>
                  <a:cubicBezTo>
                    <a:pt x="5858" y="43"/>
                    <a:pt x="5858" y="38"/>
                    <a:pt x="5858" y="33"/>
                  </a:cubicBezTo>
                  <a:close/>
                  <a:moveTo>
                    <a:pt x="1" y="1"/>
                  </a:moveTo>
                  <a:lnTo>
                    <a:pt x="1" y="865"/>
                  </a:lnTo>
                  <a:cubicBezTo>
                    <a:pt x="1" y="1313"/>
                    <a:pt x="289" y="1729"/>
                    <a:pt x="865" y="2081"/>
                  </a:cubicBezTo>
                  <a:cubicBezTo>
                    <a:pt x="993" y="2145"/>
                    <a:pt x="1153" y="2209"/>
                    <a:pt x="1281" y="2273"/>
                  </a:cubicBezTo>
                  <a:cubicBezTo>
                    <a:pt x="1409" y="2305"/>
                    <a:pt x="1537" y="2369"/>
                    <a:pt x="1633" y="2401"/>
                  </a:cubicBezTo>
                  <a:cubicBezTo>
                    <a:pt x="1729" y="2401"/>
                    <a:pt x="1857" y="2433"/>
                    <a:pt x="1953" y="2465"/>
                  </a:cubicBezTo>
                  <a:cubicBezTo>
                    <a:pt x="2049" y="2497"/>
                    <a:pt x="2145" y="2497"/>
                    <a:pt x="2241" y="2529"/>
                  </a:cubicBezTo>
                  <a:cubicBezTo>
                    <a:pt x="2337" y="2529"/>
                    <a:pt x="2433" y="2529"/>
                    <a:pt x="2529" y="2561"/>
                  </a:cubicBezTo>
                  <a:lnTo>
                    <a:pt x="3425" y="2561"/>
                  </a:lnTo>
                  <a:cubicBezTo>
                    <a:pt x="3553" y="2529"/>
                    <a:pt x="3681" y="2529"/>
                    <a:pt x="3810" y="2497"/>
                  </a:cubicBezTo>
                  <a:cubicBezTo>
                    <a:pt x="4002" y="2465"/>
                    <a:pt x="4194" y="2401"/>
                    <a:pt x="4354" y="2369"/>
                  </a:cubicBezTo>
                  <a:cubicBezTo>
                    <a:pt x="4578" y="2273"/>
                    <a:pt x="4802" y="2177"/>
                    <a:pt x="4994" y="2081"/>
                  </a:cubicBezTo>
                  <a:cubicBezTo>
                    <a:pt x="4994" y="2081"/>
                    <a:pt x="5026" y="2081"/>
                    <a:pt x="5026" y="2049"/>
                  </a:cubicBezTo>
                  <a:cubicBezTo>
                    <a:pt x="5186" y="1985"/>
                    <a:pt x="5282" y="1889"/>
                    <a:pt x="5410" y="1793"/>
                  </a:cubicBezTo>
                  <a:cubicBezTo>
                    <a:pt x="5474" y="1729"/>
                    <a:pt x="5538" y="1665"/>
                    <a:pt x="5570" y="1601"/>
                  </a:cubicBezTo>
                  <a:cubicBezTo>
                    <a:pt x="5634" y="1537"/>
                    <a:pt x="5666" y="1473"/>
                    <a:pt x="5698" y="1409"/>
                  </a:cubicBezTo>
                  <a:cubicBezTo>
                    <a:pt x="5730" y="1345"/>
                    <a:pt x="5762" y="1313"/>
                    <a:pt x="5762" y="1249"/>
                  </a:cubicBezTo>
                  <a:cubicBezTo>
                    <a:pt x="5794" y="1185"/>
                    <a:pt x="5826" y="1153"/>
                    <a:pt x="5826" y="1089"/>
                  </a:cubicBezTo>
                  <a:lnTo>
                    <a:pt x="5826" y="929"/>
                  </a:lnTo>
                  <a:lnTo>
                    <a:pt x="5826" y="897"/>
                  </a:lnTo>
                  <a:lnTo>
                    <a:pt x="5857" y="48"/>
                  </a:lnTo>
                  <a:lnTo>
                    <a:pt x="5857" y="48"/>
                  </a:lnTo>
                  <a:cubicBezTo>
                    <a:pt x="5853" y="107"/>
                    <a:pt x="5826" y="166"/>
                    <a:pt x="5826" y="225"/>
                  </a:cubicBezTo>
                  <a:cubicBezTo>
                    <a:pt x="5826" y="257"/>
                    <a:pt x="5794" y="321"/>
                    <a:pt x="5794" y="385"/>
                  </a:cubicBezTo>
                  <a:cubicBezTo>
                    <a:pt x="5762" y="449"/>
                    <a:pt x="5730" y="481"/>
                    <a:pt x="5698" y="545"/>
                  </a:cubicBezTo>
                  <a:cubicBezTo>
                    <a:pt x="5666" y="609"/>
                    <a:pt x="5634" y="673"/>
                    <a:pt x="5602" y="705"/>
                  </a:cubicBezTo>
                  <a:lnTo>
                    <a:pt x="5410" y="897"/>
                  </a:lnTo>
                  <a:cubicBezTo>
                    <a:pt x="5314" y="993"/>
                    <a:pt x="5186" y="1089"/>
                    <a:pt x="5026" y="1185"/>
                  </a:cubicBezTo>
                  <a:cubicBezTo>
                    <a:pt x="5026" y="1185"/>
                    <a:pt x="5026" y="1217"/>
                    <a:pt x="4994" y="1217"/>
                  </a:cubicBezTo>
                  <a:cubicBezTo>
                    <a:pt x="4802" y="1313"/>
                    <a:pt x="4578" y="1409"/>
                    <a:pt x="4354" y="1473"/>
                  </a:cubicBezTo>
                  <a:cubicBezTo>
                    <a:pt x="4194" y="1537"/>
                    <a:pt x="4002" y="1601"/>
                    <a:pt x="3810" y="1633"/>
                  </a:cubicBezTo>
                  <a:cubicBezTo>
                    <a:pt x="3681" y="1633"/>
                    <a:pt x="3553" y="1665"/>
                    <a:pt x="3425" y="1665"/>
                  </a:cubicBezTo>
                  <a:cubicBezTo>
                    <a:pt x="3329" y="1697"/>
                    <a:pt x="3233" y="1697"/>
                    <a:pt x="3105" y="1697"/>
                  </a:cubicBezTo>
                  <a:lnTo>
                    <a:pt x="2817" y="1697"/>
                  </a:lnTo>
                  <a:cubicBezTo>
                    <a:pt x="2721" y="1697"/>
                    <a:pt x="2625" y="1697"/>
                    <a:pt x="2529" y="1665"/>
                  </a:cubicBezTo>
                  <a:cubicBezTo>
                    <a:pt x="2433" y="1665"/>
                    <a:pt x="2337" y="1665"/>
                    <a:pt x="2241" y="1633"/>
                  </a:cubicBezTo>
                  <a:cubicBezTo>
                    <a:pt x="2145" y="1633"/>
                    <a:pt x="2049" y="1601"/>
                    <a:pt x="1953" y="1601"/>
                  </a:cubicBezTo>
                  <a:cubicBezTo>
                    <a:pt x="1857" y="1569"/>
                    <a:pt x="1761" y="1537"/>
                    <a:pt x="1633" y="1505"/>
                  </a:cubicBezTo>
                  <a:cubicBezTo>
                    <a:pt x="1537" y="1473"/>
                    <a:pt x="1409" y="1441"/>
                    <a:pt x="1281" y="1409"/>
                  </a:cubicBezTo>
                  <a:cubicBezTo>
                    <a:pt x="1153" y="1345"/>
                    <a:pt x="993" y="1281"/>
                    <a:pt x="865" y="1185"/>
                  </a:cubicBezTo>
                  <a:cubicBezTo>
                    <a:pt x="289" y="865"/>
                    <a:pt x="1" y="417"/>
                    <a:pt x="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8"/>
            <p:cNvSpPr/>
            <p:nvPr/>
          </p:nvSpPr>
          <p:spPr>
            <a:xfrm>
              <a:off x="6161625" y="2008925"/>
              <a:ext cx="148050" cy="66450"/>
            </a:xfrm>
            <a:custGeom>
              <a:rect b="b" l="l" r="r" t="t"/>
              <a:pathLst>
                <a:path extrusionOk="0" h="2658" w="5922">
                  <a:moveTo>
                    <a:pt x="97" y="417"/>
                  </a:moveTo>
                  <a:cubicBezTo>
                    <a:pt x="193" y="737"/>
                    <a:pt x="481" y="1025"/>
                    <a:pt x="897" y="1281"/>
                  </a:cubicBezTo>
                  <a:cubicBezTo>
                    <a:pt x="1025" y="1345"/>
                    <a:pt x="1153" y="1409"/>
                    <a:pt x="1313" y="1473"/>
                  </a:cubicBezTo>
                  <a:cubicBezTo>
                    <a:pt x="1441" y="1505"/>
                    <a:pt x="1537" y="1569"/>
                    <a:pt x="1665" y="1601"/>
                  </a:cubicBezTo>
                  <a:cubicBezTo>
                    <a:pt x="1761" y="1601"/>
                    <a:pt x="1889" y="1633"/>
                    <a:pt x="1985" y="1665"/>
                  </a:cubicBezTo>
                  <a:cubicBezTo>
                    <a:pt x="2081" y="1697"/>
                    <a:pt x="2177" y="1697"/>
                    <a:pt x="2273" y="1729"/>
                  </a:cubicBezTo>
                  <a:cubicBezTo>
                    <a:pt x="2369" y="1729"/>
                    <a:pt x="2465" y="1729"/>
                    <a:pt x="2561" y="1761"/>
                  </a:cubicBezTo>
                  <a:lnTo>
                    <a:pt x="3457" y="1761"/>
                  </a:lnTo>
                  <a:cubicBezTo>
                    <a:pt x="3585" y="1729"/>
                    <a:pt x="3713" y="1729"/>
                    <a:pt x="3842" y="1697"/>
                  </a:cubicBezTo>
                  <a:cubicBezTo>
                    <a:pt x="4034" y="1665"/>
                    <a:pt x="4226" y="1601"/>
                    <a:pt x="4418" y="1569"/>
                  </a:cubicBezTo>
                  <a:cubicBezTo>
                    <a:pt x="4642" y="1473"/>
                    <a:pt x="4866" y="1377"/>
                    <a:pt x="5058" y="1281"/>
                  </a:cubicBezTo>
                  <a:lnTo>
                    <a:pt x="5090" y="1249"/>
                  </a:lnTo>
                  <a:cubicBezTo>
                    <a:pt x="5218" y="1153"/>
                    <a:pt x="5346" y="1089"/>
                    <a:pt x="5474" y="961"/>
                  </a:cubicBezTo>
                  <a:cubicBezTo>
                    <a:pt x="5538" y="897"/>
                    <a:pt x="5602" y="833"/>
                    <a:pt x="5634" y="769"/>
                  </a:cubicBezTo>
                  <a:cubicBezTo>
                    <a:pt x="5698" y="705"/>
                    <a:pt x="5730" y="641"/>
                    <a:pt x="5762" y="609"/>
                  </a:cubicBezTo>
                  <a:cubicBezTo>
                    <a:pt x="5794" y="545"/>
                    <a:pt x="5826" y="481"/>
                    <a:pt x="5858" y="449"/>
                  </a:cubicBezTo>
                  <a:lnTo>
                    <a:pt x="5858" y="929"/>
                  </a:lnTo>
                  <a:lnTo>
                    <a:pt x="5858" y="961"/>
                  </a:lnTo>
                  <a:cubicBezTo>
                    <a:pt x="5826" y="993"/>
                    <a:pt x="5826" y="1057"/>
                    <a:pt x="5826" y="1121"/>
                  </a:cubicBezTo>
                  <a:cubicBezTo>
                    <a:pt x="5826" y="1185"/>
                    <a:pt x="5794" y="1217"/>
                    <a:pt x="5794" y="1281"/>
                  </a:cubicBezTo>
                  <a:cubicBezTo>
                    <a:pt x="5762" y="1313"/>
                    <a:pt x="5730" y="1377"/>
                    <a:pt x="5698" y="1441"/>
                  </a:cubicBezTo>
                  <a:cubicBezTo>
                    <a:pt x="5666" y="1505"/>
                    <a:pt x="5634" y="1537"/>
                    <a:pt x="5602" y="1601"/>
                  </a:cubicBezTo>
                  <a:cubicBezTo>
                    <a:pt x="5538" y="1665"/>
                    <a:pt x="5474" y="1729"/>
                    <a:pt x="5410" y="1793"/>
                  </a:cubicBezTo>
                  <a:cubicBezTo>
                    <a:pt x="5314" y="1889"/>
                    <a:pt x="5186" y="1985"/>
                    <a:pt x="5058" y="2049"/>
                  </a:cubicBezTo>
                  <a:lnTo>
                    <a:pt x="5026" y="2081"/>
                  </a:lnTo>
                  <a:cubicBezTo>
                    <a:pt x="4834" y="2209"/>
                    <a:pt x="4610" y="2273"/>
                    <a:pt x="4386" y="2369"/>
                  </a:cubicBezTo>
                  <a:cubicBezTo>
                    <a:pt x="4194" y="2433"/>
                    <a:pt x="4034" y="2465"/>
                    <a:pt x="3842" y="2497"/>
                  </a:cubicBezTo>
                  <a:cubicBezTo>
                    <a:pt x="3713" y="2529"/>
                    <a:pt x="3585" y="2529"/>
                    <a:pt x="3457" y="2561"/>
                  </a:cubicBezTo>
                  <a:lnTo>
                    <a:pt x="2561" y="2561"/>
                  </a:lnTo>
                  <a:cubicBezTo>
                    <a:pt x="2465" y="2561"/>
                    <a:pt x="2369" y="2529"/>
                    <a:pt x="2273" y="2529"/>
                  </a:cubicBezTo>
                  <a:cubicBezTo>
                    <a:pt x="2177" y="2497"/>
                    <a:pt x="2081" y="2497"/>
                    <a:pt x="1985" y="2465"/>
                  </a:cubicBezTo>
                  <a:cubicBezTo>
                    <a:pt x="1889" y="2465"/>
                    <a:pt x="1793" y="2433"/>
                    <a:pt x="1697" y="2401"/>
                  </a:cubicBezTo>
                  <a:cubicBezTo>
                    <a:pt x="1569" y="2369"/>
                    <a:pt x="1441" y="2337"/>
                    <a:pt x="1345" y="2273"/>
                  </a:cubicBezTo>
                  <a:cubicBezTo>
                    <a:pt x="1185" y="2209"/>
                    <a:pt x="1057" y="2145"/>
                    <a:pt x="929" y="2081"/>
                  </a:cubicBezTo>
                  <a:cubicBezTo>
                    <a:pt x="385" y="1761"/>
                    <a:pt x="97" y="1345"/>
                    <a:pt x="97" y="897"/>
                  </a:cubicBezTo>
                  <a:lnTo>
                    <a:pt x="97" y="417"/>
                  </a:lnTo>
                  <a:close/>
                  <a:moveTo>
                    <a:pt x="33" y="1"/>
                  </a:moveTo>
                  <a:lnTo>
                    <a:pt x="1" y="33"/>
                  </a:lnTo>
                  <a:lnTo>
                    <a:pt x="1" y="897"/>
                  </a:lnTo>
                  <a:cubicBezTo>
                    <a:pt x="1" y="1377"/>
                    <a:pt x="321" y="1825"/>
                    <a:pt x="897" y="2145"/>
                  </a:cubicBezTo>
                  <a:cubicBezTo>
                    <a:pt x="1025" y="2209"/>
                    <a:pt x="1153" y="2273"/>
                    <a:pt x="1313" y="2337"/>
                  </a:cubicBezTo>
                  <a:cubicBezTo>
                    <a:pt x="1409" y="2401"/>
                    <a:pt x="1537" y="2433"/>
                    <a:pt x="1665" y="2465"/>
                  </a:cubicBezTo>
                  <a:cubicBezTo>
                    <a:pt x="1761" y="2497"/>
                    <a:pt x="1857" y="2529"/>
                    <a:pt x="1985" y="2529"/>
                  </a:cubicBezTo>
                  <a:cubicBezTo>
                    <a:pt x="2081" y="2561"/>
                    <a:pt x="2177" y="2593"/>
                    <a:pt x="2273" y="2593"/>
                  </a:cubicBezTo>
                  <a:cubicBezTo>
                    <a:pt x="2369" y="2593"/>
                    <a:pt x="2465" y="2625"/>
                    <a:pt x="2561" y="2625"/>
                  </a:cubicBezTo>
                  <a:cubicBezTo>
                    <a:pt x="2657" y="2625"/>
                    <a:pt x="2753" y="2625"/>
                    <a:pt x="2849" y="2657"/>
                  </a:cubicBezTo>
                  <a:lnTo>
                    <a:pt x="3137" y="2657"/>
                  </a:lnTo>
                  <a:cubicBezTo>
                    <a:pt x="3265" y="2625"/>
                    <a:pt x="3361" y="2625"/>
                    <a:pt x="3457" y="2625"/>
                  </a:cubicBezTo>
                  <a:cubicBezTo>
                    <a:pt x="3585" y="2625"/>
                    <a:pt x="3713" y="2593"/>
                    <a:pt x="3842" y="2561"/>
                  </a:cubicBezTo>
                  <a:cubicBezTo>
                    <a:pt x="4034" y="2529"/>
                    <a:pt x="4226" y="2497"/>
                    <a:pt x="4418" y="2433"/>
                  </a:cubicBezTo>
                  <a:cubicBezTo>
                    <a:pt x="4642" y="2369"/>
                    <a:pt x="4866" y="2273"/>
                    <a:pt x="5058" y="2145"/>
                  </a:cubicBezTo>
                  <a:cubicBezTo>
                    <a:pt x="5058" y="2145"/>
                    <a:pt x="5090" y="2145"/>
                    <a:pt x="5090" y="2113"/>
                  </a:cubicBezTo>
                  <a:cubicBezTo>
                    <a:pt x="5218" y="2049"/>
                    <a:pt x="5346" y="1953"/>
                    <a:pt x="5474" y="1857"/>
                  </a:cubicBezTo>
                  <a:cubicBezTo>
                    <a:pt x="5538" y="1793"/>
                    <a:pt x="5602" y="1729"/>
                    <a:pt x="5634" y="1665"/>
                  </a:cubicBezTo>
                  <a:cubicBezTo>
                    <a:pt x="5698" y="1601"/>
                    <a:pt x="5730" y="1537"/>
                    <a:pt x="5762" y="1473"/>
                  </a:cubicBezTo>
                  <a:cubicBezTo>
                    <a:pt x="5794" y="1409"/>
                    <a:pt x="5826" y="1345"/>
                    <a:pt x="5858" y="1313"/>
                  </a:cubicBezTo>
                  <a:cubicBezTo>
                    <a:pt x="5858" y="1249"/>
                    <a:pt x="5890" y="1185"/>
                    <a:pt x="5890" y="1121"/>
                  </a:cubicBezTo>
                  <a:cubicBezTo>
                    <a:pt x="5922" y="1089"/>
                    <a:pt x="5922" y="1025"/>
                    <a:pt x="5922" y="961"/>
                  </a:cubicBezTo>
                  <a:lnTo>
                    <a:pt x="5922" y="65"/>
                  </a:lnTo>
                  <a:cubicBezTo>
                    <a:pt x="5922" y="33"/>
                    <a:pt x="5890" y="33"/>
                    <a:pt x="5890" y="33"/>
                  </a:cubicBezTo>
                  <a:cubicBezTo>
                    <a:pt x="5858" y="33"/>
                    <a:pt x="5858" y="33"/>
                    <a:pt x="5858" y="65"/>
                  </a:cubicBezTo>
                  <a:lnTo>
                    <a:pt x="5858" y="97"/>
                  </a:lnTo>
                  <a:cubicBezTo>
                    <a:pt x="5858" y="129"/>
                    <a:pt x="5826" y="193"/>
                    <a:pt x="5826" y="257"/>
                  </a:cubicBezTo>
                  <a:cubicBezTo>
                    <a:pt x="5826" y="289"/>
                    <a:pt x="5794" y="353"/>
                    <a:pt x="5794" y="417"/>
                  </a:cubicBezTo>
                  <a:cubicBezTo>
                    <a:pt x="5762" y="449"/>
                    <a:pt x="5730" y="513"/>
                    <a:pt x="5698" y="577"/>
                  </a:cubicBezTo>
                  <a:cubicBezTo>
                    <a:pt x="5666" y="609"/>
                    <a:pt x="5634" y="673"/>
                    <a:pt x="5602" y="737"/>
                  </a:cubicBezTo>
                  <a:lnTo>
                    <a:pt x="5410" y="929"/>
                  </a:lnTo>
                  <a:cubicBezTo>
                    <a:pt x="5314" y="1025"/>
                    <a:pt x="5186" y="1121"/>
                    <a:pt x="5058" y="1185"/>
                  </a:cubicBezTo>
                  <a:lnTo>
                    <a:pt x="5026" y="1217"/>
                  </a:lnTo>
                  <a:cubicBezTo>
                    <a:pt x="4834" y="1313"/>
                    <a:pt x="4610" y="1409"/>
                    <a:pt x="4386" y="1505"/>
                  </a:cubicBezTo>
                  <a:cubicBezTo>
                    <a:pt x="4194" y="1537"/>
                    <a:pt x="4034" y="1601"/>
                    <a:pt x="3842" y="1633"/>
                  </a:cubicBezTo>
                  <a:cubicBezTo>
                    <a:pt x="3713" y="1665"/>
                    <a:pt x="3585" y="1665"/>
                    <a:pt x="3457" y="1665"/>
                  </a:cubicBezTo>
                  <a:cubicBezTo>
                    <a:pt x="3361" y="1697"/>
                    <a:pt x="3265" y="1697"/>
                    <a:pt x="3137" y="1697"/>
                  </a:cubicBezTo>
                  <a:lnTo>
                    <a:pt x="2561" y="1697"/>
                  </a:lnTo>
                  <a:cubicBezTo>
                    <a:pt x="2465" y="1665"/>
                    <a:pt x="2369" y="1665"/>
                    <a:pt x="2273" y="1665"/>
                  </a:cubicBezTo>
                  <a:cubicBezTo>
                    <a:pt x="2177" y="1633"/>
                    <a:pt x="2081" y="1633"/>
                    <a:pt x="1985" y="1601"/>
                  </a:cubicBezTo>
                  <a:cubicBezTo>
                    <a:pt x="1889" y="1569"/>
                    <a:pt x="1793" y="1569"/>
                    <a:pt x="1697" y="1537"/>
                  </a:cubicBezTo>
                  <a:cubicBezTo>
                    <a:pt x="1569" y="1505"/>
                    <a:pt x="1441" y="1441"/>
                    <a:pt x="1345" y="1409"/>
                  </a:cubicBezTo>
                  <a:cubicBezTo>
                    <a:pt x="1185" y="1345"/>
                    <a:pt x="1057" y="1281"/>
                    <a:pt x="929" y="1217"/>
                  </a:cubicBezTo>
                  <a:cubicBezTo>
                    <a:pt x="385" y="897"/>
                    <a:pt x="97" y="481"/>
                    <a:pt x="97" y="33"/>
                  </a:cubicBezTo>
                  <a:cubicBezTo>
                    <a:pt x="97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6155225" y="1967525"/>
              <a:ext cx="160850" cy="84625"/>
            </a:xfrm>
            <a:custGeom>
              <a:rect b="b" l="l" r="r" t="t"/>
              <a:pathLst>
                <a:path extrusionOk="0" h="3385" w="6434">
                  <a:moveTo>
                    <a:pt x="3205" y="0"/>
                  </a:moveTo>
                  <a:cubicBezTo>
                    <a:pt x="2457" y="0"/>
                    <a:pt x="1713" y="168"/>
                    <a:pt x="1153" y="504"/>
                  </a:cubicBezTo>
                  <a:cubicBezTo>
                    <a:pt x="1" y="1177"/>
                    <a:pt x="33" y="2233"/>
                    <a:pt x="1153" y="2905"/>
                  </a:cubicBezTo>
                  <a:cubicBezTo>
                    <a:pt x="1729" y="3225"/>
                    <a:pt x="2481" y="3385"/>
                    <a:pt x="3229" y="3385"/>
                  </a:cubicBezTo>
                  <a:cubicBezTo>
                    <a:pt x="3977" y="3385"/>
                    <a:pt x="4722" y="3225"/>
                    <a:pt x="5282" y="2905"/>
                  </a:cubicBezTo>
                  <a:cubicBezTo>
                    <a:pt x="6434" y="2233"/>
                    <a:pt x="6434" y="1177"/>
                    <a:pt x="5282" y="504"/>
                  </a:cubicBezTo>
                  <a:cubicBezTo>
                    <a:pt x="4706" y="168"/>
                    <a:pt x="3953" y="0"/>
                    <a:pt x="3205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8"/>
            <p:cNvSpPr/>
            <p:nvPr/>
          </p:nvSpPr>
          <p:spPr>
            <a:xfrm>
              <a:off x="6161625" y="1966725"/>
              <a:ext cx="148050" cy="86225"/>
            </a:xfrm>
            <a:custGeom>
              <a:rect b="b" l="l" r="r" t="t"/>
              <a:pathLst>
                <a:path extrusionOk="0" h="3449" w="5922">
                  <a:moveTo>
                    <a:pt x="2945" y="88"/>
                  </a:moveTo>
                  <a:cubicBezTo>
                    <a:pt x="3681" y="88"/>
                    <a:pt x="4450" y="248"/>
                    <a:pt x="4994" y="568"/>
                  </a:cubicBezTo>
                  <a:cubicBezTo>
                    <a:pt x="5538" y="889"/>
                    <a:pt x="5858" y="1305"/>
                    <a:pt x="5858" y="1753"/>
                  </a:cubicBezTo>
                  <a:cubicBezTo>
                    <a:pt x="5858" y="2169"/>
                    <a:pt x="5538" y="2585"/>
                    <a:pt x="5026" y="2905"/>
                  </a:cubicBezTo>
                  <a:cubicBezTo>
                    <a:pt x="4450" y="3225"/>
                    <a:pt x="3705" y="3385"/>
                    <a:pt x="2965" y="3385"/>
                  </a:cubicBezTo>
                  <a:cubicBezTo>
                    <a:pt x="2225" y="3385"/>
                    <a:pt x="1489" y="3225"/>
                    <a:pt x="929" y="2905"/>
                  </a:cubicBezTo>
                  <a:cubicBezTo>
                    <a:pt x="385" y="2585"/>
                    <a:pt x="65" y="2169"/>
                    <a:pt x="65" y="1721"/>
                  </a:cubicBezTo>
                  <a:cubicBezTo>
                    <a:pt x="65" y="1305"/>
                    <a:pt x="385" y="889"/>
                    <a:pt x="929" y="568"/>
                  </a:cubicBezTo>
                  <a:cubicBezTo>
                    <a:pt x="1473" y="248"/>
                    <a:pt x="2209" y="88"/>
                    <a:pt x="2945" y="88"/>
                  </a:cubicBezTo>
                  <a:close/>
                  <a:moveTo>
                    <a:pt x="2945" y="0"/>
                  </a:moveTo>
                  <a:cubicBezTo>
                    <a:pt x="2193" y="0"/>
                    <a:pt x="1441" y="168"/>
                    <a:pt x="865" y="504"/>
                  </a:cubicBezTo>
                  <a:cubicBezTo>
                    <a:pt x="321" y="824"/>
                    <a:pt x="1" y="1273"/>
                    <a:pt x="1" y="1721"/>
                  </a:cubicBezTo>
                  <a:cubicBezTo>
                    <a:pt x="1" y="2201"/>
                    <a:pt x="321" y="2617"/>
                    <a:pt x="897" y="2969"/>
                  </a:cubicBezTo>
                  <a:cubicBezTo>
                    <a:pt x="1473" y="3289"/>
                    <a:pt x="2209" y="3449"/>
                    <a:pt x="2977" y="3449"/>
                  </a:cubicBezTo>
                  <a:cubicBezTo>
                    <a:pt x="3713" y="3449"/>
                    <a:pt x="4482" y="3289"/>
                    <a:pt x="5058" y="2969"/>
                  </a:cubicBezTo>
                  <a:cubicBezTo>
                    <a:pt x="5602" y="2649"/>
                    <a:pt x="5922" y="2201"/>
                    <a:pt x="5922" y="1753"/>
                  </a:cubicBezTo>
                  <a:cubicBezTo>
                    <a:pt x="5922" y="1273"/>
                    <a:pt x="5602" y="824"/>
                    <a:pt x="5026" y="504"/>
                  </a:cubicBezTo>
                  <a:cubicBezTo>
                    <a:pt x="4450" y="168"/>
                    <a:pt x="3697" y="0"/>
                    <a:pt x="294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8"/>
            <p:cNvSpPr/>
            <p:nvPr/>
          </p:nvSpPr>
          <p:spPr>
            <a:xfrm>
              <a:off x="6172825" y="1976925"/>
              <a:ext cx="125650" cy="66425"/>
            </a:xfrm>
            <a:custGeom>
              <a:rect b="b" l="l" r="r" t="t"/>
              <a:pathLst>
                <a:path extrusionOk="0" h="2657" w="5026">
                  <a:moveTo>
                    <a:pt x="2513" y="0"/>
                  </a:moveTo>
                  <a:cubicBezTo>
                    <a:pt x="1929" y="0"/>
                    <a:pt x="1345" y="128"/>
                    <a:pt x="897" y="384"/>
                  </a:cubicBezTo>
                  <a:cubicBezTo>
                    <a:pt x="1" y="897"/>
                    <a:pt x="1" y="1729"/>
                    <a:pt x="897" y="2273"/>
                  </a:cubicBezTo>
                  <a:cubicBezTo>
                    <a:pt x="1345" y="2529"/>
                    <a:pt x="1929" y="2657"/>
                    <a:pt x="2513" y="2657"/>
                  </a:cubicBezTo>
                  <a:cubicBezTo>
                    <a:pt x="3097" y="2657"/>
                    <a:pt x="3682" y="2529"/>
                    <a:pt x="4130" y="2273"/>
                  </a:cubicBezTo>
                  <a:cubicBezTo>
                    <a:pt x="5026" y="1729"/>
                    <a:pt x="5026" y="897"/>
                    <a:pt x="4130" y="384"/>
                  </a:cubicBezTo>
                  <a:cubicBezTo>
                    <a:pt x="3682" y="128"/>
                    <a:pt x="3097" y="0"/>
                    <a:pt x="2513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8"/>
            <p:cNvSpPr/>
            <p:nvPr/>
          </p:nvSpPr>
          <p:spPr>
            <a:xfrm>
              <a:off x="6177625" y="1976125"/>
              <a:ext cx="116050" cy="68025"/>
            </a:xfrm>
            <a:custGeom>
              <a:rect b="b" l="l" r="r" t="t"/>
              <a:pathLst>
                <a:path extrusionOk="0" h="2721" w="4642">
                  <a:moveTo>
                    <a:pt x="2305" y="64"/>
                  </a:moveTo>
                  <a:cubicBezTo>
                    <a:pt x="2881" y="64"/>
                    <a:pt x="3458" y="192"/>
                    <a:pt x="3906" y="448"/>
                  </a:cubicBezTo>
                  <a:cubicBezTo>
                    <a:pt x="4322" y="705"/>
                    <a:pt x="4578" y="1025"/>
                    <a:pt x="4578" y="1345"/>
                  </a:cubicBezTo>
                  <a:cubicBezTo>
                    <a:pt x="4578" y="1697"/>
                    <a:pt x="4354" y="2017"/>
                    <a:pt x="3938" y="2273"/>
                  </a:cubicBezTo>
                  <a:cubicBezTo>
                    <a:pt x="3490" y="2513"/>
                    <a:pt x="2913" y="2633"/>
                    <a:pt x="2337" y="2633"/>
                  </a:cubicBezTo>
                  <a:cubicBezTo>
                    <a:pt x="1761" y="2633"/>
                    <a:pt x="1185" y="2513"/>
                    <a:pt x="737" y="2273"/>
                  </a:cubicBezTo>
                  <a:cubicBezTo>
                    <a:pt x="321" y="2017"/>
                    <a:pt x="65" y="1697"/>
                    <a:pt x="65" y="1345"/>
                  </a:cubicBezTo>
                  <a:cubicBezTo>
                    <a:pt x="65" y="1025"/>
                    <a:pt x="321" y="705"/>
                    <a:pt x="737" y="448"/>
                  </a:cubicBezTo>
                  <a:cubicBezTo>
                    <a:pt x="1153" y="192"/>
                    <a:pt x="1729" y="64"/>
                    <a:pt x="2305" y="64"/>
                  </a:cubicBezTo>
                  <a:close/>
                  <a:moveTo>
                    <a:pt x="2305" y="0"/>
                  </a:moveTo>
                  <a:cubicBezTo>
                    <a:pt x="1713" y="0"/>
                    <a:pt x="1121" y="128"/>
                    <a:pt x="673" y="384"/>
                  </a:cubicBezTo>
                  <a:cubicBezTo>
                    <a:pt x="257" y="641"/>
                    <a:pt x="1" y="993"/>
                    <a:pt x="1" y="1345"/>
                  </a:cubicBezTo>
                  <a:cubicBezTo>
                    <a:pt x="1" y="1729"/>
                    <a:pt x="257" y="2081"/>
                    <a:pt x="705" y="2337"/>
                  </a:cubicBezTo>
                  <a:cubicBezTo>
                    <a:pt x="1153" y="2593"/>
                    <a:pt x="1729" y="2721"/>
                    <a:pt x="2337" y="2721"/>
                  </a:cubicBezTo>
                  <a:cubicBezTo>
                    <a:pt x="2913" y="2721"/>
                    <a:pt x="3522" y="2593"/>
                    <a:pt x="3970" y="2305"/>
                  </a:cubicBezTo>
                  <a:cubicBezTo>
                    <a:pt x="4386" y="2081"/>
                    <a:pt x="4642" y="1729"/>
                    <a:pt x="4642" y="1345"/>
                  </a:cubicBezTo>
                  <a:cubicBezTo>
                    <a:pt x="4642" y="993"/>
                    <a:pt x="4386" y="641"/>
                    <a:pt x="3938" y="384"/>
                  </a:cubicBezTo>
                  <a:cubicBezTo>
                    <a:pt x="3490" y="128"/>
                    <a:pt x="2897" y="0"/>
                    <a:pt x="230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8"/>
            <p:cNvSpPr/>
            <p:nvPr/>
          </p:nvSpPr>
          <p:spPr>
            <a:xfrm>
              <a:off x="6300850" y="2032125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53"/>
                  </a:lnTo>
                  <a:lnTo>
                    <a:pt x="33" y="385"/>
                  </a:lnTo>
                  <a:cubicBezTo>
                    <a:pt x="65" y="385"/>
                    <a:pt x="65" y="353"/>
                    <a:pt x="97" y="353"/>
                  </a:cubicBezTo>
                  <a:lnTo>
                    <a:pt x="97" y="33"/>
                  </a:lnTo>
                  <a:cubicBezTo>
                    <a:pt x="97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6235250" y="2059350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52"/>
                  </a:lnTo>
                  <a:cubicBezTo>
                    <a:pt x="0" y="352"/>
                    <a:pt x="0" y="384"/>
                    <a:pt x="32" y="384"/>
                  </a:cubicBezTo>
                  <a:cubicBezTo>
                    <a:pt x="64" y="384"/>
                    <a:pt x="64" y="352"/>
                    <a:pt x="64" y="352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8"/>
            <p:cNvSpPr/>
            <p:nvPr/>
          </p:nvSpPr>
          <p:spPr>
            <a:xfrm>
              <a:off x="6248050" y="20577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352"/>
                  </a:lnTo>
                  <a:cubicBezTo>
                    <a:pt x="0" y="384"/>
                    <a:pt x="0" y="416"/>
                    <a:pt x="32" y="416"/>
                  </a:cubicBezTo>
                  <a:cubicBezTo>
                    <a:pt x="64" y="416"/>
                    <a:pt x="64" y="384"/>
                    <a:pt x="64" y="352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8"/>
            <p:cNvSpPr/>
            <p:nvPr/>
          </p:nvSpPr>
          <p:spPr>
            <a:xfrm>
              <a:off x="6260850" y="2056150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33" y="0"/>
                  </a:moveTo>
                  <a:lnTo>
                    <a:pt x="1" y="32"/>
                  </a:lnTo>
                  <a:lnTo>
                    <a:pt x="1" y="352"/>
                  </a:lnTo>
                  <a:cubicBezTo>
                    <a:pt x="1" y="384"/>
                    <a:pt x="33" y="384"/>
                    <a:pt x="33" y="384"/>
                  </a:cubicBezTo>
                  <a:cubicBezTo>
                    <a:pt x="65" y="384"/>
                    <a:pt x="97" y="384"/>
                    <a:pt x="97" y="352"/>
                  </a:cubicBezTo>
                  <a:lnTo>
                    <a:pt x="97" y="32"/>
                  </a:lnTo>
                  <a:cubicBezTo>
                    <a:pt x="97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8"/>
            <p:cNvSpPr/>
            <p:nvPr/>
          </p:nvSpPr>
          <p:spPr>
            <a:xfrm>
              <a:off x="6272850" y="2052125"/>
              <a:ext cx="2425" cy="9650"/>
            </a:xfrm>
            <a:custGeom>
              <a:rect b="b" l="l" r="r" t="t"/>
              <a:pathLst>
                <a:path extrusionOk="0" h="386" w="97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53"/>
                  </a:lnTo>
                  <a:cubicBezTo>
                    <a:pt x="1" y="385"/>
                    <a:pt x="33" y="385"/>
                    <a:pt x="33" y="385"/>
                  </a:cubicBezTo>
                  <a:cubicBezTo>
                    <a:pt x="65" y="385"/>
                    <a:pt x="65" y="385"/>
                    <a:pt x="97" y="353"/>
                  </a:cubicBezTo>
                  <a:lnTo>
                    <a:pt x="97" y="33"/>
                  </a:lnTo>
                  <a:cubicBezTo>
                    <a:pt x="97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8"/>
            <p:cNvSpPr/>
            <p:nvPr/>
          </p:nvSpPr>
          <p:spPr>
            <a:xfrm>
              <a:off x="6283250" y="20465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353"/>
                  </a:lnTo>
                  <a:cubicBezTo>
                    <a:pt x="1" y="385"/>
                    <a:pt x="1" y="385"/>
                    <a:pt x="33" y="385"/>
                  </a:cubicBezTo>
                  <a:cubicBezTo>
                    <a:pt x="65" y="385"/>
                    <a:pt x="65" y="385"/>
                    <a:pt x="65" y="353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8"/>
            <p:cNvSpPr/>
            <p:nvPr/>
          </p:nvSpPr>
          <p:spPr>
            <a:xfrm>
              <a:off x="6292050" y="2040125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65" y="1"/>
                  </a:moveTo>
                  <a:cubicBezTo>
                    <a:pt x="33" y="1"/>
                    <a:pt x="1" y="33"/>
                    <a:pt x="1" y="33"/>
                  </a:cubicBezTo>
                  <a:lnTo>
                    <a:pt x="1" y="353"/>
                  </a:lnTo>
                  <a:cubicBezTo>
                    <a:pt x="1" y="385"/>
                    <a:pt x="33" y="385"/>
                    <a:pt x="65" y="385"/>
                  </a:cubicBezTo>
                  <a:cubicBezTo>
                    <a:pt x="65" y="385"/>
                    <a:pt x="97" y="385"/>
                    <a:pt x="97" y="353"/>
                  </a:cubicBezTo>
                  <a:lnTo>
                    <a:pt x="97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8"/>
            <p:cNvSpPr/>
            <p:nvPr/>
          </p:nvSpPr>
          <p:spPr>
            <a:xfrm>
              <a:off x="6168825" y="2032125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53"/>
                  </a:lnTo>
                  <a:lnTo>
                    <a:pt x="33" y="385"/>
                  </a:lnTo>
                  <a:cubicBezTo>
                    <a:pt x="65" y="385"/>
                    <a:pt x="97" y="353"/>
                    <a:pt x="97" y="353"/>
                  </a:cubicBezTo>
                  <a:lnTo>
                    <a:pt x="97" y="33"/>
                  </a:lnTo>
                  <a:cubicBezTo>
                    <a:pt x="97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6222450" y="20577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352"/>
                  </a:lnTo>
                  <a:cubicBezTo>
                    <a:pt x="0" y="384"/>
                    <a:pt x="0" y="416"/>
                    <a:pt x="32" y="416"/>
                  </a:cubicBezTo>
                  <a:cubicBezTo>
                    <a:pt x="32" y="416"/>
                    <a:pt x="64" y="384"/>
                    <a:pt x="64" y="352"/>
                  </a:cubicBez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6208850" y="2056150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32" y="0"/>
                  </a:moveTo>
                  <a:lnTo>
                    <a:pt x="0" y="32"/>
                  </a:lnTo>
                  <a:lnTo>
                    <a:pt x="0" y="352"/>
                  </a:lnTo>
                  <a:cubicBezTo>
                    <a:pt x="0" y="384"/>
                    <a:pt x="32" y="384"/>
                    <a:pt x="32" y="384"/>
                  </a:cubicBezTo>
                  <a:cubicBezTo>
                    <a:pt x="64" y="384"/>
                    <a:pt x="96" y="384"/>
                    <a:pt x="96" y="352"/>
                  </a:cubicBezTo>
                  <a:lnTo>
                    <a:pt x="96" y="32"/>
                  </a:lnTo>
                  <a:cubicBezTo>
                    <a:pt x="96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6196850" y="2052125"/>
              <a:ext cx="2425" cy="9650"/>
            </a:xfrm>
            <a:custGeom>
              <a:rect b="b" l="l" r="r" t="t"/>
              <a:pathLst>
                <a:path extrusionOk="0" h="386" w="97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32" y="385"/>
                    <a:pt x="32" y="385"/>
                  </a:cubicBezTo>
                  <a:cubicBezTo>
                    <a:pt x="64" y="385"/>
                    <a:pt x="96" y="385"/>
                    <a:pt x="96" y="353"/>
                  </a:cubicBezTo>
                  <a:lnTo>
                    <a:pt x="96" y="33"/>
                  </a:lnTo>
                  <a:cubicBezTo>
                    <a:pt x="96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6187225" y="20465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353"/>
                  </a:lnTo>
                  <a:cubicBezTo>
                    <a:pt x="1" y="385"/>
                    <a:pt x="1" y="385"/>
                    <a:pt x="33" y="385"/>
                  </a:cubicBezTo>
                  <a:cubicBezTo>
                    <a:pt x="33" y="385"/>
                    <a:pt x="65" y="385"/>
                    <a:pt x="65" y="353"/>
                  </a:cubicBezTo>
                  <a:lnTo>
                    <a:pt x="65" y="33"/>
                  </a:lnTo>
                  <a:cubicBezTo>
                    <a:pt x="65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6177625" y="20401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353"/>
                  </a:lnTo>
                  <a:cubicBezTo>
                    <a:pt x="1" y="385"/>
                    <a:pt x="33" y="385"/>
                    <a:pt x="33" y="385"/>
                  </a:cubicBezTo>
                  <a:cubicBezTo>
                    <a:pt x="65" y="385"/>
                    <a:pt x="65" y="385"/>
                    <a:pt x="65" y="353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6199250" y="1988925"/>
              <a:ext cx="74425" cy="42425"/>
            </a:xfrm>
            <a:custGeom>
              <a:rect b="b" l="l" r="r" t="t"/>
              <a:pathLst>
                <a:path extrusionOk="0" h="1697" w="2977">
                  <a:moveTo>
                    <a:pt x="640" y="1"/>
                  </a:moveTo>
                  <a:lnTo>
                    <a:pt x="416" y="97"/>
                  </a:lnTo>
                  <a:lnTo>
                    <a:pt x="736" y="289"/>
                  </a:lnTo>
                  <a:cubicBezTo>
                    <a:pt x="704" y="321"/>
                    <a:pt x="672" y="353"/>
                    <a:pt x="640" y="353"/>
                  </a:cubicBezTo>
                  <a:cubicBezTo>
                    <a:pt x="608" y="385"/>
                    <a:pt x="576" y="417"/>
                    <a:pt x="544" y="417"/>
                  </a:cubicBezTo>
                  <a:lnTo>
                    <a:pt x="224" y="225"/>
                  </a:lnTo>
                  <a:lnTo>
                    <a:pt x="0" y="353"/>
                  </a:lnTo>
                  <a:lnTo>
                    <a:pt x="384" y="577"/>
                  </a:lnTo>
                  <a:cubicBezTo>
                    <a:pt x="128" y="865"/>
                    <a:pt x="224" y="1249"/>
                    <a:pt x="640" y="1473"/>
                  </a:cubicBezTo>
                  <a:cubicBezTo>
                    <a:pt x="896" y="1633"/>
                    <a:pt x="1216" y="1697"/>
                    <a:pt x="1536" y="1697"/>
                  </a:cubicBezTo>
                  <a:lnTo>
                    <a:pt x="1536" y="1505"/>
                  </a:lnTo>
                  <a:cubicBezTo>
                    <a:pt x="1312" y="1473"/>
                    <a:pt x="1088" y="1441"/>
                    <a:pt x="928" y="1313"/>
                  </a:cubicBezTo>
                  <a:cubicBezTo>
                    <a:pt x="640" y="1185"/>
                    <a:pt x="576" y="961"/>
                    <a:pt x="672" y="737"/>
                  </a:cubicBezTo>
                  <a:lnTo>
                    <a:pt x="672" y="737"/>
                  </a:lnTo>
                  <a:lnTo>
                    <a:pt x="1280" y="1121"/>
                  </a:lnTo>
                  <a:lnTo>
                    <a:pt x="1504" y="993"/>
                  </a:lnTo>
                  <a:lnTo>
                    <a:pt x="832" y="577"/>
                  </a:lnTo>
                  <a:cubicBezTo>
                    <a:pt x="832" y="545"/>
                    <a:pt x="864" y="545"/>
                    <a:pt x="928" y="513"/>
                  </a:cubicBezTo>
                  <a:cubicBezTo>
                    <a:pt x="960" y="481"/>
                    <a:pt x="992" y="481"/>
                    <a:pt x="1024" y="449"/>
                  </a:cubicBezTo>
                  <a:lnTo>
                    <a:pt x="1728" y="865"/>
                  </a:lnTo>
                  <a:lnTo>
                    <a:pt x="1920" y="737"/>
                  </a:lnTo>
                  <a:lnTo>
                    <a:pt x="1312" y="385"/>
                  </a:lnTo>
                  <a:cubicBezTo>
                    <a:pt x="1414" y="364"/>
                    <a:pt x="1525" y="354"/>
                    <a:pt x="1637" y="354"/>
                  </a:cubicBezTo>
                  <a:cubicBezTo>
                    <a:pt x="1880" y="354"/>
                    <a:pt x="2130" y="403"/>
                    <a:pt x="2305" y="513"/>
                  </a:cubicBezTo>
                  <a:cubicBezTo>
                    <a:pt x="2465" y="609"/>
                    <a:pt x="2561" y="737"/>
                    <a:pt x="2593" y="865"/>
                  </a:cubicBezTo>
                  <a:lnTo>
                    <a:pt x="2977" y="865"/>
                  </a:lnTo>
                  <a:cubicBezTo>
                    <a:pt x="2945" y="705"/>
                    <a:pt x="2817" y="513"/>
                    <a:pt x="2561" y="353"/>
                  </a:cubicBezTo>
                  <a:cubicBezTo>
                    <a:pt x="2287" y="205"/>
                    <a:pt x="1931" y="127"/>
                    <a:pt x="1574" y="127"/>
                  </a:cubicBezTo>
                  <a:cubicBezTo>
                    <a:pt x="1387" y="127"/>
                    <a:pt x="1200" y="149"/>
                    <a:pt x="1024" y="193"/>
                  </a:cubicBezTo>
                  <a:lnTo>
                    <a:pt x="64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6198450" y="1987325"/>
              <a:ext cx="76025" cy="44825"/>
            </a:xfrm>
            <a:custGeom>
              <a:rect b="b" l="l" r="r" t="t"/>
              <a:pathLst>
                <a:path extrusionOk="0" h="1793" w="3041">
                  <a:moveTo>
                    <a:pt x="672" y="97"/>
                  </a:moveTo>
                  <a:lnTo>
                    <a:pt x="1024" y="289"/>
                  </a:lnTo>
                  <a:lnTo>
                    <a:pt x="1056" y="289"/>
                  </a:lnTo>
                  <a:cubicBezTo>
                    <a:pt x="1232" y="245"/>
                    <a:pt x="1419" y="223"/>
                    <a:pt x="1606" y="223"/>
                  </a:cubicBezTo>
                  <a:cubicBezTo>
                    <a:pt x="1963" y="223"/>
                    <a:pt x="2319" y="301"/>
                    <a:pt x="2593" y="449"/>
                  </a:cubicBezTo>
                  <a:cubicBezTo>
                    <a:pt x="2785" y="577"/>
                    <a:pt x="2945" y="737"/>
                    <a:pt x="2977" y="897"/>
                  </a:cubicBezTo>
                  <a:lnTo>
                    <a:pt x="2657" y="897"/>
                  </a:lnTo>
                  <a:cubicBezTo>
                    <a:pt x="2625" y="769"/>
                    <a:pt x="2529" y="641"/>
                    <a:pt x="2369" y="545"/>
                  </a:cubicBezTo>
                  <a:cubicBezTo>
                    <a:pt x="2155" y="426"/>
                    <a:pt x="1888" y="360"/>
                    <a:pt x="1621" y="360"/>
                  </a:cubicBezTo>
                  <a:cubicBezTo>
                    <a:pt x="1528" y="360"/>
                    <a:pt x="1435" y="368"/>
                    <a:pt x="1344" y="385"/>
                  </a:cubicBezTo>
                  <a:cubicBezTo>
                    <a:pt x="1312" y="385"/>
                    <a:pt x="1312" y="417"/>
                    <a:pt x="1312" y="417"/>
                  </a:cubicBezTo>
                  <a:lnTo>
                    <a:pt x="1312" y="449"/>
                  </a:lnTo>
                  <a:lnTo>
                    <a:pt x="1888" y="801"/>
                  </a:lnTo>
                  <a:lnTo>
                    <a:pt x="1760" y="865"/>
                  </a:lnTo>
                  <a:lnTo>
                    <a:pt x="1088" y="481"/>
                  </a:lnTo>
                  <a:lnTo>
                    <a:pt x="1056" y="481"/>
                  </a:lnTo>
                  <a:cubicBezTo>
                    <a:pt x="992" y="513"/>
                    <a:pt x="960" y="513"/>
                    <a:pt x="928" y="545"/>
                  </a:cubicBezTo>
                  <a:cubicBezTo>
                    <a:pt x="896" y="577"/>
                    <a:pt x="864" y="577"/>
                    <a:pt x="832" y="609"/>
                  </a:cubicBezTo>
                  <a:lnTo>
                    <a:pt x="800" y="641"/>
                  </a:lnTo>
                  <a:cubicBezTo>
                    <a:pt x="800" y="673"/>
                    <a:pt x="800" y="673"/>
                    <a:pt x="832" y="673"/>
                  </a:cubicBezTo>
                  <a:lnTo>
                    <a:pt x="1472" y="1057"/>
                  </a:lnTo>
                  <a:lnTo>
                    <a:pt x="1312" y="1121"/>
                  </a:lnTo>
                  <a:lnTo>
                    <a:pt x="704" y="769"/>
                  </a:lnTo>
                  <a:cubicBezTo>
                    <a:pt x="672" y="769"/>
                    <a:pt x="672" y="801"/>
                    <a:pt x="672" y="801"/>
                  </a:cubicBezTo>
                  <a:cubicBezTo>
                    <a:pt x="544" y="1025"/>
                    <a:pt x="640" y="1249"/>
                    <a:pt x="928" y="1409"/>
                  </a:cubicBezTo>
                  <a:cubicBezTo>
                    <a:pt x="1088" y="1505"/>
                    <a:pt x="1312" y="1569"/>
                    <a:pt x="1536" y="1601"/>
                  </a:cubicBezTo>
                  <a:lnTo>
                    <a:pt x="1536" y="1729"/>
                  </a:lnTo>
                  <a:cubicBezTo>
                    <a:pt x="1216" y="1729"/>
                    <a:pt x="928" y="1633"/>
                    <a:pt x="704" y="1505"/>
                  </a:cubicBezTo>
                  <a:cubicBezTo>
                    <a:pt x="480" y="1377"/>
                    <a:pt x="352" y="1217"/>
                    <a:pt x="320" y="1057"/>
                  </a:cubicBezTo>
                  <a:cubicBezTo>
                    <a:pt x="288" y="929"/>
                    <a:pt x="320" y="801"/>
                    <a:pt x="448" y="673"/>
                  </a:cubicBezTo>
                  <a:lnTo>
                    <a:pt x="448" y="641"/>
                  </a:lnTo>
                  <a:cubicBezTo>
                    <a:pt x="448" y="641"/>
                    <a:pt x="448" y="609"/>
                    <a:pt x="416" y="609"/>
                  </a:cubicBezTo>
                  <a:lnTo>
                    <a:pt x="96" y="417"/>
                  </a:lnTo>
                  <a:lnTo>
                    <a:pt x="256" y="353"/>
                  </a:lnTo>
                  <a:lnTo>
                    <a:pt x="544" y="513"/>
                  </a:lnTo>
                  <a:lnTo>
                    <a:pt x="608" y="513"/>
                  </a:lnTo>
                  <a:cubicBezTo>
                    <a:pt x="640" y="481"/>
                    <a:pt x="640" y="481"/>
                    <a:pt x="704" y="449"/>
                  </a:cubicBezTo>
                  <a:cubicBezTo>
                    <a:pt x="736" y="417"/>
                    <a:pt x="768" y="417"/>
                    <a:pt x="800" y="385"/>
                  </a:cubicBezTo>
                  <a:cubicBezTo>
                    <a:pt x="800" y="385"/>
                    <a:pt x="832" y="385"/>
                    <a:pt x="832" y="353"/>
                  </a:cubicBezTo>
                  <a:lnTo>
                    <a:pt x="800" y="321"/>
                  </a:lnTo>
                  <a:lnTo>
                    <a:pt x="544" y="161"/>
                  </a:lnTo>
                  <a:lnTo>
                    <a:pt x="672" y="97"/>
                  </a:lnTo>
                  <a:close/>
                  <a:moveTo>
                    <a:pt x="640" y="0"/>
                  </a:moveTo>
                  <a:lnTo>
                    <a:pt x="448" y="129"/>
                  </a:lnTo>
                  <a:cubicBezTo>
                    <a:pt x="416" y="129"/>
                    <a:pt x="416" y="161"/>
                    <a:pt x="416" y="161"/>
                  </a:cubicBezTo>
                  <a:cubicBezTo>
                    <a:pt x="416" y="193"/>
                    <a:pt x="416" y="193"/>
                    <a:pt x="448" y="193"/>
                  </a:cubicBezTo>
                  <a:lnTo>
                    <a:pt x="704" y="353"/>
                  </a:lnTo>
                  <a:cubicBezTo>
                    <a:pt x="704" y="353"/>
                    <a:pt x="672" y="385"/>
                    <a:pt x="640" y="385"/>
                  </a:cubicBezTo>
                  <a:cubicBezTo>
                    <a:pt x="640" y="417"/>
                    <a:pt x="608" y="417"/>
                    <a:pt x="576" y="449"/>
                  </a:cubicBezTo>
                  <a:lnTo>
                    <a:pt x="256" y="257"/>
                  </a:lnTo>
                  <a:lnTo>
                    <a:pt x="224" y="257"/>
                  </a:lnTo>
                  <a:lnTo>
                    <a:pt x="0" y="385"/>
                  </a:lnTo>
                  <a:lnTo>
                    <a:pt x="0" y="417"/>
                  </a:lnTo>
                  <a:lnTo>
                    <a:pt x="0" y="449"/>
                  </a:lnTo>
                  <a:lnTo>
                    <a:pt x="352" y="641"/>
                  </a:lnTo>
                  <a:cubicBezTo>
                    <a:pt x="256" y="769"/>
                    <a:pt x="224" y="929"/>
                    <a:pt x="256" y="1057"/>
                  </a:cubicBezTo>
                  <a:cubicBezTo>
                    <a:pt x="288" y="1249"/>
                    <a:pt x="448" y="1441"/>
                    <a:pt x="672" y="1569"/>
                  </a:cubicBezTo>
                  <a:cubicBezTo>
                    <a:pt x="896" y="1729"/>
                    <a:pt x="1216" y="1793"/>
                    <a:pt x="1568" y="1793"/>
                  </a:cubicBezTo>
                  <a:lnTo>
                    <a:pt x="1600" y="1793"/>
                  </a:lnTo>
                  <a:lnTo>
                    <a:pt x="1600" y="1761"/>
                  </a:lnTo>
                  <a:lnTo>
                    <a:pt x="1600" y="1537"/>
                  </a:lnTo>
                  <a:cubicBezTo>
                    <a:pt x="1600" y="1537"/>
                    <a:pt x="1600" y="1505"/>
                    <a:pt x="1568" y="1505"/>
                  </a:cubicBezTo>
                  <a:cubicBezTo>
                    <a:pt x="1344" y="1505"/>
                    <a:pt x="1120" y="1441"/>
                    <a:pt x="960" y="1345"/>
                  </a:cubicBezTo>
                  <a:cubicBezTo>
                    <a:pt x="736" y="1217"/>
                    <a:pt x="640" y="1025"/>
                    <a:pt x="704" y="865"/>
                  </a:cubicBezTo>
                  <a:lnTo>
                    <a:pt x="704" y="865"/>
                  </a:lnTo>
                  <a:lnTo>
                    <a:pt x="1312" y="1185"/>
                  </a:lnTo>
                  <a:cubicBezTo>
                    <a:pt x="1312" y="1201"/>
                    <a:pt x="1312" y="1209"/>
                    <a:pt x="1316" y="1209"/>
                  </a:cubicBezTo>
                  <a:cubicBezTo>
                    <a:pt x="1320" y="1209"/>
                    <a:pt x="1328" y="1201"/>
                    <a:pt x="1344" y="1185"/>
                  </a:cubicBezTo>
                  <a:lnTo>
                    <a:pt x="1536" y="1089"/>
                  </a:lnTo>
                  <a:lnTo>
                    <a:pt x="1568" y="1057"/>
                  </a:lnTo>
                  <a:cubicBezTo>
                    <a:pt x="1568" y="1025"/>
                    <a:pt x="1568" y="1025"/>
                    <a:pt x="1536" y="1025"/>
                  </a:cubicBezTo>
                  <a:lnTo>
                    <a:pt x="896" y="641"/>
                  </a:lnTo>
                  <a:cubicBezTo>
                    <a:pt x="928" y="641"/>
                    <a:pt x="928" y="609"/>
                    <a:pt x="960" y="609"/>
                  </a:cubicBezTo>
                  <a:cubicBezTo>
                    <a:pt x="992" y="577"/>
                    <a:pt x="1024" y="577"/>
                    <a:pt x="1056" y="545"/>
                  </a:cubicBezTo>
                  <a:lnTo>
                    <a:pt x="1728" y="961"/>
                  </a:lnTo>
                  <a:lnTo>
                    <a:pt x="1760" y="961"/>
                  </a:lnTo>
                  <a:lnTo>
                    <a:pt x="1984" y="833"/>
                  </a:lnTo>
                  <a:lnTo>
                    <a:pt x="1984" y="801"/>
                  </a:lnTo>
                  <a:lnTo>
                    <a:pt x="1984" y="769"/>
                  </a:lnTo>
                  <a:lnTo>
                    <a:pt x="1440" y="449"/>
                  </a:lnTo>
                  <a:cubicBezTo>
                    <a:pt x="1495" y="443"/>
                    <a:pt x="1550" y="440"/>
                    <a:pt x="1605" y="440"/>
                  </a:cubicBezTo>
                  <a:cubicBezTo>
                    <a:pt x="1867" y="440"/>
                    <a:pt x="2119" y="503"/>
                    <a:pt x="2304" y="609"/>
                  </a:cubicBezTo>
                  <a:cubicBezTo>
                    <a:pt x="2465" y="705"/>
                    <a:pt x="2561" y="801"/>
                    <a:pt x="2593" y="929"/>
                  </a:cubicBezTo>
                  <a:cubicBezTo>
                    <a:pt x="2593" y="961"/>
                    <a:pt x="2593" y="961"/>
                    <a:pt x="2625" y="961"/>
                  </a:cubicBezTo>
                  <a:lnTo>
                    <a:pt x="3041" y="961"/>
                  </a:lnTo>
                  <a:lnTo>
                    <a:pt x="3041" y="929"/>
                  </a:lnTo>
                  <a:cubicBezTo>
                    <a:pt x="3009" y="705"/>
                    <a:pt x="2881" y="513"/>
                    <a:pt x="2625" y="385"/>
                  </a:cubicBezTo>
                  <a:cubicBezTo>
                    <a:pt x="2351" y="237"/>
                    <a:pt x="1981" y="159"/>
                    <a:pt x="1614" y="159"/>
                  </a:cubicBezTo>
                  <a:cubicBezTo>
                    <a:pt x="1423" y="159"/>
                    <a:pt x="1232" y="181"/>
                    <a:pt x="1056" y="225"/>
                  </a:cubicBezTo>
                  <a:lnTo>
                    <a:pt x="67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6172025" y="1983325"/>
              <a:ext cx="146450" cy="64825"/>
            </a:xfrm>
            <a:custGeom>
              <a:rect b="b" l="l" r="r" t="t"/>
              <a:pathLst>
                <a:path extrusionOk="0" h="2593" w="5858">
                  <a:moveTo>
                    <a:pt x="5858" y="32"/>
                  </a:moveTo>
                  <a:lnTo>
                    <a:pt x="5856" y="93"/>
                  </a:lnTo>
                  <a:lnTo>
                    <a:pt x="5856" y="93"/>
                  </a:lnTo>
                  <a:cubicBezTo>
                    <a:pt x="5857" y="84"/>
                    <a:pt x="5858" y="75"/>
                    <a:pt x="5858" y="64"/>
                  </a:cubicBezTo>
                  <a:lnTo>
                    <a:pt x="5858" y="32"/>
                  </a:lnTo>
                  <a:close/>
                  <a:moveTo>
                    <a:pt x="1" y="0"/>
                  </a:moveTo>
                  <a:lnTo>
                    <a:pt x="1" y="897"/>
                  </a:lnTo>
                  <a:cubicBezTo>
                    <a:pt x="1" y="1313"/>
                    <a:pt x="289" y="1761"/>
                    <a:pt x="865" y="2081"/>
                  </a:cubicBezTo>
                  <a:cubicBezTo>
                    <a:pt x="993" y="2177"/>
                    <a:pt x="1153" y="2241"/>
                    <a:pt x="1281" y="2273"/>
                  </a:cubicBezTo>
                  <a:cubicBezTo>
                    <a:pt x="1409" y="2337"/>
                    <a:pt x="1505" y="2369"/>
                    <a:pt x="1633" y="2401"/>
                  </a:cubicBezTo>
                  <a:cubicBezTo>
                    <a:pt x="1729" y="2433"/>
                    <a:pt x="1857" y="2465"/>
                    <a:pt x="1953" y="2497"/>
                  </a:cubicBezTo>
                  <a:cubicBezTo>
                    <a:pt x="2049" y="2497"/>
                    <a:pt x="2145" y="2529"/>
                    <a:pt x="2241" y="2529"/>
                  </a:cubicBezTo>
                  <a:cubicBezTo>
                    <a:pt x="2337" y="2561"/>
                    <a:pt x="2433" y="2561"/>
                    <a:pt x="2529" y="2561"/>
                  </a:cubicBezTo>
                  <a:cubicBezTo>
                    <a:pt x="2625" y="2561"/>
                    <a:pt x="2721" y="2593"/>
                    <a:pt x="2817" y="2593"/>
                  </a:cubicBezTo>
                  <a:lnTo>
                    <a:pt x="3105" y="2593"/>
                  </a:lnTo>
                  <a:cubicBezTo>
                    <a:pt x="3201" y="2593"/>
                    <a:pt x="3329" y="2561"/>
                    <a:pt x="3426" y="2561"/>
                  </a:cubicBezTo>
                  <a:cubicBezTo>
                    <a:pt x="3554" y="2561"/>
                    <a:pt x="3682" y="2529"/>
                    <a:pt x="3810" y="2497"/>
                  </a:cubicBezTo>
                  <a:cubicBezTo>
                    <a:pt x="4002" y="2465"/>
                    <a:pt x="4194" y="2433"/>
                    <a:pt x="4354" y="2369"/>
                  </a:cubicBezTo>
                  <a:cubicBezTo>
                    <a:pt x="4578" y="2305"/>
                    <a:pt x="4802" y="2209"/>
                    <a:pt x="4994" y="2081"/>
                  </a:cubicBezTo>
                  <a:lnTo>
                    <a:pt x="5026" y="2081"/>
                  </a:lnTo>
                  <a:cubicBezTo>
                    <a:pt x="5186" y="1985"/>
                    <a:pt x="5282" y="1889"/>
                    <a:pt x="5410" y="1793"/>
                  </a:cubicBezTo>
                  <a:cubicBezTo>
                    <a:pt x="5474" y="1729"/>
                    <a:pt x="5538" y="1665"/>
                    <a:pt x="5570" y="1601"/>
                  </a:cubicBezTo>
                  <a:cubicBezTo>
                    <a:pt x="5634" y="1537"/>
                    <a:pt x="5666" y="1505"/>
                    <a:pt x="5698" y="1441"/>
                  </a:cubicBezTo>
                  <a:cubicBezTo>
                    <a:pt x="5730" y="1377"/>
                    <a:pt x="5762" y="1313"/>
                    <a:pt x="5762" y="1281"/>
                  </a:cubicBezTo>
                  <a:cubicBezTo>
                    <a:pt x="5794" y="1217"/>
                    <a:pt x="5794" y="1153"/>
                    <a:pt x="5826" y="1089"/>
                  </a:cubicBezTo>
                  <a:lnTo>
                    <a:pt x="5826" y="929"/>
                  </a:lnTo>
                  <a:lnTo>
                    <a:pt x="5826" y="897"/>
                  </a:lnTo>
                  <a:lnTo>
                    <a:pt x="5856" y="93"/>
                  </a:lnTo>
                  <a:lnTo>
                    <a:pt x="5856" y="93"/>
                  </a:lnTo>
                  <a:cubicBezTo>
                    <a:pt x="5848" y="140"/>
                    <a:pt x="5826" y="171"/>
                    <a:pt x="5826" y="225"/>
                  </a:cubicBezTo>
                  <a:cubicBezTo>
                    <a:pt x="5826" y="289"/>
                    <a:pt x="5794" y="353"/>
                    <a:pt x="5762" y="385"/>
                  </a:cubicBezTo>
                  <a:cubicBezTo>
                    <a:pt x="5762" y="449"/>
                    <a:pt x="5730" y="513"/>
                    <a:pt x="5698" y="545"/>
                  </a:cubicBezTo>
                  <a:cubicBezTo>
                    <a:pt x="5666" y="609"/>
                    <a:pt x="5634" y="673"/>
                    <a:pt x="5570" y="737"/>
                  </a:cubicBezTo>
                  <a:cubicBezTo>
                    <a:pt x="5538" y="801"/>
                    <a:pt x="5474" y="865"/>
                    <a:pt x="5410" y="929"/>
                  </a:cubicBezTo>
                  <a:cubicBezTo>
                    <a:pt x="5314" y="1025"/>
                    <a:pt x="5186" y="1121"/>
                    <a:pt x="5026" y="1217"/>
                  </a:cubicBezTo>
                  <a:lnTo>
                    <a:pt x="4994" y="1217"/>
                  </a:lnTo>
                  <a:cubicBezTo>
                    <a:pt x="4802" y="1345"/>
                    <a:pt x="4578" y="1441"/>
                    <a:pt x="4354" y="1505"/>
                  </a:cubicBezTo>
                  <a:cubicBezTo>
                    <a:pt x="4194" y="1569"/>
                    <a:pt x="4002" y="1601"/>
                    <a:pt x="3810" y="1633"/>
                  </a:cubicBezTo>
                  <a:cubicBezTo>
                    <a:pt x="3682" y="1665"/>
                    <a:pt x="3554" y="1665"/>
                    <a:pt x="3426" y="1697"/>
                  </a:cubicBezTo>
                  <a:lnTo>
                    <a:pt x="3105" y="1697"/>
                  </a:lnTo>
                  <a:cubicBezTo>
                    <a:pt x="3057" y="1713"/>
                    <a:pt x="3009" y="1721"/>
                    <a:pt x="2961" y="1721"/>
                  </a:cubicBezTo>
                  <a:cubicBezTo>
                    <a:pt x="2913" y="1721"/>
                    <a:pt x="2865" y="1713"/>
                    <a:pt x="2817" y="1697"/>
                  </a:cubicBezTo>
                  <a:lnTo>
                    <a:pt x="2529" y="1697"/>
                  </a:lnTo>
                  <a:cubicBezTo>
                    <a:pt x="2433" y="1697"/>
                    <a:pt x="2337" y="1665"/>
                    <a:pt x="2241" y="1665"/>
                  </a:cubicBezTo>
                  <a:cubicBezTo>
                    <a:pt x="2145" y="1633"/>
                    <a:pt x="2049" y="1633"/>
                    <a:pt x="1953" y="1601"/>
                  </a:cubicBezTo>
                  <a:cubicBezTo>
                    <a:pt x="1857" y="1601"/>
                    <a:pt x="1761" y="1569"/>
                    <a:pt x="1633" y="1537"/>
                  </a:cubicBezTo>
                  <a:cubicBezTo>
                    <a:pt x="1537" y="1505"/>
                    <a:pt x="1409" y="1473"/>
                    <a:pt x="1281" y="1409"/>
                  </a:cubicBezTo>
                  <a:cubicBezTo>
                    <a:pt x="1153" y="1345"/>
                    <a:pt x="993" y="1281"/>
                    <a:pt x="865" y="1217"/>
                  </a:cubicBezTo>
                  <a:cubicBezTo>
                    <a:pt x="289" y="897"/>
                    <a:pt x="1" y="449"/>
                    <a:pt x="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6171225" y="1982525"/>
              <a:ext cx="148050" cy="66425"/>
            </a:xfrm>
            <a:custGeom>
              <a:rect b="b" l="l" r="r" t="t"/>
              <a:pathLst>
                <a:path extrusionOk="0" h="2657" w="5922">
                  <a:moveTo>
                    <a:pt x="65" y="417"/>
                  </a:moveTo>
                  <a:cubicBezTo>
                    <a:pt x="193" y="737"/>
                    <a:pt x="481" y="1057"/>
                    <a:pt x="897" y="1281"/>
                  </a:cubicBezTo>
                  <a:cubicBezTo>
                    <a:pt x="1025" y="1345"/>
                    <a:pt x="1153" y="1409"/>
                    <a:pt x="1313" y="1473"/>
                  </a:cubicBezTo>
                  <a:cubicBezTo>
                    <a:pt x="1409" y="1537"/>
                    <a:pt x="1537" y="1569"/>
                    <a:pt x="1665" y="1601"/>
                  </a:cubicBezTo>
                  <a:cubicBezTo>
                    <a:pt x="1761" y="1633"/>
                    <a:pt x="1857" y="1665"/>
                    <a:pt x="1985" y="1665"/>
                  </a:cubicBezTo>
                  <a:cubicBezTo>
                    <a:pt x="2081" y="1697"/>
                    <a:pt x="2177" y="1697"/>
                    <a:pt x="2273" y="1729"/>
                  </a:cubicBezTo>
                  <a:cubicBezTo>
                    <a:pt x="2369" y="1729"/>
                    <a:pt x="2465" y="1761"/>
                    <a:pt x="2561" y="1761"/>
                  </a:cubicBezTo>
                  <a:cubicBezTo>
                    <a:pt x="2657" y="1761"/>
                    <a:pt x="2753" y="1761"/>
                    <a:pt x="2849" y="1793"/>
                  </a:cubicBezTo>
                  <a:lnTo>
                    <a:pt x="3137" y="1793"/>
                  </a:lnTo>
                  <a:cubicBezTo>
                    <a:pt x="3233" y="1793"/>
                    <a:pt x="3361" y="1761"/>
                    <a:pt x="3458" y="1761"/>
                  </a:cubicBezTo>
                  <a:cubicBezTo>
                    <a:pt x="3586" y="1761"/>
                    <a:pt x="3714" y="1729"/>
                    <a:pt x="3842" y="1697"/>
                  </a:cubicBezTo>
                  <a:cubicBezTo>
                    <a:pt x="4034" y="1665"/>
                    <a:pt x="4226" y="1633"/>
                    <a:pt x="4386" y="1569"/>
                  </a:cubicBezTo>
                  <a:cubicBezTo>
                    <a:pt x="4642" y="1505"/>
                    <a:pt x="4866" y="1409"/>
                    <a:pt x="5058" y="1281"/>
                  </a:cubicBezTo>
                  <a:lnTo>
                    <a:pt x="5090" y="1249"/>
                  </a:lnTo>
                  <a:cubicBezTo>
                    <a:pt x="5218" y="1185"/>
                    <a:pt x="5346" y="1089"/>
                    <a:pt x="5474" y="993"/>
                  </a:cubicBezTo>
                  <a:cubicBezTo>
                    <a:pt x="5538" y="929"/>
                    <a:pt x="5602" y="865"/>
                    <a:pt x="5634" y="801"/>
                  </a:cubicBezTo>
                  <a:cubicBezTo>
                    <a:pt x="5698" y="737"/>
                    <a:pt x="5730" y="673"/>
                    <a:pt x="5762" y="609"/>
                  </a:cubicBezTo>
                  <a:cubicBezTo>
                    <a:pt x="5794" y="545"/>
                    <a:pt x="5826" y="513"/>
                    <a:pt x="5826" y="449"/>
                  </a:cubicBezTo>
                  <a:lnTo>
                    <a:pt x="5826" y="929"/>
                  </a:lnTo>
                  <a:lnTo>
                    <a:pt x="5826" y="961"/>
                  </a:lnTo>
                  <a:lnTo>
                    <a:pt x="5826" y="1121"/>
                  </a:lnTo>
                  <a:cubicBezTo>
                    <a:pt x="5826" y="1185"/>
                    <a:pt x="5794" y="1249"/>
                    <a:pt x="5762" y="1281"/>
                  </a:cubicBezTo>
                  <a:cubicBezTo>
                    <a:pt x="5762" y="1345"/>
                    <a:pt x="5730" y="1409"/>
                    <a:pt x="5698" y="1441"/>
                  </a:cubicBezTo>
                  <a:cubicBezTo>
                    <a:pt x="5666" y="1505"/>
                    <a:pt x="5634" y="1569"/>
                    <a:pt x="5570" y="1601"/>
                  </a:cubicBezTo>
                  <a:cubicBezTo>
                    <a:pt x="5538" y="1697"/>
                    <a:pt x="5474" y="1761"/>
                    <a:pt x="5410" y="1793"/>
                  </a:cubicBezTo>
                  <a:cubicBezTo>
                    <a:pt x="5314" y="1889"/>
                    <a:pt x="5186" y="1985"/>
                    <a:pt x="5058" y="2081"/>
                  </a:cubicBezTo>
                  <a:lnTo>
                    <a:pt x="4994" y="2081"/>
                  </a:lnTo>
                  <a:cubicBezTo>
                    <a:pt x="4834" y="2209"/>
                    <a:pt x="4610" y="2305"/>
                    <a:pt x="4386" y="2369"/>
                  </a:cubicBezTo>
                  <a:cubicBezTo>
                    <a:pt x="4194" y="2433"/>
                    <a:pt x="4002" y="2465"/>
                    <a:pt x="3842" y="2497"/>
                  </a:cubicBezTo>
                  <a:cubicBezTo>
                    <a:pt x="3714" y="2529"/>
                    <a:pt x="3586" y="2561"/>
                    <a:pt x="3458" y="2561"/>
                  </a:cubicBezTo>
                  <a:cubicBezTo>
                    <a:pt x="3361" y="2561"/>
                    <a:pt x="3233" y="2593"/>
                    <a:pt x="3137" y="2593"/>
                  </a:cubicBezTo>
                  <a:lnTo>
                    <a:pt x="2849" y="2593"/>
                  </a:lnTo>
                  <a:cubicBezTo>
                    <a:pt x="2753" y="2593"/>
                    <a:pt x="2657" y="2561"/>
                    <a:pt x="2561" y="2561"/>
                  </a:cubicBezTo>
                  <a:cubicBezTo>
                    <a:pt x="2465" y="2561"/>
                    <a:pt x="2369" y="2561"/>
                    <a:pt x="2273" y="2529"/>
                  </a:cubicBezTo>
                  <a:cubicBezTo>
                    <a:pt x="2177" y="2529"/>
                    <a:pt x="2081" y="2497"/>
                    <a:pt x="1985" y="2497"/>
                  </a:cubicBezTo>
                  <a:lnTo>
                    <a:pt x="1697" y="2401"/>
                  </a:lnTo>
                  <a:cubicBezTo>
                    <a:pt x="1569" y="2369"/>
                    <a:pt x="1441" y="2337"/>
                    <a:pt x="1345" y="2305"/>
                  </a:cubicBezTo>
                  <a:cubicBezTo>
                    <a:pt x="1185" y="2241"/>
                    <a:pt x="1057" y="2177"/>
                    <a:pt x="929" y="2081"/>
                  </a:cubicBezTo>
                  <a:cubicBezTo>
                    <a:pt x="385" y="1793"/>
                    <a:pt x="65" y="1377"/>
                    <a:pt x="65" y="929"/>
                  </a:cubicBezTo>
                  <a:lnTo>
                    <a:pt x="65" y="417"/>
                  </a:lnTo>
                  <a:close/>
                  <a:moveTo>
                    <a:pt x="33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929"/>
                  </a:lnTo>
                  <a:cubicBezTo>
                    <a:pt x="1" y="1377"/>
                    <a:pt x="321" y="1825"/>
                    <a:pt x="897" y="2145"/>
                  </a:cubicBezTo>
                  <a:cubicBezTo>
                    <a:pt x="1025" y="2241"/>
                    <a:pt x="1153" y="2305"/>
                    <a:pt x="1313" y="2369"/>
                  </a:cubicBezTo>
                  <a:cubicBezTo>
                    <a:pt x="1409" y="2401"/>
                    <a:pt x="1537" y="2433"/>
                    <a:pt x="1665" y="2465"/>
                  </a:cubicBezTo>
                  <a:cubicBezTo>
                    <a:pt x="1761" y="2497"/>
                    <a:pt x="1857" y="2529"/>
                    <a:pt x="1985" y="2561"/>
                  </a:cubicBezTo>
                  <a:cubicBezTo>
                    <a:pt x="2081" y="2561"/>
                    <a:pt x="2177" y="2593"/>
                    <a:pt x="2273" y="2593"/>
                  </a:cubicBezTo>
                  <a:cubicBezTo>
                    <a:pt x="2369" y="2625"/>
                    <a:pt x="2465" y="2625"/>
                    <a:pt x="2561" y="2625"/>
                  </a:cubicBezTo>
                  <a:cubicBezTo>
                    <a:pt x="2657" y="2657"/>
                    <a:pt x="2753" y="2657"/>
                    <a:pt x="2849" y="2657"/>
                  </a:cubicBezTo>
                  <a:lnTo>
                    <a:pt x="3137" y="2657"/>
                  </a:lnTo>
                  <a:cubicBezTo>
                    <a:pt x="3265" y="2657"/>
                    <a:pt x="3361" y="2657"/>
                    <a:pt x="3458" y="2625"/>
                  </a:cubicBezTo>
                  <a:cubicBezTo>
                    <a:pt x="3586" y="2625"/>
                    <a:pt x="3714" y="2593"/>
                    <a:pt x="3842" y="2593"/>
                  </a:cubicBezTo>
                  <a:cubicBezTo>
                    <a:pt x="4034" y="2561"/>
                    <a:pt x="4226" y="2497"/>
                    <a:pt x="4386" y="2433"/>
                  </a:cubicBezTo>
                  <a:cubicBezTo>
                    <a:pt x="4642" y="2369"/>
                    <a:pt x="4866" y="2273"/>
                    <a:pt x="5058" y="2145"/>
                  </a:cubicBezTo>
                  <a:lnTo>
                    <a:pt x="5090" y="2145"/>
                  </a:lnTo>
                  <a:cubicBezTo>
                    <a:pt x="5218" y="2049"/>
                    <a:pt x="5346" y="1953"/>
                    <a:pt x="5474" y="1857"/>
                  </a:cubicBezTo>
                  <a:cubicBezTo>
                    <a:pt x="5538" y="1793"/>
                    <a:pt x="5602" y="1729"/>
                    <a:pt x="5634" y="1665"/>
                  </a:cubicBezTo>
                  <a:cubicBezTo>
                    <a:pt x="5698" y="1601"/>
                    <a:pt x="5730" y="1537"/>
                    <a:pt x="5762" y="1473"/>
                  </a:cubicBezTo>
                  <a:cubicBezTo>
                    <a:pt x="5794" y="1441"/>
                    <a:pt x="5826" y="1377"/>
                    <a:pt x="5858" y="1313"/>
                  </a:cubicBezTo>
                  <a:cubicBezTo>
                    <a:pt x="5858" y="1249"/>
                    <a:pt x="5890" y="1185"/>
                    <a:pt x="5890" y="1153"/>
                  </a:cubicBezTo>
                  <a:cubicBezTo>
                    <a:pt x="5890" y="1089"/>
                    <a:pt x="5922" y="1025"/>
                    <a:pt x="5922" y="961"/>
                  </a:cubicBezTo>
                  <a:lnTo>
                    <a:pt x="5922" y="929"/>
                  </a:lnTo>
                  <a:lnTo>
                    <a:pt x="5922" y="64"/>
                  </a:lnTo>
                  <a:lnTo>
                    <a:pt x="5890" y="32"/>
                  </a:lnTo>
                  <a:cubicBezTo>
                    <a:pt x="5858" y="32"/>
                    <a:pt x="5858" y="64"/>
                    <a:pt x="5858" y="64"/>
                  </a:cubicBezTo>
                  <a:lnTo>
                    <a:pt x="5858" y="96"/>
                  </a:lnTo>
                  <a:cubicBezTo>
                    <a:pt x="5826" y="160"/>
                    <a:pt x="5826" y="192"/>
                    <a:pt x="5826" y="257"/>
                  </a:cubicBezTo>
                  <a:cubicBezTo>
                    <a:pt x="5826" y="321"/>
                    <a:pt x="5794" y="353"/>
                    <a:pt x="5794" y="417"/>
                  </a:cubicBezTo>
                  <a:cubicBezTo>
                    <a:pt x="5762" y="481"/>
                    <a:pt x="5730" y="513"/>
                    <a:pt x="5698" y="577"/>
                  </a:cubicBezTo>
                  <a:cubicBezTo>
                    <a:pt x="5666" y="641"/>
                    <a:pt x="5634" y="673"/>
                    <a:pt x="5602" y="737"/>
                  </a:cubicBezTo>
                  <a:cubicBezTo>
                    <a:pt x="5538" y="801"/>
                    <a:pt x="5474" y="865"/>
                    <a:pt x="5410" y="929"/>
                  </a:cubicBezTo>
                  <a:cubicBezTo>
                    <a:pt x="5314" y="1025"/>
                    <a:pt x="5186" y="1121"/>
                    <a:pt x="5058" y="1217"/>
                  </a:cubicBezTo>
                  <a:lnTo>
                    <a:pt x="5026" y="1217"/>
                  </a:lnTo>
                  <a:cubicBezTo>
                    <a:pt x="4834" y="1345"/>
                    <a:pt x="4610" y="1441"/>
                    <a:pt x="4386" y="1505"/>
                  </a:cubicBezTo>
                  <a:cubicBezTo>
                    <a:pt x="4194" y="1569"/>
                    <a:pt x="4034" y="1601"/>
                    <a:pt x="3842" y="1633"/>
                  </a:cubicBezTo>
                  <a:cubicBezTo>
                    <a:pt x="3714" y="1665"/>
                    <a:pt x="3586" y="1665"/>
                    <a:pt x="3458" y="1697"/>
                  </a:cubicBezTo>
                  <a:lnTo>
                    <a:pt x="3137" y="1697"/>
                  </a:lnTo>
                  <a:cubicBezTo>
                    <a:pt x="3073" y="1697"/>
                    <a:pt x="3009" y="1711"/>
                    <a:pt x="2945" y="1711"/>
                  </a:cubicBezTo>
                  <a:cubicBezTo>
                    <a:pt x="2913" y="1711"/>
                    <a:pt x="2881" y="1707"/>
                    <a:pt x="2849" y="1697"/>
                  </a:cubicBezTo>
                  <a:lnTo>
                    <a:pt x="2561" y="1697"/>
                  </a:lnTo>
                  <a:cubicBezTo>
                    <a:pt x="2465" y="1697"/>
                    <a:pt x="2369" y="1665"/>
                    <a:pt x="2273" y="1665"/>
                  </a:cubicBezTo>
                  <a:cubicBezTo>
                    <a:pt x="2177" y="1665"/>
                    <a:pt x="2081" y="1633"/>
                    <a:pt x="1985" y="1601"/>
                  </a:cubicBezTo>
                  <a:cubicBezTo>
                    <a:pt x="1889" y="1601"/>
                    <a:pt x="1793" y="1569"/>
                    <a:pt x="1697" y="1537"/>
                  </a:cubicBezTo>
                  <a:cubicBezTo>
                    <a:pt x="1569" y="1505"/>
                    <a:pt x="1441" y="1473"/>
                    <a:pt x="1345" y="1409"/>
                  </a:cubicBezTo>
                  <a:cubicBezTo>
                    <a:pt x="1185" y="1377"/>
                    <a:pt x="1057" y="1281"/>
                    <a:pt x="929" y="1217"/>
                  </a:cubicBezTo>
                  <a:cubicBezTo>
                    <a:pt x="385" y="897"/>
                    <a:pt x="97" y="481"/>
                    <a:pt x="97" y="64"/>
                  </a:cubicBezTo>
                  <a:cubicBezTo>
                    <a:pt x="97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6164825" y="1941725"/>
              <a:ext cx="160875" cy="84625"/>
            </a:xfrm>
            <a:custGeom>
              <a:rect b="b" l="l" r="r" t="t"/>
              <a:pathLst>
                <a:path extrusionOk="0" h="3385" w="6435">
                  <a:moveTo>
                    <a:pt x="3205" y="0"/>
                  </a:moveTo>
                  <a:cubicBezTo>
                    <a:pt x="2457" y="0"/>
                    <a:pt x="1713" y="160"/>
                    <a:pt x="1153" y="480"/>
                  </a:cubicBezTo>
                  <a:cubicBezTo>
                    <a:pt x="1" y="1152"/>
                    <a:pt x="33" y="2209"/>
                    <a:pt x="1153" y="2881"/>
                  </a:cubicBezTo>
                  <a:cubicBezTo>
                    <a:pt x="1729" y="3217"/>
                    <a:pt x="2481" y="3385"/>
                    <a:pt x="3229" y="3385"/>
                  </a:cubicBezTo>
                  <a:cubicBezTo>
                    <a:pt x="3978" y="3385"/>
                    <a:pt x="4722" y="3217"/>
                    <a:pt x="5282" y="2881"/>
                  </a:cubicBezTo>
                  <a:cubicBezTo>
                    <a:pt x="6434" y="2241"/>
                    <a:pt x="6402" y="1152"/>
                    <a:pt x="5282" y="480"/>
                  </a:cubicBezTo>
                  <a:cubicBezTo>
                    <a:pt x="4706" y="160"/>
                    <a:pt x="3954" y="0"/>
                    <a:pt x="3205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6171225" y="1941125"/>
              <a:ext cx="147250" cy="86225"/>
            </a:xfrm>
            <a:custGeom>
              <a:rect b="b" l="l" r="r" t="t"/>
              <a:pathLst>
                <a:path extrusionOk="0" h="3449" w="5890">
                  <a:moveTo>
                    <a:pt x="2945" y="56"/>
                  </a:moveTo>
                  <a:cubicBezTo>
                    <a:pt x="3682" y="56"/>
                    <a:pt x="4418" y="216"/>
                    <a:pt x="4994" y="536"/>
                  </a:cubicBezTo>
                  <a:cubicBezTo>
                    <a:pt x="5538" y="856"/>
                    <a:pt x="5826" y="1272"/>
                    <a:pt x="5826" y="1720"/>
                  </a:cubicBezTo>
                  <a:cubicBezTo>
                    <a:pt x="5858" y="2169"/>
                    <a:pt x="5538" y="2553"/>
                    <a:pt x="5026" y="2873"/>
                  </a:cubicBezTo>
                  <a:cubicBezTo>
                    <a:pt x="4450" y="3209"/>
                    <a:pt x="3706" y="3377"/>
                    <a:pt x="2965" y="3377"/>
                  </a:cubicBezTo>
                  <a:cubicBezTo>
                    <a:pt x="2225" y="3377"/>
                    <a:pt x="1489" y="3209"/>
                    <a:pt x="929" y="2873"/>
                  </a:cubicBezTo>
                  <a:cubicBezTo>
                    <a:pt x="385" y="2553"/>
                    <a:pt x="65" y="2137"/>
                    <a:pt x="65" y="1720"/>
                  </a:cubicBezTo>
                  <a:cubicBezTo>
                    <a:pt x="65" y="1272"/>
                    <a:pt x="385" y="856"/>
                    <a:pt x="897" y="536"/>
                  </a:cubicBezTo>
                  <a:cubicBezTo>
                    <a:pt x="1473" y="216"/>
                    <a:pt x="2209" y="56"/>
                    <a:pt x="2945" y="56"/>
                  </a:cubicBezTo>
                  <a:close/>
                  <a:moveTo>
                    <a:pt x="2945" y="0"/>
                  </a:moveTo>
                  <a:cubicBezTo>
                    <a:pt x="2193" y="0"/>
                    <a:pt x="1441" y="168"/>
                    <a:pt x="865" y="504"/>
                  </a:cubicBezTo>
                  <a:cubicBezTo>
                    <a:pt x="321" y="824"/>
                    <a:pt x="1" y="1240"/>
                    <a:pt x="1" y="1720"/>
                  </a:cubicBezTo>
                  <a:cubicBezTo>
                    <a:pt x="1" y="2169"/>
                    <a:pt x="321" y="2617"/>
                    <a:pt x="897" y="2937"/>
                  </a:cubicBezTo>
                  <a:cubicBezTo>
                    <a:pt x="1473" y="3257"/>
                    <a:pt x="2209" y="3449"/>
                    <a:pt x="2977" y="3449"/>
                  </a:cubicBezTo>
                  <a:cubicBezTo>
                    <a:pt x="3714" y="3449"/>
                    <a:pt x="4482" y="3257"/>
                    <a:pt x="5026" y="2937"/>
                  </a:cubicBezTo>
                  <a:cubicBezTo>
                    <a:pt x="5602" y="2617"/>
                    <a:pt x="5890" y="2169"/>
                    <a:pt x="5890" y="1720"/>
                  </a:cubicBezTo>
                  <a:cubicBezTo>
                    <a:pt x="5890" y="1240"/>
                    <a:pt x="5602" y="824"/>
                    <a:pt x="5026" y="504"/>
                  </a:cubicBezTo>
                  <a:cubicBezTo>
                    <a:pt x="4450" y="168"/>
                    <a:pt x="3698" y="0"/>
                    <a:pt x="294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6182425" y="1950725"/>
              <a:ext cx="125650" cy="66225"/>
            </a:xfrm>
            <a:custGeom>
              <a:rect b="b" l="l" r="r" t="t"/>
              <a:pathLst>
                <a:path extrusionOk="0" h="2649" w="5026">
                  <a:moveTo>
                    <a:pt x="2513" y="0"/>
                  </a:moveTo>
                  <a:cubicBezTo>
                    <a:pt x="1929" y="0"/>
                    <a:pt x="1345" y="136"/>
                    <a:pt x="897" y="408"/>
                  </a:cubicBezTo>
                  <a:cubicBezTo>
                    <a:pt x="1" y="920"/>
                    <a:pt x="1" y="1753"/>
                    <a:pt x="897" y="2265"/>
                  </a:cubicBezTo>
                  <a:cubicBezTo>
                    <a:pt x="1345" y="2521"/>
                    <a:pt x="1929" y="2649"/>
                    <a:pt x="2513" y="2649"/>
                  </a:cubicBezTo>
                  <a:cubicBezTo>
                    <a:pt x="3098" y="2649"/>
                    <a:pt x="3682" y="2521"/>
                    <a:pt x="4130" y="2265"/>
                  </a:cubicBezTo>
                  <a:cubicBezTo>
                    <a:pt x="5026" y="1753"/>
                    <a:pt x="5026" y="920"/>
                    <a:pt x="4130" y="408"/>
                  </a:cubicBezTo>
                  <a:cubicBezTo>
                    <a:pt x="3682" y="136"/>
                    <a:pt x="3098" y="0"/>
                    <a:pt x="2513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6187225" y="1949925"/>
              <a:ext cx="116050" cy="67825"/>
            </a:xfrm>
            <a:custGeom>
              <a:rect b="b" l="l" r="r" t="t"/>
              <a:pathLst>
                <a:path extrusionOk="0" h="2713" w="4642">
                  <a:moveTo>
                    <a:pt x="2305" y="88"/>
                  </a:moveTo>
                  <a:cubicBezTo>
                    <a:pt x="2882" y="88"/>
                    <a:pt x="3458" y="216"/>
                    <a:pt x="3906" y="472"/>
                  </a:cubicBezTo>
                  <a:cubicBezTo>
                    <a:pt x="4322" y="696"/>
                    <a:pt x="4578" y="1016"/>
                    <a:pt x="4578" y="1368"/>
                  </a:cubicBezTo>
                  <a:cubicBezTo>
                    <a:pt x="4578" y="1721"/>
                    <a:pt x="4354" y="2041"/>
                    <a:pt x="3938" y="2265"/>
                  </a:cubicBezTo>
                  <a:cubicBezTo>
                    <a:pt x="3490" y="2521"/>
                    <a:pt x="2906" y="2649"/>
                    <a:pt x="2325" y="2649"/>
                  </a:cubicBezTo>
                  <a:cubicBezTo>
                    <a:pt x="1745" y="2649"/>
                    <a:pt x="1169" y="2521"/>
                    <a:pt x="737" y="2265"/>
                  </a:cubicBezTo>
                  <a:cubicBezTo>
                    <a:pt x="321" y="2041"/>
                    <a:pt x="65" y="1689"/>
                    <a:pt x="65" y="1368"/>
                  </a:cubicBezTo>
                  <a:cubicBezTo>
                    <a:pt x="65" y="1016"/>
                    <a:pt x="289" y="696"/>
                    <a:pt x="705" y="472"/>
                  </a:cubicBezTo>
                  <a:cubicBezTo>
                    <a:pt x="1153" y="216"/>
                    <a:pt x="1729" y="88"/>
                    <a:pt x="2305" y="88"/>
                  </a:cubicBezTo>
                  <a:close/>
                  <a:moveTo>
                    <a:pt x="2305" y="0"/>
                  </a:moveTo>
                  <a:cubicBezTo>
                    <a:pt x="1713" y="0"/>
                    <a:pt x="1121" y="136"/>
                    <a:pt x="673" y="408"/>
                  </a:cubicBezTo>
                  <a:cubicBezTo>
                    <a:pt x="257" y="664"/>
                    <a:pt x="1" y="984"/>
                    <a:pt x="1" y="1368"/>
                  </a:cubicBezTo>
                  <a:cubicBezTo>
                    <a:pt x="1" y="1721"/>
                    <a:pt x="257" y="2073"/>
                    <a:pt x="705" y="2329"/>
                  </a:cubicBezTo>
                  <a:cubicBezTo>
                    <a:pt x="1153" y="2585"/>
                    <a:pt x="1729" y="2713"/>
                    <a:pt x="2337" y="2713"/>
                  </a:cubicBezTo>
                  <a:cubicBezTo>
                    <a:pt x="2914" y="2713"/>
                    <a:pt x="3490" y="2585"/>
                    <a:pt x="3938" y="2329"/>
                  </a:cubicBezTo>
                  <a:cubicBezTo>
                    <a:pt x="4386" y="2073"/>
                    <a:pt x="4642" y="1721"/>
                    <a:pt x="4642" y="1368"/>
                  </a:cubicBezTo>
                  <a:cubicBezTo>
                    <a:pt x="4642" y="984"/>
                    <a:pt x="4386" y="664"/>
                    <a:pt x="3938" y="408"/>
                  </a:cubicBezTo>
                  <a:cubicBezTo>
                    <a:pt x="3490" y="136"/>
                    <a:pt x="2898" y="0"/>
                    <a:pt x="230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6310450" y="20057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53"/>
                  </a:lnTo>
                  <a:cubicBezTo>
                    <a:pt x="1" y="385"/>
                    <a:pt x="33" y="385"/>
                    <a:pt x="33" y="385"/>
                  </a:cubicBezTo>
                  <a:cubicBezTo>
                    <a:pt x="65" y="385"/>
                    <a:pt x="65" y="385"/>
                    <a:pt x="65" y="353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6244850" y="20329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0" y="385"/>
                    <a:pt x="32" y="385"/>
                  </a:cubicBezTo>
                  <a:cubicBezTo>
                    <a:pt x="32" y="385"/>
                    <a:pt x="64" y="385"/>
                    <a:pt x="64" y="353"/>
                  </a:cubicBez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6257650" y="20321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353"/>
                  </a:lnTo>
                  <a:cubicBezTo>
                    <a:pt x="1" y="353"/>
                    <a:pt x="1" y="385"/>
                    <a:pt x="33" y="385"/>
                  </a:cubicBezTo>
                  <a:lnTo>
                    <a:pt x="65" y="353"/>
                  </a:lnTo>
                  <a:lnTo>
                    <a:pt x="65" y="33"/>
                  </a:lnTo>
                  <a:cubicBezTo>
                    <a:pt x="65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6270450" y="20305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53"/>
                  </a:lnTo>
                  <a:lnTo>
                    <a:pt x="33" y="385"/>
                  </a:lnTo>
                  <a:cubicBezTo>
                    <a:pt x="65" y="385"/>
                    <a:pt x="65" y="353"/>
                    <a:pt x="65" y="353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6282450" y="20257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lnTo>
                    <a:pt x="1" y="33"/>
                  </a:lnTo>
                  <a:lnTo>
                    <a:pt x="1" y="353"/>
                  </a:lnTo>
                  <a:cubicBezTo>
                    <a:pt x="1" y="385"/>
                    <a:pt x="33" y="417"/>
                    <a:pt x="33" y="417"/>
                  </a:cubicBezTo>
                  <a:cubicBezTo>
                    <a:pt x="65" y="417"/>
                    <a:pt x="65" y="385"/>
                    <a:pt x="65" y="353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6292850" y="20201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353"/>
                  </a:lnTo>
                  <a:cubicBezTo>
                    <a:pt x="1" y="385"/>
                    <a:pt x="1" y="417"/>
                    <a:pt x="33" y="417"/>
                  </a:cubicBezTo>
                  <a:cubicBezTo>
                    <a:pt x="33" y="417"/>
                    <a:pt x="65" y="385"/>
                    <a:pt x="65" y="353"/>
                  </a:cubicBezTo>
                  <a:lnTo>
                    <a:pt x="65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6301650" y="2013725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65" y="1"/>
                  </a:moveTo>
                  <a:cubicBezTo>
                    <a:pt x="33" y="1"/>
                    <a:pt x="1" y="33"/>
                    <a:pt x="1" y="65"/>
                  </a:cubicBezTo>
                  <a:lnTo>
                    <a:pt x="1" y="385"/>
                  </a:lnTo>
                  <a:cubicBezTo>
                    <a:pt x="1" y="385"/>
                    <a:pt x="33" y="417"/>
                    <a:pt x="65" y="417"/>
                  </a:cubicBezTo>
                  <a:lnTo>
                    <a:pt x="97" y="385"/>
                  </a:lnTo>
                  <a:lnTo>
                    <a:pt x="97" y="65"/>
                  </a:lnTo>
                  <a:cubicBezTo>
                    <a:pt x="97" y="33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6178425" y="20057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53"/>
                  </a:lnTo>
                  <a:cubicBezTo>
                    <a:pt x="1" y="385"/>
                    <a:pt x="33" y="385"/>
                    <a:pt x="33" y="385"/>
                  </a:cubicBezTo>
                  <a:cubicBezTo>
                    <a:pt x="65" y="385"/>
                    <a:pt x="65" y="385"/>
                    <a:pt x="65" y="353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6232050" y="20321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53"/>
                  </a:lnTo>
                  <a:cubicBezTo>
                    <a:pt x="0" y="353"/>
                    <a:pt x="0" y="385"/>
                    <a:pt x="32" y="385"/>
                  </a:cubicBezTo>
                  <a:lnTo>
                    <a:pt x="64" y="353"/>
                  </a:ln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6218450" y="20305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353"/>
                  </a:lnTo>
                  <a:lnTo>
                    <a:pt x="32" y="385"/>
                  </a:lnTo>
                  <a:cubicBezTo>
                    <a:pt x="64" y="385"/>
                    <a:pt x="64" y="353"/>
                    <a:pt x="64" y="353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6206450" y="20257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1"/>
                  </a:moveTo>
                  <a:lnTo>
                    <a:pt x="0" y="33"/>
                  </a:lnTo>
                  <a:lnTo>
                    <a:pt x="0" y="353"/>
                  </a:lnTo>
                  <a:cubicBezTo>
                    <a:pt x="0" y="385"/>
                    <a:pt x="32" y="417"/>
                    <a:pt x="32" y="417"/>
                  </a:cubicBezTo>
                  <a:cubicBezTo>
                    <a:pt x="64" y="417"/>
                    <a:pt x="64" y="385"/>
                    <a:pt x="64" y="353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6196050" y="2020125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64" y="1"/>
                  </a:moveTo>
                  <a:cubicBezTo>
                    <a:pt x="32" y="1"/>
                    <a:pt x="0" y="33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32" y="417"/>
                    <a:pt x="64" y="417"/>
                  </a:cubicBezTo>
                  <a:cubicBezTo>
                    <a:pt x="64" y="417"/>
                    <a:pt x="96" y="385"/>
                    <a:pt x="96" y="353"/>
                  </a:cubicBezTo>
                  <a:lnTo>
                    <a:pt x="96" y="33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6187225" y="20137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cubicBezTo>
                    <a:pt x="1" y="1"/>
                    <a:pt x="1" y="33"/>
                    <a:pt x="1" y="65"/>
                  </a:cubicBezTo>
                  <a:lnTo>
                    <a:pt x="1" y="385"/>
                  </a:lnTo>
                  <a:cubicBezTo>
                    <a:pt x="1" y="385"/>
                    <a:pt x="1" y="417"/>
                    <a:pt x="33" y="417"/>
                  </a:cubicBezTo>
                  <a:cubicBezTo>
                    <a:pt x="65" y="417"/>
                    <a:pt x="65" y="385"/>
                    <a:pt x="65" y="385"/>
                  </a:cubicBezTo>
                  <a:lnTo>
                    <a:pt x="65" y="65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8"/>
            <p:cNvSpPr/>
            <p:nvPr/>
          </p:nvSpPr>
          <p:spPr>
            <a:xfrm>
              <a:off x="6208850" y="1962525"/>
              <a:ext cx="74425" cy="43225"/>
            </a:xfrm>
            <a:custGeom>
              <a:rect b="b" l="l" r="r" t="t"/>
              <a:pathLst>
                <a:path extrusionOk="0" h="1729" w="2977">
                  <a:moveTo>
                    <a:pt x="640" y="0"/>
                  </a:moveTo>
                  <a:lnTo>
                    <a:pt x="416" y="128"/>
                  </a:lnTo>
                  <a:lnTo>
                    <a:pt x="736" y="320"/>
                  </a:lnTo>
                  <a:cubicBezTo>
                    <a:pt x="704" y="320"/>
                    <a:pt x="672" y="352"/>
                    <a:pt x="640" y="384"/>
                  </a:cubicBezTo>
                  <a:cubicBezTo>
                    <a:pt x="608" y="384"/>
                    <a:pt x="576" y="416"/>
                    <a:pt x="544" y="448"/>
                  </a:cubicBezTo>
                  <a:lnTo>
                    <a:pt x="192" y="256"/>
                  </a:lnTo>
                  <a:lnTo>
                    <a:pt x="0" y="384"/>
                  </a:lnTo>
                  <a:lnTo>
                    <a:pt x="384" y="608"/>
                  </a:lnTo>
                  <a:cubicBezTo>
                    <a:pt x="128" y="896"/>
                    <a:pt x="224" y="1249"/>
                    <a:pt x="640" y="1505"/>
                  </a:cubicBezTo>
                  <a:cubicBezTo>
                    <a:pt x="896" y="1633"/>
                    <a:pt x="1216" y="1697"/>
                    <a:pt x="1536" y="1729"/>
                  </a:cubicBezTo>
                  <a:lnTo>
                    <a:pt x="1536" y="1505"/>
                  </a:lnTo>
                  <a:cubicBezTo>
                    <a:pt x="1312" y="1505"/>
                    <a:pt x="1088" y="1441"/>
                    <a:pt x="928" y="1345"/>
                  </a:cubicBezTo>
                  <a:cubicBezTo>
                    <a:pt x="640" y="1185"/>
                    <a:pt x="576" y="960"/>
                    <a:pt x="672" y="768"/>
                  </a:cubicBezTo>
                  <a:lnTo>
                    <a:pt x="672" y="768"/>
                  </a:lnTo>
                  <a:lnTo>
                    <a:pt x="1280" y="1121"/>
                  </a:lnTo>
                  <a:lnTo>
                    <a:pt x="1504" y="992"/>
                  </a:lnTo>
                  <a:lnTo>
                    <a:pt x="800" y="608"/>
                  </a:lnTo>
                  <a:lnTo>
                    <a:pt x="896" y="512"/>
                  </a:lnTo>
                  <a:cubicBezTo>
                    <a:pt x="960" y="512"/>
                    <a:pt x="992" y="480"/>
                    <a:pt x="1024" y="480"/>
                  </a:cubicBezTo>
                  <a:lnTo>
                    <a:pt x="1728" y="864"/>
                  </a:lnTo>
                  <a:lnTo>
                    <a:pt x="1921" y="736"/>
                  </a:lnTo>
                  <a:lnTo>
                    <a:pt x="1312" y="384"/>
                  </a:lnTo>
                  <a:cubicBezTo>
                    <a:pt x="1395" y="368"/>
                    <a:pt x="1484" y="360"/>
                    <a:pt x="1575" y="360"/>
                  </a:cubicBezTo>
                  <a:cubicBezTo>
                    <a:pt x="1837" y="360"/>
                    <a:pt x="2115" y="426"/>
                    <a:pt x="2305" y="544"/>
                  </a:cubicBezTo>
                  <a:cubicBezTo>
                    <a:pt x="2465" y="640"/>
                    <a:pt x="2561" y="768"/>
                    <a:pt x="2593" y="896"/>
                  </a:cubicBezTo>
                  <a:lnTo>
                    <a:pt x="2977" y="896"/>
                  </a:lnTo>
                  <a:cubicBezTo>
                    <a:pt x="2945" y="704"/>
                    <a:pt x="2817" y="512"/>
                    <a:pt x="2561" y="384"/>
                  </a:cubicBezTo>
                  <a:cubicBezTo>
                    <a:pt x="2297" y="222"/>
                    <a:pt x="1957" y="137"/>
                    <a:pt x="1612" y="137"/>
                  </a:cubicBezTo>
                  <a:cubicBezTo>
                    <a:pt x="1413" y="137"/>
                    <a:pt x="1212" y="166"/>
                    <a:pt x="1024" y="224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8"/>
            <p:cNvSpPr/>
            <p:nvPr/>
          </p:nvSpPr>
          <p:spPr>
            <a:xfrm>
              <a:off x="6208050" y="1961725"/>
              <a:ext cx="76025" cy="44825"/>
            </a:xfrm>
            <a:custGeom>
              <a:rect b="b" l="l" r="r" t="t"/>
              <a:pathLst>
                <a:path extrusionOk="0" h="1793" w="3041">
                  <a:moveTo>
                    <a:pt x="672" y="64"/>
                  </a:moveTo>
                  <a:lnTo>
                    <a:pt x="1024" y="288"/>
                  </a:lnTo>
                  <a:lnTo>
                    <a:pt x="1056" y="288"/>
                  </a:lnTo>
                  <a:cubicBezTo>
                    <a:pt x="1244" y="230"/>
                    <a:pt x="1445" y="201"/>
                    <a:pt x="1644" y="201"/>
                  </a:cubicBezTo>
                  <a:cubicBezTo>
                    <a:pt x="1989" y="201"/>
                    <a:pt x="2329" y="286"/>
                    <a:pt x="2593" y="448"/>
                  </a:cubicBezTo>
                  <a:cubicBezTo>
                    <a:pt x="2785" y="544"/>
                    <a:pt x="2913" y="704"/>
                    <a:pt x="2945" y="896"/>
                  </a:cubicBezTo>
                  <a:lnTo>
                    <a:pt x="2657" y="896"/>
                  </a:lnTo>
                  <a:cubicBezTo>
                    <a:pt x="2625" y="736"/>
                    <a:pt x="2529" y="608"/>
                    <a:pt x="2337" y="512"/>
                  </a:cubicBezTo>
                  <a:cubicBezTo>
                    <a:pt x="2149" y="419"/>
                    <a:pt x="1893" y="359"/>
                    <a:pt x="1631" y="359"/>
                  </a:cubicBezTo>
                  <a:cubicBezTo>
                    <a:pt x="1535" y="359"/>
                    <a:pt x="1439" y="367"/>
                    <a:pt x="1344" y="384"/>
                  </a:cubicBezTo>
                  <a:cubicBezTo>
                    <a:pt x="1312" y="384"/>
                    <a:pt x="1312" y="384"/>
                    <a:pt x="1312" y="416"/>
                  </a:cubicBezTo>
                  <a:lnTo>
                    <a:pt x="1312" y="448"/>
                  </a:lnTo>
                  <a:lnTo>
                    <a:pt x="1888" y="768"/>
                  </a:lnTo>
                  <a:lnTo>
                    <a:pt x="1760" y="864"/>
                  </a:lnTo>
                  <a:lnTo>
                    <a:pt x="1088" y="480"/>
                  </a:lnTo>
                  <a:cubicBezTo>
                    <a:pt x="1072" y="464"/>
                    <a:pt x="1064" y="456"/>
                    <a:pt x="1060" y="456"/>
                  </a:cubicBezTo>
                  <a:cubicBezTo>
                    <a:pt x="1056" y="456"/>
                    <a:pt x="1056" y="464"/>
                    <a:pt x="1056" y="480"/>
                  </a:cubicBezTo>
                  <a:cubicBezTo>
                    <a:pt x="992" y="480"/>
                    <a:pt x="960" y="512"/>
                    <a:pt x="928" y="512"/>
                  </a:cubicBezTo>
                  <a:lnTo>
                    <a:pt x="832" y="608"/>
                  </a:lnTo>
                  <a:cubicBezTo>
                    <a:pt x="800" y="608"/>
                    <a:pt x="800" y="608"/>
                    <a:pt x="800" y="640"/>
                  </a:cubicBezTo>
                  <a:lnTo>
                    <a:pt x="832" y="672"/>
                  </a:lnTo>
                  <a:lnTo>
                    <a:pt x="1472" y="1024"/>
                  </a:lnTo>
                  <a:lnTo>
                    <a:pt x="1312" y="1121"/>
                  </a:lnTo>
                  <a:lnTo>
                    <a:pt x="704" y="768"/>
                  </a:lnTo>
                  <a:cubicBezTo>
                    <a:pt x="704" y="768"/>
                    <a:pt x="704" y="754"/>
                    <a:pt x="695" y="754"/>
                  </a:cubicBezTo>
                  <a:cubicBezTo>
                    <a:pt x="690" y="754"/>
                    <a:pt x="683" y="758"/>
                    <a:pt x="672" y="768"/>
                  </a:cubicBezTo>
                  <a:cubicBezTo>
                    <a:pt x="544" y="992"/>
                    <a:pt x="640" y="1249"/>
                    <a:pt x="928" y="1409"/>
                  </a:cubicBezTo>
                  <a:cubicBezTo>
                    <a:pt x="1088" y="1505"/>
                    <a:pt x="1312" y="1537"/>
                    <a:pt x="1536" y="1569"/>
                  </a:cubicBezTo>
                  <a:lnTo>
                    <a:pt x="1536" y="1729"/>
                  </a:lnTo>
                  <a:cubicBezTo>
                    <a:pt x="1216" y="1697"/>
                    <a:pt x="928" y="1633"/>
                    <a:pt x="704" y="1505"/>
                  </a:cubicBezTo>
                  <a:cubicBezTo>
                    <a:pt x="480" y="1377"/>
                    <a:pt x="352" y="1217"/>
                    <a:pt x="320" y="1024"/>
                  </a:cubicBezTo>
                  <a:cubicBezTo>
                    <a:pt x="288" y="896"/>
                    <a:pt x="320" y="768"/>
                    <a:pt x="416" y="640"/>
                  </a:cubicBezTo>
                  <a:cubicBezTo>
                    <a:pt x="448" y="640"/>
                    <a:pt x="448" y="640"/>
                    <a:pt x="448" y="608"/>
                  </a:cubicBezTo>
                  <a:lnTo>
                    <a:pt x="416" y="608"/>
                  </a:lnTo>
                  <a:lnTo>
                    <a:pt x="96" y="416"/>
                  </a:lnTo>
                  <a:lnTo>
                    <a:pt x="224" y="320"/>
                  </a:lnTo>
                  <a:lnTo>
                    <a:pt x="544" y="512"/>
                  </a:lnTo>
                  <a:lnTo>
                    <a:pt x="576" y="512"/>
                  </a:lnTo>
                  <a:cubicBezTo>
                    <a:pt x="608" y="480"/>
                    <a:pt x="640" y="448"/>
                    <a:pt x="672" y="448"/>
                  </a:cubicBezTo>
                  <a:cubicBezTo>
                    <a:pt x="736" y="416"/>
                    <a:pt x="768" y="384"/>
                    <a:pt x="800" y="384"/>
                  </a:cubicBezTo>
                  <a:lnTo>
                    <a:pt x="832" y="352"/>
                  </a:lnTo>
                  <a:cubicBezTo>
                    <a:pt x="832" y="320"/>
                    <a:pt x="800" y="320"/>
                    <a:pt x="800" y="320"/>
                  </a:cubicBezTo>
                  <a:lnTo>
                    <a:pt x="512" y="160"/>
                  </a:lnTo>
                  <a:lnTo>
                    <a:pt x="672" y="64"/>
                  </a:lnTo>
                  <a:close/>
                  <a:moveTo>
                    <a:pt x="640" y="0"/>
                  </a:moveTo>
                  <a:lnTo>
                    <a:pt x="448" y="128"/>
                  </a:lnTo>
                  <a:cubicBezTo>
                    <a:pt x="416" y="128"/>
                    <a:pt x="416" y="128"/>
                    <a:pt x="416" y="160"/>
                  </a:cubicBezTo>
                  <a:lnTo>
                    <a:pt x="448" y="192"/>
                  </a:lnTo>
                  <a:lnTo>
                    <a:pt x="704" y="352"/>
                  </a:lnTo>
                  <a:cubicBezTo>
                    <a:pt x="672" y="352"/>
                    <a:pt x="672" y="352"/>
                    <a:pt x="640" y="384"/>
                  </a:cubicBezTo>
                  <a:cubicBezTo>
                    <a:pt x="608" y="384"/>
                    <a:pt x="608" y="416"/>
                    <a:pt x="576" y="416"/>
                  </a:cubicBezTo>
                  <a:lnTo>
                    <a:pt x="256" y="256"/>
                  </a:lnTo>
                  <a:cubicBezTo>
                    <a:pt x="256" y="240"/>
                    <a:pt x="248" y="232"/>
                    <a:pt x="240" y="232"/>
                  </a:cubicBezTo>
                  <a:cubicBezTo>
                    <a:pt x="232" y="232"/>
                    <a:pt x="224" y="240"/>
                    <a:pt x="224" y="256"/>
                  </a:cubicBezTo>
                  <a:lnTo>
                    <a:pt x="0" y="384"/>
                  </a:lnTo>
                  <a:lnTo>
                    <a:pt x="0" y="416"/>
                  </a:lnTo>
                  <a:lnTo>
                    <a:pt x="0" y="448"/>
                  </a:lnTo>
                  <a:lnTo>
                    <a:pt x="352" y="640"/>
                  </a:lnTo>
                  <a:cubicBezTo>
                    <a:pt x="256" y="768"/>
                    <a:pt x="224" y="896"/>
                    <a:pt x="256" y="1056"/>
                  </a:cubicBezTo>
                  <a:cubicBezTo>
                    <a:pt x="288" y="1249"/>
                    <a:pt x="416" y="1409"/>
                    <a:pt x="672" y="1569"/>
                  </a:cubicBezTo>
                  <a:cubicBezTo>
                    <a:pt x="896" y="1697"/>
                    <a:pt x="1216" y="1793"/>
                    <a:pt x="1568" y="1793"/>
                  </a:cubicBezTo>
                  <a:lnTo>
                    <a:pt x="1600" y="1793"/>
                  </a:lnTo>
                  <a:lnTo>
                    <a:pt x="1600" y="1761"/>
                  </a:lnTo>
                  <a:lnTo>
                    <a:pt x="1600" y="1537"/>
                  </a:lnTo>
                  <a:cubicBezTo>
                    <a:pt x="1600" y="1505"/>
                    <a:pt x="1568" y="1505"/>
                    <a:pt x="1568" y="1505"/>
                  </a:cubicBezTo>
                  <a:cubicBezTo>
                    <a:pt x="1344" y="1505"/>
                    <a:pt x="1120" y="1441"/>
                    <a:pt x="960" y="1345"/>
                  </a:cubicBezTo>
                  <a:cubicBezTo>
                    <a:pt x="736" y="1217"/>
                    <a:pt x="640" y="1024"/>
                    <a:pt x="704" y="832"/>
                  </a:cubicBezTo>
                  <a:lnTo>
                    <a:pt x="704" y="832"/>
                  </a:lnTo>
                  <a:lnTo>
                    <a:pt x="1280" y="1185"/>
                  </a:lnTo>
                  <a:lnTo>
                    <a:pt x="1344" y="1185"/>
                  </a:lnTo>
                  <a:lnTo>
                    <a:pt x="1536" y="1056"/>
                  </a:lnTo>
                  <a:lnTo>
                    <a:pt x="1568" y="1024"/>
                  </a:lnTo>
                  <a:cubicBezTo>
                    <a:pt x="1568" y="1024"/>
                    <a:pt x="1568" y="992"/>
                    <a:pt x="1536" y="992"/>
                  </a:cubicBezTo>
                  <a:lnTo>
                    <a:pt x="896" y="608"/>
                  </a:lnTo>
                  <a:cubicBezTo>
                    <a:pt x="928" y="608"/>
                    <a:pt x="928" y="608"/>
                    <a:pt x="960" y="576"/>
                  </a:cubicBezTo>
                  <a:cubicBezTo>
                    <a:pt x="992" y="576"/>
                    <a:pt x="1024" y="544"/>
                    <a:pt x="1056" y="544"/>
                  </a:cubicBezTo>
                  <a:lnTo>
                    <a:pt x="1728" y="928"/>
                  </a:lnTo>
                  <a:lnTo>
                    <a:pt x="1760" y="928"/>
                  </a:lnTo>
                  <a:lnTo>
                    <a:pt x="1985" y="800"/>
                  </a:lnTo>
                  <a:lnTo>
                    <a:pt x="1985" y="768"/>
                  </a:lnTo>
                  <a:lnTo>
                    <a:pt x="1985" y="736"/>
                  </a:lnTo>
                  <a:lnTo>
                    <a:pt x="1440" y="448"/>
                  </a:lnTo>
                  <a:cubicBezTo>
                    <a:pt x="1526" y="431"/>
                    <a:pt x="1612" y="423"/>
                    <a:pt x="1696" y="423"/>
                  </a:cubicBezTo>
                  <a:cubicBezTo>
                    <a:pt x="1925" y="423"/>
                    <a:pt x="2141" y="483"/>
                    <a:pt x="2305" y="576"/>
                  </a:cubicBezTo>
                  <a:cubicBezTo>
                    <a:pt x="2465" y="672"/>
                    <a:pt x="2561" y="800"/>
                    <a:pt x="2561" y="928"/>
                  </a:cubicBezTo>
                  <a:cubicBezTo>
                    <a:pt x="2593" y="928"/>
                    <a:pt x="2593" y="960"/>
                    <a:pt x="2625" y="960"/>
                  </a:cubicBezTo>
                  <a:lnTo>
                    <a:pt x="2977" y="960"/>
                  </a:lnTo>
                  <a:cubicBezTo>
                    <a:pt x="3009" y="960"/>
                    <a:pt x="3009" y="960"/>
                    <a:pt x="3009" y="928"/>
                  </a:cubicBezTo>
                  <a:cubicBezTo>
                    <a:pt x="3009" y="928"/>
                    <a:pt x="3041" y="928"/>
                    <a:pt x="3041" y="896"/>
                  </a:cubicBezTo>
                  <a:cubicBezTo>
                    <a:pt x="3009" y="704"/>
                    <a:pt x="2849" y="512"/>
                    <a:pt x="2625" y="352"/>
                  </a:cubicBezTo>
                  <a:cubicBezTo>
                    <a:pt x="2351" y="205"/>
                    <a:pt x="1981" y="127"/>
                    <a:pt x="1615" y="127"/>
                  </a:cubicBezTo>
                  <a:cubicBezTo>
                    <a:pt x="1423" y="127"/>
                    <a:pt x="1232" y="148"/>
                    <a:pt x="1056" y="192"/>
                  </a:cubicBezTo>
                  <a:lnTo>
                    <a:pt x="67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6144025" y="1964925"/>
              <a:ext cx="146450" cy="64825"/>
            </a:xfrm>
            <a:custGeom>
              <a:rect b="b" l="l" r="r" t="t"/>
              <a:pathLst>
                <a:path extrusionOk="0" h="2593" w="5858">
                  <a:moveTo>
                    <a:pt x="1" y="0"/>
                  </a:moveTo>
                  <a:lnTo>
                    <a:pt x="1" y="896"/>
                  </a:lnTo>
                  <a:cubicBezTo>
                    <a:pt x="1" y="1313"/>
                    <a:pt x="289" y="1761"/>
                    <a:pt x="865" y="2081"/>
                  </a:cubicBezTo>
                  <a:cubicBezTo>
                    <a:pt x="993" y="2177"/>
                    <a:pt x="1153" y="2241"/>
                    <a:pt x="1281" y="2273"/>
                  </a:cubicBezTo>
                  <a:cubicBezTo>
                    <a:pt x="1409" y="2337"/>
                    <a:pt x="1537" y="2369"/>
                    <a:pt x="1633" y="2401"/>
                  </a:cubicBezTo>
                  <a:cubicBezTo>
                    <a:pt x="1761" y="2433"/>
                    <a:pt x="1857" y="2465"/>
                    <a:pt x="1953" y="2497"/>
                  </a:cubicBezTo>
                  <a:cubicBezTo>
                    <a:pt x="2049" y="2497"/>
                    <a:pt x="2145" y="2529"/>
                    <a:pt x="2241" y="2529"/>
                  </a:cubicBezTo>
                  <a:cubicBezTo>
                    <a:pt x="2337" y="2561"/>
                    <a:pt x="2433" y="2561"/>
                    <a:pt x="2529" y="2561"/>
                  </a:cubicBezTo>
                  <a:cubicBezTo>
                    <a:pt x="2625" y="2561"/>
                    <a:pt x="2721" y="2561"/>
                    <a:pt x="2817" y="2593"/>
                  </a:cubicBezTo>
                  <a:lnTo>
                    <a:pt x="3105" y="2593"/>
                  </a:lnTo>
                  <a:cubicBezTo>
                    <a:pt x="3233" y="2561"/>
                    <a:pt x="3329" y="2561"/>
                    <a:pt x="3425" y="2561"/>
                  </a:cubicBezTo>
                  <a:cubicBezTo>
                    <a:pt x="3553" y="2561"/>
                    <a:pt x="3681" y="2529"/>
                    <a:pt x="3809" y="2497"/>
                  </a:cubicBezTo>
                  <a:cubicBezTo>
                    <a:pt x="4001" y="2465"/>
                    <a:pt x="4193" y="2433"/>
                    <a:pt x="4353" y="2369"/>
                  </a:cubicBezTo>
                  <a:cubicBezTo>
                    <a:pt x="4578" y="2305"/>
                    <a:pt x="4802" y="2209"/>
                    <a:pt x="4994" y="2081"/>
                  </a:cubicBezTo>
                  <a:lnTo>
                    <a:pt x="5026" y="2081"/>
                  </a:lnTo>
                  <a:cubicBezTo>
                    <a:pt x="5186" y="1985"/>
                    <a:pt x="5314" y="1889"/>
                    <a:pt x="5410" y="1793"/>
                  </a:cubicBezTo>
                  <a:cubicBezTo>
                    <a:pt x="5474" y="1729"/>
                    <a:pt x="5538" y="1665"/>
                    <a:pt x="5570" y="1601"/>
                  </a:cubicBezTo>
                  <a:cubicBezTo>
                    <a:pt x="5634" y="1537"/>
                    <a:pt x="5666" y="1505"/>
                    <a:pt x="5698" y="1441"/>
                  </a:cubicBezTo>
                  <a:cubicBezTo>
                    <a:pt x="5730" y="1377"/>
                    <a:pt x="5762" y="1313"/>
                    <a:pt x="5762" y="1281"/>
                  </a:cubicBezTo>
                  <a:cubicBezTo>
                    <a:pt x="5794" y="1217"/>
                    <a:pt x="5826" y="1153"/>
                    <a:pt x="5826" y="1089"/>
                  </a:cubicBezTo>
                  <a:cubicBezTo>
                    <a:pt x="5826" y="1057"/>
                    <a:pt x="5826" y="993"/>
                    <a:pt x="5858" y="928"/>
                  </a:cubicBezTo>
                  <a:lnTo>
                    <a:pt x="5858" y="896"/>
                  </a:lnTo>
                  <a:lnTo>
                    <a:pt x="5858" y="64"/>
                  </a:lnTo>
                  <a:cubicBezTo>
                    <a:pt x="5858" y="128"/>
                    <a:pt x="5826" y="160"/>
                    <a:pt x="5826" y="224"/>
                  </a:cubicBezTo>
                  <a:cubicBezTo>
                    <a:pt x="5826" y="288"/>
                    <a:pt x="5794" y="352"/>
                    <a:pt x="5794" y="384"/>
                  </a:cubicBezTo>
                  <a:cubicBezTo>
                    <a:pt x="5762" y="448"/>
                    <a:pt x="5730" y="512"/>
                    <a:pt x="5698" y="544"/>
                  </a:cubicBezTo>
                  <a:cubicBezTo>
                    <a:pt x="5666" y="608"/>
                    <a:pt x="5634" y="672"/>
                    <a:pt x="5602" y="736"/>
                  </a:cubicBezTo>
                  <a:cubicBezTo>
                    <a:pt x="5538" y="800"/>
                    <a:pt x="5474" y="864"/>
                    <a:pt x="5410" y="928"/>
                  </a:cubicBezTo>
                  <a:cubicBezTo>
                    <a:pt x="5314" y="1025"/>
                    <a:pt x="5186" y="1121"/>
                    <a:pt x="5026" y="1217"/>
                  </a:cubicBezTo>
                  <a:lnTo>
                    <a:pt x="4994" y="1217"/>
                  </a:lnTo>
                  <a:cubicBezTo>
                    <a:pt x="4802" y="1345"/>
                    <a:pt x="4578" y="1441"/>
                    <a:pt x="4353" y="1505"/>
                  </a:cubicBezTo>
                  <a:cubicBezTo>
                    <a:pt x="4193" y="1569"/>
                    <a:pt x="4001" y="1601"/>
                    <a:pt x="3809" y="1633"/>
                  </a:cubicBezTo>
                  <a:cubicBezTo>
                    <a:pt x="3681" y="1665"/>
                    <a:pt x="3553" y="1665"/>
                    <a:pt x="3425" y="1697"/>
                  </a:cubicBezTo>
                  <a:lnTo>
                    <a:pt x="3105" y="1697"/>
                  </a:lnTo>
                  <a:cubicBezTo>
                    <a:pt x="3057" y="1713"/>
                    <a:pt x="3009" y="1721"/>
                    <a:pt x="2961" y="1721"/>
                  </a:cubicBezTo>
                  <a:cubicBezTo>
                    <a:pt x="2913" y="1721"/>
                    <a:pt x="2865" y="1713"/>
                    <a:pt x="2817" y="1697"/>
                  </a:cubicBezTo>
                  <a:lnTo>
                    <a:pt x="2529" y="1697"/>
                  </a:lnTo>
                  <a:cubicBezTo>
                    <a:pt x="2433" y="1697"/>
                    <a:pt x="2337" y="1665"/>
                    <a:pt x="2241" y="1665"/>
                  </a:cubicBezTo>
                  <a:cubicBezTo>
                    <a:pt x="2145" y="1633"/>
                    <a:pt x="2049" y="1633"/>
                    <a:pt x="1953" y="1601"/>
                  </a:cubicBezTo>
                  <a:cubicBezTo>
                    <a:pt x="1857" y="1601"/>
                    <a:pt x="1761" y="1569"/>
                    <a:pt x="1665" y="1537"/>
                  </a:cubicBezTo>
                  <a:cubicBezTo>
                    <a:pt x="1537" y="1505"/>
                    <a:pt x="1409" y="1473"/>
                    <a:pt x="1281" y="1409"/>
                  </a:cubicBezTo>
                  <a:cubicBezTo>
                    <a:pt x="1153" y="1345"/>
                    <a:pt x="993" y="1281"/>
                    <a:pt x="865" y="1217"/>
                  </a:cubicBezTo>
                  <a:cubicBezTo>
                    <a:pt x="289" y="896"/>
                    <a:pt x="1" y="448"/>
                    <a:pt x="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8"/>
            <p:cNvSpPr/>
            <p:nvPr/>
          </p:nvSpPr>
          <p:spPr>
            <a:xfrm>
              <a:off x="6143225" y="1964125"/>
              <a:ext cx="148050" cy="66425"/>
            </a:xfrm>
            <a:custGeom>
              <a:rect b="b" l="l" r="r" t="t"/>
              <a:pathLst>
                <a:path extrusionOk="0" h="2657" w="5922">
                  <a:moveTo>
                    <a:pt x="97" y="416"/>
                  </a:moveTo>
                  <a:cubicBezTo>
                    <a:pt x="193" y="768"/>
                    <a:pt x="481" y="1057"/>
                    <a:pt x="897" y="1281"/>
                  </a:cubicBezTo>
                  <a:cubicBezTo>
                    <a:pt x="1025" y="1345"/>
                    <a:pt x="1153" y="1409"/>
                    <a:pt x="1313" y="1473"/>
                  </a:cubicBezTo>
                  <a:cubicBezTo>
                    <a:pt x="1441" y="1537"/>
                    <a:pt x="1537" y="1569"/>
                    <a:pt x="1665" y="1601"/>
                  </a:cubicBezTo>
                  <a:cubicBezTo>
                    <a:pt x="1761" y="1633"/>
                    <a:pt x="1889" y="1665"/>
                    <a:pt x="1985" y="1665"/>
                  </a:cubicBezTo>
                  <a:cubicBezTo>
                    <a:pt x="2081" y="1697"/>
                    <a:pt x="2177" y="1729"/>
                    <a:pt x="2273" y="1729"/>
                  </a:cubicBezTo>
                  <a:cubicBezTo>
                    <a:pt x="2369" y="1729"/>
                    <a:pt x="2465" y="1761"/>
                    <a:pt x="2561" y="1761"/>
                  </a:cubicBezTo>
                  <a:cubicBezTo>
                    <a:pt x="2657" y="1761"/>
                    <a:pt x="2753" y="1761"/>
                    <a:pt x="2849" y="1793"/>
                  </a:cubicBezTo>
                  <a:lnTo>
                    <a:pt x="3137" y="1793"/>
                  </a:lnTo>
                  <a:cubicBezTo>
                    <a:pt x="3265" y="1793"/>
                    <a:pt x="3361" y="1761"/>
                    <a:pt x="3457" y="1761"/>
                  </a:cubicBezTo>
                  <a:cubicBezTo>
                    <a:pt x="3585" y="1761"/>
                    <a:pt x="3713" y="1729"/>
                    <a:pt x="3841" y="1697"/>
                  </a:cubicBezTo>
                  <a:cubicBezTo>
                    <a:pt x="4033" y="1665"/>
                    <a:pt x="4225" y="1633"/>
                    <a:pt x="4417" y="1569"/>
                  </a:cubicBezTo>
                  <a:cubicBezTo>
                    <a:pt x="4642" y="1505"/>
                    <a:pt x="4866" y="1409"/>
                    <a:pt x="5058" y="1281"/>
                  </a:cubicBezTo>
                  <a:lnTo>
                    <a:pt x="5090" y="1281"/>
                  </a:lnTo>
                  <a:cubicBezTo>
                    <a:pt x="5218" y="1185"/>
                    <a:pt x="5346" y="1089"/>
                    <a:pt x="5474" y="993"/>
                  </a:cubicBezTo>
                  <a:cubicBezTo>
                    <a:pt x="5538" y="928"/>
                    <a:pt x="5602" y="864"/>
                    <a:pt x="5634" y="800"/>
                  </a:cubicBezTo>
                  <a:cubicBezTo>
                    <a:pt x="5698" y="736"/>
                    <a:pt x="5730" y="672"/>
                    <a:pt x="5762" y="608"/>
                  </a:cubicBezTo>
                  <a:cubicBezTo>
                    <a:pt x="5794" y="544"/>
                    <a:pt x="5826" y="512"/>
                    <a:pt x="5858" y="448"/>
                  </a:cubicBezTo>
                  <a:lnTo>
                    <a:pt x="5858" y="928"/>
                  </a:lnTo>
                  <a:lnTo>
                    <a:pt x="5858" y="960"/>
                  </a:lnTo>
                  <a:cubicBezTo>
                    <a:pt x="5826" y="1025"/>
                    <a:pt x="5826" y="1089"/>
                    <a:pt x="5826" y="1121"/>
                  </a:cubicBezTo>
                  <a:cubicBezTo>
                    <a:pt x="5826" y="1185"/>
                    <a:pt x="5794" y="1249"/>
                    <a:pt x="5794" y="1281"/>
                  </a:cubicBezTo>
                  <a:cubicBezTo>
                    <a:pt x="5762" y="1345"/>
                    <a:pt x="5730" y="1409"/>
                    <a:pt x="5698" y="1441"/>
                  </a:cubicBezTo>
                  <a:cubicBezTo>
                    <a:pt x="5666" y="1505"/>
                    <a:pt x="5634" y="1569"/>
                    <a:pt x="5602" y="1601"/>
                  </a:cubicBezTo>
                  <a:cubicBezTo>
                    <a:pt x="5538" y="1697"/>
                    <a:pt x="5474" y="1761"/>
                    <a:pt x="5410" y="1793"/>
                  </a:cubicBezTo>
                  <a:cubicBezTo>
                    <a:pt x="5314" y="1889"/>
                    <a:pt x="5186" y="1985"/>
                    <a:pt x="5058" y="2081"/>
                  </a:cubicBezTo>
                  <a:lnTo>
                    <a:pt x="5026" y="2081"/>
                  </a:lnTo>
                  <a:cubicBezTo>
                    <a:pt x="4834" y="2209"/>
                    <a:pt x="4610" y="2305"/>
                    <a:pt x="4385" y="2369"/>
                  </a:cubicBezTo>
                  <a:cubicBezTo>
                    <a:pt x="4193" y="2433"/>
                    <a:pt x="4033" y="2465"/>
                    <a:pt x="3841" y="2497"/>
                  </a:cubicBezTo>
                  <a:cubicBezTo>
                    <a:pt x="3713" y="2529"/>
                    <a:pt x="3585" y="2561"/>
                    <a:pt x="3457" y="2561"/>
                  </a:cubicBezTo>
                  <a:cubicBezTo>
                    <a:pt x="3361" y="2561"/>
                    <a:pt x="3265" y="2593"/>
                    <a:pt x="3137" y="2593"/>
                  </a:cubicBezTo>
                  <a:lnTo>
                    <a:pt x="2849" y="2593"/>
                  </a:lnTo>
                  <a:cubicBezTo>
                    <a:pt x="2753" y="2593"/>
                    <a:pt x="2657" y="2561"/>
                    <a:pt x="2561" y="2561"/>
                  </a:cubicBezTo>
                  <a:cubicBezTo>
                    <a:pt x="2465" y="2561"/>
                    <a:pt x="2369" y="2561"/>
                    <a:pt x="2273" y="2529"/>
                  </a:cubicBezTo>
                  <a:cubicBezTo>
                    <a:pt x="2177" y="2529"/>
                    <a:pt x="2081" y="2497"/>
                    <a:pt x="1985" y="2497"/>
                  </a:cubicBezTo>
                  <a:cubicBezTo>
                    <a:pt x="1889" y="2465"/>
                    <a:pt x="1793" y="2433"/>
                    <a:pt x="1697" y="2401"/>
                  </a:cubicBezTo>
                  <a:cubicBezTo>
                    <a:pt x="1569" y="2369"/>
                    <a:pt x="1441" y="2337"/>
                    <a:pt x="1345" y="2305"/>
                  </a:cubicBezTo>
                  <a:cubicBezTo>
                    <a:pt x="1185" y="2241"/>
                    <a:pt x="1057" y="2177"/>
                    <a:pt x="929" y="2081"/>
                  </a:cubicBezTo>
                  <a:cubicBezTo>
                    <a:pt x="385" y="1793"/>
                    <a:pt x="97" y="1377"/>
                    <a:pt x="97" y="928"/>
                  </a:cubicBezTo>
                  <a:lnTo>
                    <a:pt x="97" y="416"/>
                  </a:lnTo>
                  <a:close/>
                  <a:moveTo>
                    <a:pt x="65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928"/>
                  </a:lnTo>
                  <a:cubicBezTo>
                    <a:pt x="1" y="1377"/>
                    <a:pt x="321" y="1825"/>
                    <a:pt x="897" y="2145"/>
                  </a:cubicBezTo>
                  <a:cubicBezTo>
                    <a:pt x="1025" y="2241"/>
                    <a:pt x="1153" y="2305"/>
                    <a:pt x="1313" y="2369"/>
                  </a:cubicBezTo>
                  <a:cubicBezTo>
                    <a:pt x="1409" y="2401"/>
                    <a:pt x="1537" y="2433"/>
                    <a:pt x="1665" y="2465"/>
                  </a:cubicBezTo>
                  <a:cubicBezTo>
                    <a:pt x="1761" y="2497"/>
                    <a:pt x="1857" y="2529"/>
                    <a:pt x="1985" y="2561"/>
                  </a:cubicBezTo>
                  <a:cubicBezTo>
                    <a:pt x="2081" y="2561"/>
                    <a:pt x="2177" y="2593"/>
                    <a:pt x="2273" y="2593"/>
                  </a:cubicBezTo>
                  <a:cubicBezTo>
                    <a:pt x="2369" y="2625"/>
                    <a:pt x="2465" y="2625"/>
                    <a:pt x="2561" y="2625"/>
                  </a:cubicBezTo>
                  <a:cubicBezTo>
                    <a:pt x="2657" y="2657"/>
                    <a:pt x="2753" y="2657"/>
                    <a:pt x="2849" y="2657"/>
                  </a:cubicBezTo>
                  <a:lnTo>
                    <a:pt x="3137" y="2657"/>
                  </a:lnTo>
                  <a:cubicBezTo>
                    <a:pt x="3265" y="2657"/>
                    <a:pt x="3361" y="2657"/>
                    <a:pt x="3457" y="2625"/>
                  </a:cubicBezTo>
                  <a:cubicBezTo>
                    <a:pt x="3585" y="2625"/>
                    <a:pt x="3713" y="2593"/>
                    <a:pt x="3841" y="2593"/>
                  </a:cubicBezTo>
                  <a:cubicBezTo>
                    <a:pt x="4033" y="2561"/>
                    <a:pt x="4225" y="2497"/>
                    <a:pt x="4417" y="2433"/>
                  </a:cubicBezTo>
                  <a:cubicBezTo>
                    <a:pt x="4642" y="2369"/>
                    <a:pt x="4866" y="2273"/>
                    <a:pt x="5058" y="2145"/>
                  </a:cubicBezTo>
                  <a:lnTo>
                    <a:pt x="5090" y="2145"/>
                  </a:lnTo>
                  <a:lnTo>
                    <a:pt x="5474" y="1857"/>
                  </a:lnTo>
                  <a:cubicBezTo>
                    <a:pt x="5538" y="1793"/>
                    <a:pt x="5602" y="1729"/>
                    <a:pt x="5634" y="1665"/>
                  </a:cubicBezTo>
                  <a:cubicBezTo>
                    <a:pt x="5698" y="1601"/>
                    <a:pt x="5730" y="1537"/>
                    <a:pt x="5762" y="1473"/>
                  </a:cubicBezTo>
                  <a:cubicBezTo>
                    <a:pt x="5794" y="1441"/>
                    <a:pt x="5826" y="1377"/>
                    <a:pt x="5858" y="1313"/>
                  </a:cubicBezTo>
                  <a:cubicBezTo>
                    <a:pt x="5858" y="1249"/>
                    <a:pt x="5890" y="1185"/>
                    <a:pt x="5890" y="1153"/>
                  </a:cubicBezTo>
                  <a:cubicBezTo>
                    <a:pt x="5922" y="1089"/>
                    <a:pt x="5922" y="1025"/>
                    <a:pt x="5922" y="960"/>
                  </a:cubicBezTo>
                  <a:lnTo>
                    <a:pt x="5922" y="64"/>
                  </a:lnTo>
                  <a:lnTo>
                    <a:pt x="5890" y="32"/>
                  </a:lnTo>
                  <a:cubicBezTo>
                    <a:pt x="5858" y="32"/>
                    <a:pt x="5858" y="64"/>
                    <a:pt x="5858" y="64"/>
                  </a:cubicBezTo>
                  <a:lnTo>
                    <a:pt x="5858" y="96"/>
                  </a:lnTo>
                  <a:cubicBezTo>
                    <a:pt x="5858" y="160"/>
                    <a:pt x="5826" y="192"/>
                    <a:pt x="5826" y="256"/>
                  </a:cubicBezTo>
                  <a:cubicBezTo>
                    <a:pt x="5826" y="320"/>
                    <a:pt x="5794" y="352"/>
                    <a:pt x="5794" y="416"/>
                  </a:cubicBezTo>
                  <a:cubicBezTo>
                    <a:pt x="5762" y="480"/>
                    <a:pt x="5730" y="512"/>
                    <a:pt x="5698" y="576"/>
                  </a:cubicBezTo>
                  <a:cubicBezTo>
                    <a:pt x="5666" y="640"/>
                    <a:pt x="5634" y="672"/>
                    <a:pt x="5602" y="736"/>
                  </a:cubicBezTo>
                  <a:cubicBezTo>
                    <a:pt x="5538" y="800"/>
                    <a:pt x="5474" y="864"/>
                    <a:pt x="5410" y="928"/>
                  </a:cubicBezTo>
                  <a:cubicBezTo>
                    <a:pt x="5314" y="1025"/>
                    <a:pt x="5186" y="1121"/>
                    <a:pt x="5058" y="1217"/>
                  </a:cubicBezTo>
                  <a:lnTo>
                    <a:pt x="5026" y="1217"/>
                  </a:lnTo>
                  <a:cubicBezTo>
                    <a:pt x="4834" y="1345"/>
                    <a:pt x="4610" y="1441"/>
                    <a:pt x="4385" y="1505"/>
                  </a:cubicBezTo>
                  <a:cubicBezTo>
                    <a:pt x="4193" y="1569"/>
                    <a:pt x="4033" y="1601"/>
                    <a:pt x="3841" y="1633"/>
                  </a:cubicBezTo>
                  <a:cubicBezTo>
                    <a:pt x="3713" y="1665"/>
                    <a:pt x="3585" y="1665"/>
                    <a:pt x="3457" y="1697"/>
                  </a:cubicBezTo>
                  <a:lnTo>
                    <a:pt x="3137" y="1697"/>
                  </a:lnTo>
                  <a:cubicBezTo>
                    <a:pt x="3073" y="1697"/>
                    <a:pt x="3009" y="1711"/>
                    <a:pt x="2945" y="1711"/>
                  </a:cubicBezTo>
                  <a:cubicBezTo>
                    <a:pt x="2913" y="1711"/>
                    <a:pt x="2881" y="1707"/>
                    <a:pt x="2849" y="1697"/>
                  </a:cubicBezTo>
                  <a:lnTo>
                    <a:pt x="2561" y="1697"/>
                  </a:lnTo>
                  <a:cubicBezTo>
                    <a:pt x="2465" y="1697"/>
                    <a:pt x="2369" y="1665"/>
                    <a:pt x="2273" y="1665"/>
                  </a:cubicBezTo>
                  <a:cubicBezTo>
                    <a:pt x="2177" y="1665"/>
                    <a:pt x="2081" y="1633"/>
                    <a:pt x="1985" y="1601"/>
                  </a:cubicBezTo>
                  <a:cubicBezTo>
                    <a:pt x="1889" y="1601"/>
                    <a:pt x="1793" y="1569"/>
                    <a:pt x="1697" y="1537"/>
                  </a:cubicBezTo>
                  <a:cubicBezTo>
                    <a:pt x="1569" y="1505"/>
                    <a:pt x="1473" y="1473"/>
                    <a:pt x="1345" y="1409"/>
                  </a:cubicBezTo>
                  <a:cubicBezTo>
                    <a:pt x="1185" y="1377"/>
                    <a:pt x="1057" y="1281"/>
                    <a:pt x="929" y="1217"/>
                  </a:cubicBezTo>
                  <a:cubicBezTo>
                    <a:pt x="385" y="896"/>
                    <a:pt x="97" y="480"/>
                    <a:pt x="97" y="64"/>
                  </a:cubicBezTo>
                  <a:cubicBezTo>
                    <a:pt x="97" y="32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8"/>
            <p:cNvSpPr/>
            <p:nvPr/>
          </p:nvSpPr>
          <p:spPr>
            <a:xfrm>
              <a:off x="6136825" y="1923525"/>
              <a:ext cx="160850" cy="84425"/>
            </a:xfrm>
            <a:custGeom>
              <a:rect b="b" l="l" r="r" t="t"/>
              <a:pathLst>
                <a:path extrusionOk="0" h="3377" w="6434">
                  <a:moveTo>
                    <a:pt x="3205" y="0"/>
                  </a:moveTo>
                  <a:cubicBezTo>
                    <a:pt x="2457" y="0"/>
                    <a:pt x="1713" y="168"/>
                    <a:pt x="1153" y="504"/>
                  </a:cubicBezTo>
                  <a:cubicBezTo>
                    <a:pt x="1" y="1144"/>
                    <a:pt x="33" y="2232"/>
                    <a:pt x="1153" y="2873"/>
                  </a:cubicBezTo>
                  <a:cubicBezTo>
                    <a:pt x="1729" y="3209"/>
                    <a:pt x="2481" y="3377"/>
                    <a:pt x="3229" y="3377"/>
                  </a:cubicBezTo>
                  <a:cubicBezTo>
                    <a:pt x="3977" y="3377"/>
                    <a:pt x="4721" y="3209"/>
                    <a:pt x="5282" y="2873"/>
                  </a:cubicBezTo>
                  <a:cubicBezTo>
                    <a:pt x="6434" y="2232"/>
                    <a:pt x="6402" y="1144"/>
                    <a:pt x="5282" y="504"/>
                  </a:cubicBezTo>
                  <a:cubicBezTo>
                    <a:pt x="4705" y="168"/>
                    <a:pt x="3953" y="0"/>
                    <a:pt x="3205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6143225" y="1922725"/>
              <a:ext cx="148050" cy="86225"/>
            </a:xfrm>
            <a:custGeom>
              <a:rect b="b" l="l" r="r" t="t"/>
              <a:pathLst>
                <a:path extrusionOk="0" h="3449" w="5922">
                  <a:moveTo>
                    <a:pt x="2945" y="56"/>
                  </a:moveTo>
                  <a:cubicBezTo>
                    <a:pt x="3681" y="56"/>
                    <a:pt x="4449" y="216"/>
                    <a:pt x="4994" y="536"/>
                  </a:cubicBezTo>
                  <a:cubicBezTo>
                    <a:pt x="5538" y="856"/>
                    <a:pt x="5858" y="1272"/>
                    <a:pt x="5858" y="1720"/>
                  </a:cubicBezTo>
                  <a:cubicBezTo>
                    <a:pt x="5858" y="2168"/>
                    <a:pt x="5538" y="2552"/>
                    <a:pt x="5026" y="2873"/>
                  </a:cubicBezTo>
                  <a:cubicBezTo>
                    <a:pt x="4449" y="3209"/>
                    <a:pt x="3705" y="3377"/>
                    <a:pt x="2965" y="3377"/>
                  </a:cubicBezTo>
                  <a:cubicBezTo>
                    <a:pt x="2225" y="3377"/>
                    <a:pt x="1489" y="3209"/>
                    <a:pt x="929" y="2873"/>
                  </a:cubicBezTo>
                  <a:cubicBezTo>
                    <a:pt x="385" y="2552"/>
                    <a:pt x="65" y="2136"/>
                    <a:pt x="65" y="1720"/>
                  </a:cubicBezTo>
                  <a:cubicBezTo>
                    <a:pt x="65" y="1272"/>
                    <a:pt x="385" y="856"/>
                    <a:pt x="897" y="536"/>
                  </a:cubicBezTo>
                  <a:cubicBezTo>
                    <a:pt x="1473" y="216"/>
                    <a:pt x="2209" y="56"/>
                    <a:pt x="2945" y="56"/>
                  </a:cubicBezTo>
                  <a:close/>
                  <a:moveTo>
                    <a:pt x="2945" y="0"/>
                  </a:moveTo>
                  <a:cubicBezTo>
                    <a:pt x="2193" y="0"/>
                    <a:pt x="1441" y="168"/>
                    <a:pt x="865" y="504"/>
                  </a:cubicBezTo>
                  <a:cubicBezTo>
                    <a:pt x="321" y="824"/>
                    <a:pt x="1" y="1240"/>
                    <a:pt x="1" y="1720"/>
                  </a:cubicBezTo>
                  <a:cubicBezTo>
                    <a:pt x="1" y="2168"/>
                    <a:pt x="321" y="2616"/>
                    <a:pt x="897" y="2937"/>
                  </a:cubicBezTo>
                  <a:cubicBezTo>
                    <a:pt x="1473" y="3257"/>
                    <a:pt x="2209" y="3449"/>
                    <a:pt x="2977" y="3449"/>
                  </a:cubicBezTo>
                  <a:cubicBezTo>
                    <a:pt x="3713" y="3449"/>
                    <a:pt x="4481" y="3257"/>
                    <a:pt x="5058" y="2937"/>
                  </a:cubicBezTo>
                  <a:cubicBezTo>
                    <a:pt x="5602" y="2616"/>
                    <a:pt x="5922" y="2168"/>
                    <a:pt x="5922" y="1720"/>
                  </a:cubicBezTo>
                  <a:cubicBezTo>
                    <a:pt x="5922" y="1240"/>
                    <a:pt x="5602" y="824"/>
                    <a:pt x="5026" y="504"/>
                  </a:cubicBezTo>
                  <a:cubicBezTo>
                    <a:pt x="4449" y="168"/>
                    <a:pt x="3697" y="0"/>
                    <a:pt x="294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6154425" y="1932325"/>
              <a:ext cx="125650" cy="66225"/>
            </a:xfrm>
            <a:custGeom>
              <a:rect b="b" l="l" r="r" t="t"/>
              <a:pathLst>
                <a:path extrusionOk="0" h="2649" w="5026">
                  <a:moveTo>
                    <a:pt x="2513" y="0"/>
                  </a:moveTo>
                  <a:cubicBezTo>
                    <a:pt x="1929" y="0"/>
                    <a:pt x="1345" y="136"/>
                    <a:pt x="897" y="408"/>
                  </a:cubicBezTo>
                  <a:cubicBezTo>
                    <a:pt x="1" y="920"/>
                    <a:pt x="1" y="1752"/>
                    <a:pt x="897" y="2265"/>
                  </a:cubicBezTo>
                  <a:cubicBezTo>
                    <a:pt x="1345" y="2521"/>
                    <a:pt x="1937" y="2649"/>
                    <a:pt x="2525" y="2649"/>
                  </a:cubicBezTo>
                  <a:cubicBezTo>
                    <a:pt x="3113" y="2649"/>
                    <a:pt x="3697" y="2521"/>
                    <a:pt x="4130" y="2265"/>
                  </a:cubicBezTo>
                  <a:cubicBezTo>
                    <a:pt x="5026" y="1752"/>
                    <a:pt x="5026" y="920"/>
                    <a:pt x="4130" y="408"/>
                  </a:cubicBezTo>
                  <a:cubicBezTo>
                    <a:pt x="3681" y="136"/>
                    <a:pt x="3097" y="0"/>
                    <a:pt x="2513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6159225" y="1931525"/>
              <a:ext cx="116050" cy="67825"/>
            </a:xfrm>
            <a:custGeom>
              <a:rect b="b" l="l" r="r" t="t"/>
              <a:pathLst>
                <a:path extrusionOk="0" h="2713" w="4642">
                  <a:moveTo>
                    <a:pt x="2305" y="88"/>
                  </a:moveTo>
                  <a:cubicBezTo>
                    <a:pt x="2881" y="88"/>
                    <a:pt x="3457" y="216"/>
                    <a:pt x="3906" y="472"/>
                  </a:cubicBezTo>
                  <a:cubicBezTo>
                    <a:pt x="4322" y="696"/>
                    <a:pt x="4578" y="1016"/>
                    <a:pt x="4578" y="1368"/>
                  </a:cubicBezTo>
                  <a:cubicBezTo>
                    <a:pt x="4578" y="1720"/>
                    <a:pt x="4354" y="2040"/>
                    <a:pt x="3938" y="2264"/>
                  </a:cubicBezTo>
                  <a:cubicBezTo>
                    <a:pt x="3489" y="2521"/>
                    <a:pt x="2913" y="2649"/>
                    <a:pt x="2337" y="2649"/>
                  </a:cubicBezTo>
                  <a:cubicBezTo>
                    <a:pt x="1761" y="2649"/>
                    <a:pt x="1185" y="2521"/>
                    <a:pt x="737" y="2264"/>
                  </a:cubicBezTo>
                  <a:cubicBezTo>
                    <a:pt x="321" y="2040"/>
                    <a:pt x="65" y="1688"/>
                    <a:pt x="65" y="1368"/>
                  </a:cubicBezTo>
                  <a:cubicBezTo>
                    <a:pt x="65" y="1016"/>
                    <a:pt x="321" y="696"/>
                    <a:pt x="705" y="472"/>
                  </a:cubicBezTo>
                  <a:cubicBezTo>
                    <a:pt x="1153" y="216"/>
                    <a:pt x="1729" y="88"/>
                    <a:pt x="2305" y="88"/>
                  </a:cubicBezTo>
                  <a:close/>
                  <a:moveTo>
                    <a:pt x="2305" y="0"/>
                  </a:moveTo>
                  <a:cubicBezTo>
                    <a:pt x="1713" y="0"/>
                    <a:pt x="1121" y="136"/>
                    <a:pt x="673" y="408"/>
                  </a:cubicBezTo>
                  <a:cubicBezTo>
                    <a:pt x="257" y="664"/>
                    <a:pt x="1" y="984"/>
                    <a:pt x="1" y="1368"/>
                  </a:cubicBezTo>
                  <a:cubicBezTo>
                    <a:pt x="1" y="1720"/>
                    <a:pt x="257" y="2072"/>
                    <a:pt x="705" y="2329"/>
                  </a:cubicBezTo>
                  <a:cubicBezTo>
                    <a:pt x="1153" y="2585"/>
                    <a:pt x="1729" y="2713"/>
                    <a:pt x="2337" y="2713"/>
                  </a:cubicBezTo>
                  <a:cubicBezTo>
                    <a:pt x="2913" y="2713"/>
                    <a:pt x="3521" y="2585"/>
                    <a:pt x="3970" y="2329"/>
                  </a:cubicBezTo>
                  <a:cubicBezTo>
                    <a:pt x="4386" y="2072"/>
                    <a:pt x="4642" y="1720"/>
                    <a:pt x="4642" y="1368"/>
                  </a:cubicBezTo>
                  <a:cubicBezTo>
                    <a:pt x="4642" y="984"/>
                    <a:pt x="4386" y="664"/>
                    <a:pt x="3938" y="408"/>
                  </a:cubicBezTo>
                  <a:cubicBezTo>
                    <a:pt x="3489" y="136"/>
                    <a:pt x="2897" y="0"/>
                    <a:pt x="230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6282450" y="1987325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353"/>
                  </a:lnTo>
                  <a:cubicBezTo>
                    <a:pt x="1" y="385"/>
                    <a:pt x="33" y="385"/>
                    <a:pt x="33" y="385"/>
                  </a:cubicBezTo>
                  <a:cubicBezTo>
                    <a:pt x="65" y="385"/>
                    <a:pt x="97" y="385"/>
                    <a:pt x="97" y="353"/>
                  </a:cubicBezTo>
                  <a:lnTo>
                    <a:pt x="97" y="32"/>
                  </a:lnTo>
                  <a:cubicBezTo>
                    <a:pt x="97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6216850" y="20145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0" y="385"/>
                    <a:pt x="32" y="385"/>
                  </a:cubicBezTo>
                  <a:cubicBezTo>
                    <a:pt x="64" y="385"/>
                    <a:pt x="64" y="385"/>
                    <a:pt x="64" y="353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6229650" y="20137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53"/>
                  </a:lnTo>
                  <a:cubicBezTo>
                    <a:pt x="0" y="353"/>
                    <a:pt x="0" y="385"/>
                    <a:pt x="32" y="385"/>
                  </a:cubicBezTo>
                  <a:cubicBezTo>
                    <a:pt x="64" y="385"/>
                    <a:pt x="64" y="353"/>
                    <a:pt x="64" y="353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6242450" y="2012125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353"/>
                  </a:lnTo>
                  <a:lnTo>
                    <a:pt x="32" y="385"/>
                  </a:lnTo>
                  <a:cubicBezTo>
                    <a:pt x="64" y="385"/>
                    <a:pt x="96" y="353"/>
                    <a:pt x="96" y="353"/>
                  </a:cubicBezTo>
                  <a:lnTo>
                    <a:pt x="96" y="33"/>
                  </a:lnTo>
                  <a:cubicBezTo>
                    <a:pt x="96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6254450" y="2007325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32" y="1"/>
                  </a:moveTo>
                  <a:lnTo>
                    <a:pt x="0" y="33"/>
                  </a:lnTo>
                  <a:lnTo>
                    <a:pt x="0" y="353"/>
                  </a:lnTo>
                  <a:cubicBezTo>
                    <a:pt x="0" y="385"/>
                    <a:pt x="32" y="417"/>
                    <a:pt x="32" y="417"/>
                  </a:cubicBezTo>
                  <a:cubicBezTo>
                    <a:pt x="64" y="417"/>
                    <a:pt x="97" y="385"/>
                    <a:pt x="97" y="353"/>
                  </a:cubicBezTo>
                  <a:lnTo>
                    <a:pt x="97" y="33"/>
                  </a:lnTo>
                  <a:cubicBezTo>
                    <a:pt x="97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6264850" y="20017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cubicBezTo>
                    <a:pt x="1" y="1"/>
                    <a:pt x="1" y="33"/>
                    <a:pt x="1" y="65"/>
                  </a:cubicBezTo>
                  <a:lnTo>
                    <a:pt x="1" y="385"/>
                  </a:lnTo>
                  <a:cubicBezTo>
                    <a:pt x="1" y="385"/>
                    <a:pt x="1" y="417"/>
                    <a:pt x="33" y="417"/>
                  </a:cubicBezTo>
                  <a:cubicBezTo>
                    <a:pt x="65" y="417"/>
                    <a:pt x="65" y="385"/>
                    <a:pt x="65" y="385"/>
                  </a:cubicBezTo>
                  <a:lnTo>
                    <a:pt x="65" y="65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6274450" y="19953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cubicBezTo>
                    <a:pt x="1" y="1"/>
                    <a:pt x="1" y="33"/>
                    <a:pt x="1" y="65"/>
                  </a:cubicBezTo>
                  <a:lnTo>
                    <a:pt x="1" y="385"/>
                  </a:lnTo>
                  <a:cubicBezTo>
                    <a:pt x="1" y="385"/>
                    <a:pt x="1" y="417"/>
                    <a:pt x="33" y="417"/>
                  </a:cubicBezTo>
                  <a:lnTo>
                    <a:pt x="65" y="385"/>
                  </a:lnTo>
                  <a:lnTo>
                    <a:pt x="65" y="65"/>
                  </a:lnTo>
                  <a:cubicBezTo>
                    <a:pt x="65" y="33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6150425" y="1987325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353"/>
                  </a:lnTo>
                  <a:cubicBezTo>
                    <a:pt x="1" y="385"/>
                    <a:pt x="33" y="385"/>
                    <a:pt x="33" y="385"/>
                  </a:cubicBezTo>
                  <a:cubicBezTo>
                    <a:pt x="65" y="385"/>
                    <a:pt x="97" y="385"/>
                    <a:pt x="97" y="353"/>
                  </a:cubicBezTo>
                  <a:lnTo>
                    <a:pt x="97" y="32"/>
                  </a:lnTo>
                  <a:cubicBezTo>
                    <a:pt x="97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6204050" y="20137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53"/>
                  </a:lnTo>
                  <a:cubicBezTo>
                    <a:pt x="0" y="353"/>
                    <a:pt x="0" y="385"/>
                    <a:pt x="32" y="385"/>
                  </a:cubicBezTo>
                  <a:lnTo>
                    <a:pt x="64" y="353"/>
                  </a:ln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6190450" y="2012125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353"/>
                  </a:lnTo>
                  <a:lnTo>
                    <a:pt x="32" y="385"/>
                  </a:lnTo>
                  <a:cubicBezTo>
                    <a:pt x="64" y="385"/>
                    <a:pt x="96" y="353"/>
                    <a:pt x="96" y="353"/>
                  </a:cubicBezTo>
                  <a:lnTo>
                    <a:pt x="96" y="33"/>
                  </a:lnTo>
                  <a:cubicBezTo>
                    <a:pt x="96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6178425" y="2007325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33" y="1"/>
                  </a:moveTo>
                  <a:lnTo>
                    <a:pt x="1" y="33"/>
                  </a:lnTo>
                  <a:lnTo>
                    <a:pt x="1" y="353"/>
                  </a:lnTo>
                  <a:cubicBezTo>
                    <a:pt x="1" y="385"/>
                    <a:pt x="33" y="417"/>
                    <a:pt x="33" y="417"/>
                  </a:cubicBezTo>
                  <a:cubicBezTo>
                    <a:pt x="65" y="417"/>
                    <a:pt x="97" y="385"/>
                    <a:pt x="97" y="353"/>
                  </a:cubicBezTo>
                  <a:lnTo>
                    <a:pt x="97" y="33"/>
                  </a:lnTo>
                  <a:cubicBezTo>
                    <a:pt x="97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6168825" y="20017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cubicBezTo>
                    <a:pt x="1" y="1"/>
                    <a:pt x="1" y="33"/>
                    <a:pt x="1" y="65"/>
                  </a:cubicBezTo>
                  <a:lnTo>
                    <a:pt x="1" y="385"/>
                  </a:lnTo>
                  <a:cubicBezTo>
                    <a:pt x="1" y="385"/>
                    <a:pt x="1" y="417"/>
                    <a:pt x="33" y="417"/>
                  </a:cubicBezTo>
                  <a:lnTo>
                    <a:pt x="65" y="385"/>
                  </a:lnTo>
                  <a:lnTo>
                    <a:pt x="65" y="65"/>
                  </a:lnTo>
                  <a:cubicBezTo>
                    <a:pt x="65" y="33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6159225" y="19953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cubicBezTo>
                    <a:pt x="33" y="1"/>
                    <a:pt x="1" y="33"/>
                    <a:pt x="1" y="65"/>
                  </a:cubicBezTo>
                  <a:lnTo>
                    <a:pt x="1" y="385"/>
                  </a:lnTo>
                  <a:lnTo>
                    <a:pt x="33" y="417"/>
                  </a:lnTo>
                  <a:cubicBezTo>
                    <a:pt x="65" y="417"/>
                    <a:pt x="65" y="385"/>
                    <a:pt x="65" y="385"/>
                  </a:cubicBezTo>
                  <a:lnTo>
                    <a:pt x="65" y="65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6180825" y="1944125"/>
              <a:ext cx="74450" cy="43225"/>
            </a:xfrm>
            <a:custGeom>
              <a:rect b="b" l="l" r="r" t="t"/>
              <a:pathLst>
                <a:path extrusionOk="0" h="1729" w="2978">
                  <a:moveTo>
                    <a:pt x="641" y="0"/>
                  </a:moveTo>
                  <a:lnTo>
                    <a:pt x="417" y="128"/>
                  </a:lnTo>
                  <a:lnTo>
                    <a:pt x="769" y="320"/>
                  </a:lnTo>
                  <a:cubicBezTo>
                    <a:pt x="705" y="320"/>
                    <a:pt x="673" y="352"/>
                    <a:pt x="641" y="384"/>
                  </a:cubicBezTo>
                  <a:cubicBezTo>
                    <a:pt x="609" y="384"/>
                    <a:pt x="577" y="416"/>
                    <a:pt x="545" y="448"/>
                  </a:cubicBezTo>
                  <a:lnTo>
                    <a:pt x="225" y="256"/>
                  </a:lnTo>
                  <a:lnTo>
                    <a:pt x="1" y="384"/>
                  </a:lnTo>
                  <a:lnTo>
                    <a:pt x="385" y="608"/>
                  </a:lnTo>
                  <a:cubicBezTo>
                    <a:pt x="129" y="896"/>
                    <a:pt x="225" y="1248"/>
                    <a:pt x="641" y="1504"/>
                  </a:cubicBezTo>
                  <a:cubicBezTo>
                    <a:pt x="897" y="1632"/>
                    <a:pt x="1217" y="1696"/>
                    <a:pt x="1537" y="1728"/>
                  </a:cubicBezTo>
                  <a:lnTo>
                    <a:pt x="1537" y="1504"/>
                  </a:lnTo>
                  <a:cubicBezTo>
                    <a:pt x="1313" y="1504"/>
                    <a:pt x="1089" y="1440"/>
                    <a:pt x="929" y="1344"/>
                  </a:cubicBezTo>
                  <a:cubicBezTo>
                    <a:pt x="641" y="1184"/>
                    <a:pt x="577" y="960"/>
                    <a:pt x="673" y="768"/>
                  </a:cubicBezTo>
                  <a:lnTo>
                    <a:pt x="673" y="768"/>
                  </a:lnTo>
                  <a:lnTo>
                    <a:pt x="1313" y="1120"/>
                  </a:lnTo>
                  <a:lnTo>
                    <a:pt x="1505" y="992"/>
                  </a:lnTo>
                  <a:lnTo>
                    <a:pt x="833" y="608"/>
                  </a:lnTo>
                  <a:cubicBezTo>
                    <a:pt x="865" y="576"/>
                    <a:pt x="865" y="544"/>
                    <a:pt x="929" y="512"/>
                  </a:cubicBezTo>
                  <a:cubicBezTo>
                    <a:pt x="961" y="512"/>
                    <a:pt x="993" y="480"/>
                    <a:pt x="1025" y="480"/>
                  </a:cubicBezTo>
                  <a:lnTo>
                    <a:pt x="1729" y="864"/>
                  </a:lnTo>
                  <a:lnTo>
                    <a:pt x="1921" y="736"/>
                  </a:lnTo>
                  <a:lnTo>
                    <a:pt x="1313" y="384"/>
                  </a:lnTo>
                  <a:cubicBezTo>
                    <a:pt x="1404" y="368"/>
                    <a:pt x="1497" y="360"/>
                    <a:pt x="1590" y="360"/>
                  </a:cubicBezTo>
                  <a:cubicBezTo>
                    <a:pt x="1855" y="360"/>
                    <a:pt x="2115" y="426"/>
                    <a:pt x="2305" y="544"/>
                  </a:cubicBezTo>
                  <a:cubicBezTo>
                    <a:pt x="2497" y="640"/>
                    <a:pt x="2561" y="768"/>
                    <a:pt x="2593" y="896"/>
                  </a:cubicBezTo>
                  <a:lnTo>
                    <a:pt x="2977" y="896"/>
                  </a:lnTo>
                  <a:cubicBezTo>
                    <a:pt x="2945" y="704"/>
                    <a:pt x="2817" y="512"/>
                    <a:pt x="2561" y="384"/>
                  </a:cubicBezTo>
                  <a:cubicBezTo>
                    <a:pt x="2300" y="224"/>
                    <a:pt x="1963" y="151"/>
                    <a:pt x="1622" y="151"/>
                  </a:cubicBezTo>
                  <a:cubicBezTo>
                    <a:pt x="1420" y="151"/>
                    <a:pt x="1216" y="177"/>
                    <a:pt x="1025" y="224"/>
                  </a:cubicBezTo>
                  <a:lnTo>
                    <a:pt x="64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6180025" y="1943325"/>
              <a:ext cx="76050" cy="44825"/>
            </a:xfrm>
            <a:custGeom>
              <a:rect b="b" l="l" r="r" t="t"/>
              <a:pathLst>
                <a:path extrusionOk="0" h="1793" w="3042">
                  <a:moveTo>
                    <a:pt x="673" y="64"/>
                  </a:moveTo>
                  <a:lnTo>
                    <a:pt x="1025" y="288"/>
                  </a:lnTo>
                  <a:lnTo>
                    <a:pt x="1057" y="288"/>
                  </a:lnTo>
                  <a:cubicBezTo>
                    <a:pt x="1245" y="230"/>
                    <a:pt x="1446" y="201"/>
                    <a:pt x="1645" y="201"/>
                  </a:cubicBezTo>
                  <a:cubicBezTo>
                    <a:pt x="1989" y="201"/>
                    <a:pt x="2330" y="286"/>
                    <a:pt x="2593" y="448"/>
                  </a:cubicBezTo>
                  <a:cubicBezTo>
                    <a:pt x="2785" y="544"/>
                    <a:pt x="2945" y="704"/>
                    <a:pt x="2977" y="896"/>
                  </a:cubicBezTo>
                  <a:lnTo>
                    <a:pt x="2657" y="896"/>
                  </a:lnTo>
                  <a:cubicBezTo>
                    <a:pt x="2625" y="736"/>
                    <a:pt x="2529" y="608"/>
                    <a:pt x="2369" y="512"/>
                  </a:cubicBezTo>
                  <a:cubicBezTo>
                    <a:pt x="2159" y="419"/>
                    <a:pt x="1896" y="359"/>
                    <a:pt x="1633" y="359"/>
                  </a:cubicBezTo>
                  <a:cubicBezTo>
                    <a:pt x="1536" y="359"/>
                    <a:pt x="1440" y="367"/>
                    <a:pt x="1345" y="384"/>
                  </a:cubicBezTo>
                  <a:cubicBezTo>
                    <a:pt x="1313" y="384"/>
                    <a:pt x="1313" y="384"/>
                    <a:pt x="1313" y="416"/>
                  </a:cubicBezTo>
                  <a:lnTo>
                    <a:pt x="1313" y="448"/>
                  </a:lnTo>
                  <a:lnTo>
                    <a:pt x="1889" y="768"/>
                  </a:lnTo>
                  <a:lnTo>
                    <a:pt x="1761" y="864"/>
                  </a:lnTo>
                  <a:lnTo>
                    <a:pt x="1089" y="480"/>
                  </a:lnTo>
                  <a:cubicBezTo>
                    <a:pt x="1073" y="464"/>
                    <a:pt x="1065" y="456"/>
                    <a:pt x="1061" y="456"/>
                  </a:cubicBezTo>
                  <a:cubicBezTo>
                    <a:pt x="1057" y="456"/>
                    <a:pt x="1057" y="464"/>
                    <a:pt x="1057" y="480"/>
                  </a:cubicBezTo>
                  <a:cubicBezTo>
                    <a:pt x="993" y="480"/>
                    <a:pt x="961" y="512"/>
                    <a:pt x="929" y="512"/>
                  </a:cubicBezTo>
                  <a:lnTo>
                    <a:pt x="833" y="608"/>
                  </a:lnTo>
                  <a:cubicBezTo>
                    <a:pt x="801" y="608"/>
                    <a:pt x="801" y="608"/>
                    <a:pt x="801" y="640"/>
                  </a:cubicBezTo>
                  <a:lnTo>
                    <a:pt x="833" y="672"/>
                  </a:lnTo>
                  <a:lnTo>
                    <a:pt x="1473" y="1024"/>
                  </a:lnTo>
                  <a:lnTo>
                    <a:pt x="1313" y="1120"/>
                  </a:lnTo>
                  <a:lnTo>
                    <a:pt x="705" y="768"/>
                  </a:lnTo>
                  <a:lnTo>
                    <a:pt x="673" y="768"/>
                  </a:lnTo>
                  <a:cubicBezTo>
                    <a:pt x="545" y="992"/>
                    <a:pt x="641" y="1248"/>
                    <a:pt x="929" y="1408"/>
                  </a:cubicBezTo>
                  <a:cubicBezTo>
                    <a:pt x="1089" y="1504"/>
                    <a:pt x="1313" y="1536"/>
                    <a:pt x="1537" y="1568"/>
                  </a:cubicBezTo>
                  <a:lnTo>
                    <a:pt x="1537" y="1728"/>
                  </a:lnTo>
                  <a:cubicBezTo>
                    <a:pt x="1217" y="1696"/>
                    <a:pt x="929" y="1600"/>
                    <a:pt x="705" y="1504"/>
                  </a:cubicBezTo>
                  <a:cubicBezTo>
                    <a:pt x="481" y="1376"/>
                    <a:pt x="353" y="1216"/>
                    <a:pt x="321" y="1024"/>
                  </a:cubicBezTo>
                  <a:cubicBezTo>
                    <a:pt x="289" y="896"/>
                    <a:pt x="321" y="768"/>
                    <a:pt x="449" y="640"/>
                  </a:cubicBezTo>
                  <a:lnTo>
                    <a:pt x="449" y="608"/>
                  </a:lnTo>
                  <a:lnTo>
                    <a:pt x="417" y="608"/>
                  </a:lnTo>
                  <a:lnTo>
                    <a:pt x="97" y="416"/>
                  </a:lnTo>
                  <a:lnTo>
                    <a:pt x="257" y="320"/>
                  </a:lnTo>
                  <a:lnTo>
                    <a:pt x="545" y="512"/>
                  </a:lnTo>
                  <a:lnTo>
                    <a:pt x="609" y="512"/>
                  </a:lnTo>
                  <a:cubicBezTo>
                    <a:pt x="609" y="480"/>
                    <a:pt x="641" y="448"/>
                    <a:pt x="705" y="448"/>
                  </a:cubicBezTo>
                  <a:cubicBezTo>
                    <a:pt x="737" y="416"/>
                    <a:pt x="769" y="384"/>
                    <a:pt x="801" y="384"/>
                  </a:cubicBezTo>
                  <a:lnTo>
                    <a:pt x="833" y="352"/>
                  </a:lnTo>
                  <a:cubicBezTo>
                    <a:pt x="833" y="320"/>
                    <a:pt x="833" y="320"/>
                    <a:pt x="801" y="320"/>
                  </a:cubicBezTo>
                  <a:lnTo>
                    <a:pt x="545" y="160"/>
                  </a:lnTo>
                  <a:lnTo>
                    <a:pt x="673" y="64"/>
                  </a:lnTo>
                  <a:close/>
                  <a:moveTo>
                    <a:pt x="641" y="0"/>
                  </a:moveTo>
                  <a:lnTo>
                    <a:pt x="449" y="128"/>
                  </a:lnTo>
                  <a:cubicBezTo>
                    <a:pt x="417" y="128"/>
                    <a:pt x="417" y="128"/>
                    <a:pt x="417" y="160"/>
                  </a:cubicBezTo>
                  <a:lnTo>
                    <a:pt x="449" y="192"/>
                  </a:lnTo>
                  <a:lnTo>
                    <a:pt x="705" y="352"/>
                  </a:lnTo>
                  <a:cubicBezTo>
                    <a:pt x="705" y="352"/>
                    <a:pt x="673" y="352"/>
                    <a:pt x="641" y="384"/>
                  </a:cubicBezTo>
                  <a:cubicBezTo>
                    <a:pt x="641" y="384"/>
                    <a:pt x="609" y="416"/>
                    <a:pt x="577" y="416"/>
                  </a:cubicBezTo>
                  <a:lnTo>
                    <a:pt x="257" y="256"/>
                  </a:lnTo>
                  <a:cubicBezTo>
                    <a:pt x="257" y="240"/>
                    <a:pt x="249" y="232"/>
                    <a:pt x="241" y="232"/>
                  </a:cubicBezTo>
                  <a:cubicBezTo>
                    <a:pt x="233" y="232"/>
                    <a:pt x="225" y="240"/>
                    <a:pt x="225" y="256"/>
                  </a:cubicBezTo>
                  <a:lnTo>
                    <a:pt x="1" y="384"/>
                  </a:lnTo>
                  <a:lnTo>
                    <a:pt x="1" y="416"/>
                  </a:lnTo>
                  <a:lnTo>
                    <a:pt x="1" y="448"/>
                  </a:lnTo>
                  <a:lnTo>
                    <a:pt x="353" y="640"/>
                  </a:lnTo>
                  <a:cubicBezTo>
                    <a:pt x="257" y="768"/>
                    <a:pt x="225" y="896"/>
                    <a:pt x="257" y="1056"/>
                  </a:cubicBezTo>
                  <a:cubicBezTo>
                    <a:pt x="289" y="1248"/>
                    <a:pt x="449" y="1408"/>
                    <a:pt x="673" y="1568"/>
                  </a:cubicBezTo>
                  <a:cubicBezTo>
                    <a:pt x="897" y="1696"/>
                    <a:pt x="1217" y="1792"/>
                    <a:pt x="1569" y="1792"/>
                  </a:cubicBezTo>
                  <a:lnTo>
                    <a:pt x="1601" y="1792"/>
                  </a:lnTo>
                  <a:lnTo>
                    <a:pt x="1601" y="1760"/>
                  </a:lnTo>
                  <a:lnTo>
                    <a:pt x="1601" y="1536"/>
                  </a:lnTo>
                  <a:cubicBezTo>
                    <a:pt x="1601" y="1504"/>
                    <a:pt x="1601" y="1504"/>
                    <a:pt x="1569" y="1504"/>
                  </a:cubicBezTo>
                  <a:cubicBezTo>
                    <a:pt x="1345" y="1504"/>
                    <a:pt x="1121" y="1440"/>
                    <a:pt x="961" y="1344"/>
                  </a:cubicBezTo>
                  <a:cubicBezTo>
                    <a:pt x="737" y="1216"/>
                    <a:pt x="641" y="1024"/>
                    <a:pt x="705" y="832"/>
                  </a:cubicBezTo>
                  <a:lnTo>
                    <a:pt x="705" y="832"/>
                  </a:lnTo>
                  <a:lnTo>
                    <a:pt x="1313" y="1184"/>
                  </a:lnTo>
                  <a:lnTo>
                    <a:pt x="1345" y="1184"/>
                  </a:lnTo>
                  <a:lnTo>
                    <a:pt x="1537" y="1056"/>
                  </a:lnTo>
                  <a:cubicBezTo>
                    <a:pt x="1569" y="1056"/>
                    <a:pt x="1569" y="1024"/>
                    <a:pt x="1569" y="1024"/>
                  </a:cubicBezTo>
                  <a:cubicBezTo>
                    <a:pt x="1569" y="1024"/>
                    <a:pt x="1569" y="992"/>
                    <a:pt x="1537" y="992"/>
                  </a:cubicBezTo>
                  <a:lnTo>
                    <a:pt x="897" y="608"/>
                  </a:lnTo>
                  <a:cubicBezTo>
                    <a:pt x="929" y="608"/>
                    <a:pt x="929" y="608"/>
                    <a:pt x="961" y="576"/>
                  </a:cubicBezTo>
                  <a:cubicBezTo>
                    <a:pt x="993" y="576"/>
                    <a:pt x="1025" y="544"/>
                    <a:pt x="1057" y="544"/>
                  </a:cubicBezTo>
                  <a:lnTo>
                    <a:pt x="1729" y="928"/>
                  </a:lnTo>
                  <a:lnTo>
                    <a:pt x="1761" y="928"/>
                  </a:lnTo>
                  <a:lnTo>
                    <a:pt x="1985" y="800"/>
                  </a:lnTo>
                  <a:lnTo>
                    <a:pt x="1985" y="768"/>
                  </a:lnTo>
                  <a:lnTo>
                    <a:pt x="1985" y="736"/>
                  </a:lnTo>
                  <a:lnTo>
                    <a:pt x="1441" y="448"/>
                  </a:lnTo>
                  <a:cubicBezTo>
                    <a:pt x="1527" y="431"/>
                    <a:pt x="1613" y="423"/>
                    <a:pt x="1697" y="423"/>
                  </a:cubicBezTo>
                  <a:cubicBezTo>
                    <a:pt x="1926" y="423"/>
                    <a:pt x="2141" y="483"/>
                    <a:pt x="2305" y="576"/>
                  </a:cubicBezTo>
                  <a:cubicBezTo>
                    <a:pt x="2465" y="672"/>
                    <a:pt x="2561" y="800"/>
                    <a:pt x="2593" y="928"/>
                  </a:cubicBezTo>
                  <a:cubicBezTo>
                    <a:pt x="2593" y="928"/>
                    <a:pt x="2593" y="960"/>
                    <a:pt x="2625" y="960"/>
                  </a:cubicBezTo>
                  <a:lnTo>
                    <a:pt x="3009" y="960"/>
                  </a:lnTo>
                  <a:lnTo>
                    <a:pt x="3041" y="928"/>
                  </a:lnTo>
                  <a:lnTo>
                    <a:pt x="3041" y="896"/>
                  </a:lnTo>
                  <a:cubicBezTo>
                    <a:pt x="3009" y="704"/>
                    <a:pt x="2881" y="512"/>
                    <a:pt x="2625" y="352"/>
                  </a:cubicBezTo>
                  <a:cubicBezTo>
                    <a:pt x="2352" y="205"/>
                    <a:pt x="1982" y="127"/>
                    <a:pt x="1615" y="127"/>
                  </a:cubicBezTo>
                  <a:cubicBezTo>
                    <a:pt x="1424" y="127"/>
                    <a:pt x="1233" y="148"/>
                    <a:pt x="1057" y="19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6170425" y="1935325"/>
              <a:ext cx="145650" cy="64825"/>
            </a:xfrm>
            <a:custGeom>
              <a:rect b="b" l="l" r="r" t="t"/>
              <a:pathLst>
                <a:path extrusionOk="0" h="2593" w="5826">
                  <a:moveTo>
                    <a:pt x="1" y="0"/>
                  </a:moveTo>
                  <a:lnTo>
                    <a:pt x="1" y="864"/>
                  </a:lnTo>
                  <a:cubicBezTo>
                    <a:pt x="1" y="1312"/>
                    <a:pt x="289" y="1760"/>
                    <a:pt x="865" y="2080"/>
                  </a:cubicBezTo>
                  <a:cubicBezTo>
                    <a:pt x="993" y="2145"/>
                    <a:pt x="1121" y="2241"/>
                    <a:pt x="1281" y="2273"/>
                  </a:cubicBezTo>
                  <a:cubicBezTo>
                    <a:pt x="1377" y="2337"/>
                    <a:pt x="1505" y="2369"/>
                    <a:pt x="1633" y="2401"/>
                  </a:cubicBezTo>
                  <a:cubicBezTo>
                    <a:pt x="1729" y="2433"/>
                    <a:pt x="1825" y="2465"/>
                    <a:pt x="1921" y="2465"/>
                  </a:cubicBezTo>
                  <a:cubicBezTo>
                    <a:pt x="2017" y="2497"/>
                    <a:pt x="2113" y="2529"/>
                    <a:pt x="2209" y="2529"/>
                  </a:cubicBezTo>
                  <a:cubicBezTo>
                    <a:pt x="2305" y="2529"/>
                    <a:pt x="2401" y="2561"/>
                    <a:pt x="2497" y="2561"/>
                  </a:cubicBezTo>
                  <a:cubicBezTo>
                    <a:pt x="2593" y="2561"/>
                    <a:pt x="2689" y="2561"/>
                    <a:pt x="2785" y="2593"/>
                  </a:cubicBezTo>
                  <a:lnTo>
                    <a:pt x="3105" y="2593"/>
                  </a:lnTo>
                  <a:cubicBezTo>
                    <a:pt x="3201" y="2561"/>
                    <a:pt x="3297" y="2561"/>
                    <a:pt x="3425" y="2561"/>
                  </a:cubicBezTo>
                  <a:cubicBezTo>
                    <a:pt x="3554" y="2561"/>
                    <a:pt x="3682" y="2529"/>
                    <a:pt x="3778" y="2497"/>
                  </a:cubicBezTo>
                  <a:cubicBezTo>
                    <a:pt x="3970" y="2465"/>
                    <a:pt x="4162" y="2433"/>
                    <a:pt x="4354" y="2369"/>
                  </a:cubicBezTo>
                  <a:cubicBezTo>
                    <a:pt x="4578" y="2305"/>
                    <a:pt x="4802" y="2209"/>
                    <a:pt x="4994" y="2080"/>
                  </a:cubicBezTo>
                  <a:lnTo>
                    <a:pt x="5026" y="2080"/>
                  </a:lnTo>
                  <a:cubicBezTo>
                    <a:pt x="5154" y="1984"/>
                    <a:pt x="5282" y="1888"/>
                    <a:pt x="5378" y="1792"/>
                  </a:cubicBezTo>
                  <a:cubicBezTo>
                    <a:pt x="5442" y="1728"/>
                    <a:pt x="5506" y="1664"/>
                    <a:pt x="5570" y="1600"/>
                  </a:cubicBezTo>
                  <a:cubicBezTo>
                    <a:pt x="5602" y="1536"/>
                    <a:pt x="5666" y="1472"/>
                    <a:pt x="5698" y="1440"/>
                  </a:cubicBezTo>
                  <a:cubicBezTo>
                    <a:pt x="5730" y="1376"/>
                    <a:pt x="5730" y="1312"/>
                    <a:pt x="5762" y="1248"/>
                  </a:cubicBezTo>
                  <a:cubicBezTo>
                    <a:pt x="5794" y="1216"/>
                    <a:pt x="5794" y="1152"/>
                    <a:pt x="5794" y="1088"/>
                  </a:cubicBezTo>
                  <a:cubicBezTo>
                    <a:pt x="5826" y="1056"/>
                    <a:pt x="5826" y="992"/>
                    <a:pt x="5826" y="928"/>
                  </a:cubicBezTo>
                  <a:lnTo>
                    <a:pt x="5826" y="896"/>
                  </a:lnTo>
                  <a:lnTo>
                    <a:pt x="5826" y="224"/>
                  </a:lnTo>
                  <a:cubicBezTo>
                    <a:pt x="5794" y="288"/>
                    <a:pt x="5794" y="320"/>
                    <a:pt x="5762" y="384"/>
                  </a:cubicBezTo>
                  <a:cubicBezTo>
                    <a:pt x="5730" y="448"/>
                    <a:pt x="5730" y="512"/>
                    <a:pt x="5698" y="544"/>
                  </a:cubicBezTo>
                  <a:cubicBezTo>
                    <a:pt x="5666" y="608"/>
                    <a:pt x="5602" y="672"/>
                    <a:pt x="5570" y="736"/>
                  </a:cubicBezTo>
                  <a:cubicBezTo>
                    <a:pt x="5506" y="800"/>
                    <a:pt x="5474" y="864"/>
                    <a:pt x="5378" y="928"/>
                  </a:cubicBezTo>
                  <a:cubicBezTo>
                    <a:pt x="5282" y="1024"/>
                    <a:pt x="5154" y="1120"/>
                    <a:pt x="5026" y="1184"/>
                  </a:cubicBezTo>
                  <a:cubicBezTo>
                    <a:pt x="5026" y="1216"/>
                    <a:pt x="4994" y="1216"/>
                    <a:pt x="4994" y="1216"/>
                  </a:cubicBezTo>
                  <a:cubicBezTo>
                    <a:pt x="4802" y="1344"/>
                    <a:pt x="4578" y="1408"/>
                    <a:pt x="4354" y="1504"/>
                  </a:cubicBezTo>
                  <a:cubicBezTo>
                    <a:pt x="4162" y="1568"/>
                    <a:pt x="3970" y="1600"/>
                    <a:pt x="3810" y="1632"/>
                  </a:cubicBezTo>
                  <a:cubicBezTo>
                    <a:pt x="3682" y="1664"/>
                    <a:pt x="3554" y="1664"/>
                    <a:pt x="3425" y="1696"/>
                  </a:cubicBezTo>
                  <a:lnTo>
                    <a:pt x="2497" y="1696"/>
                  </a:lnTo>
                  <a:cubicBezTo>
                    <a:pt x="2401" y="1664"/>
                    <a:pt x="2337" y="1664"/>
                    <a:pt x="2241" y="1664"/>
                  </a:cubicBezTo>
                  <a:cubicBezTo>
                    <a:pt x="2145" y="1632"/>
                    <a:pt x="2049" y="1632"/>
                    <a:pt x="1953" y="1600"/>
                  </a:cubicBezTo>
                  <a:cubicBezTo>
                    <a:pt x="1825" y="1600"/>
                    <a:pt x="1729" y="1568"/>
                    <a:pt x="1633" y="1536"/>
                  </a:cubicBezTo>
                  <a:cubicBezTo>
                    <a:pt x="1505" y="1504"/>
                    <a:pt x="1409" y="1440"/>
                    <a:pt x="1281" y="1408"/>
                  </a:cubicBezTo>
                  <a:cubicBezTo>
                    <a:pt x="1121" y="1344"/>
                    <a:pt x="993" y="1280"/>
                    <a:pt x="865" y="1216"/>
                  </a:cubicBezTo>
                  <a:cubicBezTo>
                    <a:pt x="289" y="864"/>
                    <a:pt x="1" y="448"/>
                    <a:pt x="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6169625" y="1934525"/>
              <a:ext cx="147250" cy="66425"/>
            </a:xfrm>
            <a:custGeom>
              <a:rect b="b" l="l" r="r" t="t"/>
              <a:pathLst>
                <a:path extrusionOk="0" h="2657" w="5890">
                  <a:moveTo>
                    <a:pt x="65" y="416"/>
                  </a:moveTo>
                  <a:cubicBezTo>
                    <a:pt x="193" y="736"/>
                    <a:pt x="481" y="1056"/>
                    <a:pt x="865" y="1280"/>
                  </a:cubicBezTo>
                  <a:cubicBezTo>
                    <a:pt x="993" y="1344"/>
                    <a:pt x="1153" y="1408"/>
                    <a:pt x="1313" y="1472"/>
                  </a:cubicBezTo>
                  <a:cubicBezTo>
                    <a:pt x="1409" y="1536"/>
                    <a:pt x="1537" y="1568"/>
                    <a:pt x="1665" y="1600"/>
                  </a:cubicBezTo>
                  <a:cubicBezTo>
                    <a:pt x="1761" y="1632"/>
                    <a:pt x="1857" y="1664"/>
                    <a:pt x="1953" y="1664"/>
                  </a:cubicBezTo>
                  <a:cubicBezTo>
                    <a:pt x="2049" y="1696"/>
                    <a:pt x="2145" y="1728"/>
                    <a:pt x="2241" y="1728"/>
                  </a:cubicBezTo>
                  <a:cubicBezTo>
                    <a:pt x="2337" y="1728"/>
                    <a:pt x="2433" y="1760"/>
                    <a:pt x="2529" y="1760"/>
                  </a:cubicBezTo>
                  <a:cubicBezTo>
                    <a:pt x="2625" y="1760"/>
                    <a:pt x="2721" y="1760"/>
                    <a:pt x="2817" y="1792"/>
                  </a:cubicBezTo>
                  <a:lnTo>
                    <a:pt x="3137" y="1792"/>
                  </a:lnTo>
                  <a:cubicBezTo>
                    <a:pt x="3233" y="1792"/>
                    <a:pt x="3361" y="1760"/>
                    <a:pt x="3457" y="1760"/>
                  </a:cubicBezTo>
                  <a:cubicBezTo>
                    <a:pt x="3586" y="1760"/>
                    <a:pt x="3714" y="1728"/>
                    <a:pt x="3842" y="1696"/>
                  </a:cubicBezTo>
                  <a:cubicBezTo>
                    <a:pt x="4034" y="1664"/>
                    <a:pt x="4194" y="1632"/>
                    <a:pt x="4386" y="1568"/>
                  </a:cubicBezTo>
                  <a:cubicBezTo>
                    <a:pt x="4610" y="1504"/>
                    <a:pt x="4834" y="1408"/>
                    <a:pt x="5026" y="1280"/>
                  </a:cubicBezTo>
                  <a:lnTo>
                    <a:pt x="5058" y="1280"/>
                  </a:lnTo>
                  <a:cubicBezTo>
                    <a:pt x="5218" y="1184"/>
                    <a:pt x="5346" y="1088"/>
                    <a:pt x="5442" y="992"/>
                  </a:cubicBezTo>
                  <a:cubicBezTo>
                    <a:pt x="5506" y="928"/>
                    <a:pt x="5570" y="864"/>
                    <a:pt x="5634" y="800"/>
                  </a:cubicBezTo>
                  <a:cubicBezTo>
                    <a:pt x="5666" y="736"/>
                    <a:pt x="5730" y="672"/>
                    <a:pt x="5762" y="608"/>
                  </a:cubicBezTo>
                  <a:cubicBezTo>
                    <a:pt x="5794" y="544"/>
                    <a:pt x="5794" y="512"/>
                    <a:pt x="5826" y="448"/>
                  </a:cubicBezTo>
                  <a:lnTo>
                    <a:pt x="5826" y="928"/>
                  </a:lnTo>
                  <a:lnTo>
                    <a:pt x="5826" y="960"/>
                  </a:lnTo>
                  <a:cubicBezTo>
                    <a:pt x="5826" y="1024"/>
                    <a:pt x="5826" y="1088"/>
                    <a:pt x="5794" y="1120"/>
                  </a:cubicBezTo>
                  <a:cubicBezTo>
                    <a:pt x="5794" y="1184"/>
                    <a:pt x="5794" y="1248"/>
                    <a:pt x="5762" y="1280"/>
                  </a:cubicBezTo>
                  <a:cubicBezTo>
                    <a:pt x="5730" y="1344"/>
                    <a:pt x="5730" y="1408"/>
                    <a:pt x="5698" y="1440"/>
                  </a:cubicBezTo>
                  <a:cubicBezTo>
                    <a:pt x="5666" y="1504"/>
                    <a:pt x="5602" y="1568"/>
                    <a:pt x="5570" y="1600"/>
                  </a:cubicBezTo>
                  <a:cubicBezTo>
                    <a:pt x="5506" y="1696"/>
                    <a:pt x="5474" y="1760"/>
                    <a:pt x="5410" y="1792"/>
                  </a:cubicBezTo>
                  <a:cubicBezTo>
                    <a:pt x="5282" y="1888"/>
                    <a:pt x="5154" y="1984"/>
                    <a:pt x="5026" y="2080"/>
                  </a:cubicBezTo>
                  <a:lnTo>
                    <a:pt x="4994" y="2080"/>
                  </a:lnTo>
                  <a:cubicBezTo>
                    <a:pt x="4802" y="2209"/>
                    <a:pt x="4610" y="2305"/>
                    <a:pt x="4354" y="2369"/>
                  </a:cubicBezTo>
                  <a:cubicBezTo>
                    <a:pt x="4194" y="2433"/>
                    <a:pt x="4002" y="2465"/>
                    <a:pt x="3810" y="2497"/>
                  </a:cubicBezTo>
                  <a:cubicBezTo>
                    <a:pt x="3682" y="2529"/>
                    <a:pt x="3586" y="2561"/>
                    <a:pt x="3457" y="2561"/>
                  </a:cubicBezTo>
                  <a:cubicBezTo>
                    <a:pt x="3329" y="2561"/>
                    <a:pt x="3233" y="2593"/>
                    <a:pt x="3137" y="2593"/>
                  </a:cubicBezTo>
                  <a:lnTo>
                    <a:pt x="2817" y="2593"/>
                  </a:lnTo>
                  <a:cubicBezTo>
                    <a:pt x="2753" y="2593"/>
                    <a:pt x="2657" y="2561"/>
                    <a:pt x="2561" y="2561"/>
                  </a:cubicBezTo>
                  <a:cubicBezTo>
                    <a:pt x="2465" y="2561"/>
                    <a:pt x="2369" y="2561"/>
                    <a:pt x="2273" y="2529"/>
                  </a:cubicBezTo>
                  <a:cubicBezTo>
                    <a:pt x="2177" y="2529"/>
                    <a:pt x="2081" y="2497"/>
                    <a:pt x="1985" y="2497"/>
                  </a:cubicBezTo>
                  <a:cubicBezTo>
                    <a:pt x="1889" y="2465"/>
                    <a:pt x="1761" y="2433"/>
                    <a:pt x="1665" y="2401"/>
                  </a:cubicBezTo>
                  <a:cubicBezTo>
                    <a:pt x="1569" y="2369"/>
                    <a:pt x="1441" y="2337"/>
                    <a:pt x="1313" y="2305"/>
                  </a:cubicBezTo>
                  <a:cubicBezTo>
                    <a:pt x="1185" y="2241"/>
                    <a:pt x="1025" y="2177"/>
                    <a:pt x="897" y="2080"/>
                  </a:cubicBezTo>
                  <a:cubicBezTo>
                    <a:pt x="353" y="1792"/>
                    <a:pt x="65" y="1376"/>
                    <a:pt x="65" y="928"/>
                  </a:cubicBezTo>
                  <a:lnTo>
                    <a:pt x="65" y="416"/>
                  </a:lnTo>
                  <a:close/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928"/>
                  </a:lnTo>
                  <a:cubicBezTo>
                    <a:pt x="1" y="1376"/>
                    <a:pt x="289" y="1824"/>
                    <a:pt x="865" y="2144"/>
                  </a:cubicBezTo>
                  <a:cubicBezTo>
                    <a:pt x="993" y="2241"/>
                    <a:pt x="1153" y="2305"/>
                    <a:pt x="1281" y="2369"/>
                  </a:cubicBezTo>
                  <a:cubicBezTo>
                    <a:pt x="1409" y="2401"/>
                    <a:pt x="1537" y="2433"/>
                    <a:pt x="1665" y="2465"/>
                  </a:cubicBezTo>
                  <a:cubicBezTo>
                    <a:pt x="1761" y="2497"/>
                    <a:pt x="1857" y="2529"/>
                    <a:pt x="1953" y="2561"/>
                  </a:cubicBezTo>
                  <a:cubicBezTo>
                    <a:pt x="2049" y="2561"/>
                    <a:pt x="2145" y="2593"/>
                    <a:pt x="2241" y="2593"/>
                  </a:cubicBezTo>
                  <a:cubicBezTo>
                    <a:pt x="2337" y="2625"/>
                    <a:pt x="2433" y="2625"/>
                    <a:pt x="2529" y="2625"/>
                  </a:cubicBezTo>
                  <a:cubicBezTo>
                    <a:pt x="2625" y="2657"/>
                    <a:pt x="2721" y="2657"/>
                    <a:pt x="2817" y="2657"/>
                  </a:cubicBezTo>
                  <a:lnTo>
                    <a:pt x="3137" y="2657"/>
                  </a:lnTo>
                  <a:cubicBezTo>
                    <a:pt x="3233" y="2657"/>
                    <a:pt x="3361" y="2657"/>
                    <a:pt x="3457" y="2625"/>
                  </a:cubicBezTo>
                  <a:cubicBezTo>
                    <a:pt x="3586" y="2625"/>
                    <a:pt x="3714" y="2593"/>
                    <a:pt x="3842" y="2593"/>
                  </a:cubicBezTo>
                  <a:cubicBezTo>
                    <a:pt x="4034" y="2561"/>
                    <a:pt x="4194" y="2497"/>
                    <a:pt x="4386" y="2433"/>
                  </a:cubicBezTo>
                  <a:cubicBezTo>
                    <a:pt x="4610" y="2369"/>
                    <a:pt x="4834" y="2273"/>
                    <a:pt x="5026" y="2144"/>
                  </a:cubicBezTo>
                  <a:lnTo>
                    <a:pt x="5058" y="2144"/>
                  </a:lnTo>
                  <a:cubicBezTo>
                    <a:pt x="5218" y="2048"/>
                    <a:pt x="5346" y="1952"/>
                    <a:pt x="5442" y="1856"/>
                  </a:cubicBezTo>
                  <a:cubicBezTo>
                    <a:pt x="5506" y="1792"/>
                    <a:pt x="5570" y="1728"/>
                    <a:pt x="5634" y="1664"/>
                  </a:cubicBezTo>
                  <a:cubicBezTo>
                    <a:pt x="5666" y="1600"/>
                    <a:pt x="5730" y="1536"/>
                    <a:pt x="5762" y="1472"/>
                  </a:cubicBezTo>
                  <a:cubicBezTo>
                    <a:pt x="5794" y="1440"/>
                    <a:pt x="5826" y="1376"/>
                    <a:pt x="5826" y="1312"/>
                  </a:cubicBezTo>
                  <a:cubicBezTo>
                    <a:pt x="5858" y="1248"/>
                    <a:pt x="5858" y="1184"/>
                    <a:pt x="5890" y="1152"/>
                  </a:cubicBezTo>
                  <a:lnTo>
                    <a:pt x="5890" y="960"/>
                  </a:lnTo>
                  <a:lnTo>
                    <a:pt x="5890" y="64"/>
                  </a:lnTo>
                  <a:cubicBezTo>
                    <a:pt x="5890" y="64"/>
                    <a:pt x="5890" y="32"/>
                    <a:pt x="5858" y="32"/>
                  </a:cubicBezTo>
                  <a:cubicBezTo>
                    <a:pt x="5858" y="32"/>
                    <a:pt x="5826" y="32"/>
                    <a:pt x="5826" y="64"/>
                  </a:cubicBezTo>
                  <a:lnTo>
                    <a:pt x="5826" y="96"/>
                  </a:lnTo>
                  <a:lnTo>
                    <a:pt x="5826" y="256"/>
                  </a:lnTo>
                  <a:cubicBezTo>
                    <a:pt x="5794" y="320"/>
                    <a:pt x="5794" y="352"/>
                    <a:pt x="5762" y="416"/>
                  </a:cubicBezTo>
                  <a:cubicBezTo>
                    <a:pt x="5762" y="480"/>
                    <a:pt x="5730" y="512"/>
                    <a:pt x="5698" y="576"/>
                  </a:cubicBezTo>
                  <a:cubicBezTo>
                    <a:pt x="5666" y="640"/>
                    <a:pt x="5634" y="672"/>
                    <a:pt x="5570" y="736"/>
                  </a:cubicBezTo>
                  <a:cubicBezTo>
                    <a:pt x="5506" y="800"/>
                    <a:pt x="5474" y="864"/>
                    <a:pt x="5410" y="928"/>
                  </a:cubicBezTo>
                  <a:cubicBezTo>
                    <a:pt x="5282" y="1024"/>
                    <a:pt x="5186" y="1120"/>
                    <a:pt x="5026" y="1216"/>
                  </a:cubicBezTo>
                  <a:lnTo>
                    <a:pt x="4994" y="1216"/>
                  </a:lnTo>
                  <a:cubicBezTo>
                    <a:pt x="4802" y="1344"/>
                    <a:pt x="4610" y="1440"/>
                    <a:pt x="4354" y="1504"/>
                  </a:cubicBezTo>
                  <a:cubicBezTo>
                    <a:pt x="4194" y="1568"/>
                    <a:pt x="4002" y="1600"/>
                    <a:pt x="3810" y="1632"/>
                  </a:cubicBezTo>
                  <a:cubicBezTo>
                    <a:pt x="3714" y="1664"/>
                    <a:pt x="3586" y="1664"/>
                    <a:pt x="3457" y="1696"/>
                  </a:cubicBezTo>
                  <a:lnTo>
                    <a:pt x="3137" y="1696"/>
                  </a:lnTo>
                  <a:cubicBezTo>
                    <a:pt x="3073" y="1696"/>
                    <a:pt x="3009" y="1711"/>
                    <a:pt x="2945" y="1711"/>
                  </a:cubicBezTo>
                  <a:cubicBezTo>
                    <a:pt x="2913" y="1711"/>
                    <a:pt x="2881" y="1707"/>
                    <a:pt x="2849" y="1696"/>
                  </a:cubicBezTo>
                  <a:lnTo>
                    <a:pt x="2561" y="1696"/>
                  </a:lnTo>
                  <a:cubicBezTo>
                    <a:pt x="2465" y="1696"/>
                    <a:pt x="2369" y="1664"/>
                    <a:pt x="2273" y="1664"/>
                  </a:cubicBezTo>
                  <a:cubicBezTo>
                    <a:pt x="2177" y="1664"/>
                    <a:pt x="2081" y="1632"/>
                    <a:pt x="1985" y="1600"/>
                  </a:cubicBezTo>
                  <a:cubicBezTo>
                    <a:pt x="1889" y="1600"/>
                    <a:pt x="1761" y="1568"/>
                    <a:pt x="1665" y="1536"/>
                  </a:cubicBezTo>
                  <a:cubicBezTo>
                    <a:pt x="1569" y="1504"/>
                    <a:pt x="1441" y="1472"/>
                    <a:pt x="1313" y="1408"/>
                  </a:cubicBezTo>
                  <a:cubicBezTo>
                    <a:pt x="1185" y="1376"/>
                    <a:pt x="1057" y="1280"/>
                    <a:pt x="897" y="1216"/>
                  </a:cubicBezTo>
                  <a:cubicBezTo>
                    <a:pt x="353" y="896"/>
                    <a:pt x="65" y="480"/>
                    <a:pt x="65" y="32"/>
                  </a:cubicBez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6163225" y="1893700"/>
              <a:ext cx="160050" cy="84650"/>
            </a:xfrm>
            <a:custGeom>
              <a:rect b="b" l="l" r="r" t="t"/>
              <a:pathLst>
                <a:path extrusionOk="0" h="3386" w="6402">
                  <a:moveTo>
                    <a:pt x="3185" y="1"/>
                  </a:moveTo>
                  <a:cubicBezTo>
                    <a:pt x="2441" y="1"/>
                    <a:pt x="1697" y="161"/>
                    <a:pt x="1121" y="481"/>
                  </a:cubicBezTo>
                  <a:cubicBezTo>
                    <a:pt x="1" y="1153"/>
                    <a:pt x="1" y="2209"/>
                    <a:pt x="1153" y="2881"/>
                  </a:cubicBezTo>
                  <a:cubicBezTo>
                    <a:pt x="1729" y="3217"/>
                    <a:pt x="2473" y="3385"/>
                    <a:pt x="3217" y="3385"/>
                  </a:cubicBezTo>
                  <a:cubicBezTo>
                    <a:pt x="3962" y="3385"/>
                    <a:pt x="4706" y="3217"/>
                    <a:pt x="5282" y="2881"/>
                  </a:cubicBezTo>
                  <a:cubicBezTo>
                    <a:pt x="6402" y="2209"/>
                    <a:pt x="6402" y="1153"/>
                    <a:pt x="5250" y="481"/>
                  </a:cubicBezTo>
                  <a:cubicBezTo>
                    <a:pt x="4674" y="161"/>
                    <a:pt x="3930" y="1"/>
                    <a:pt x="318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6169625" y="1892900"/>
              <a:ext cx="147250" cy="86450"/>
            </a:xfrm>
            <a:custGeom>
              <a:rect b="b" l="l" r="r" t="t"/>
              <a:pathLst>
                <a:path extrusionOk="0" h="3458" w="5890">
                  <a:moveTo>
                    <a:pt x="2945" y="65"/>
                  </a:moveTo>
                  <a:cubicBezTo>
                    <a:pt x="3682" y="65"/>
                    <a:pt x="4418" y="225"/>
                    <a:pt x="4994" y="545"/>
                  </a:cubicBezTo>
                  <a:cubicBezTo>
                    <a:pt x="5538" y="865"/>
                    <a:pt x="5826" y="1281"/>
                    <a:pt x="5826" y="1729"/>
                  </a:cubicBezTo>
                  <a:cubicBezTo>
                    <a:pt x="5826" y="2145"/>
                    <a:pt x="5538" y="2561"/>
                    <a:pt x="4994" y="2881"/>
                  </a:cubicBezTo>
                  <a:cubicBezTo>
                    <a:pt x="4434" y="3201"/>
                    <a:pt x="3698" y="3361"/>
                    <a:pt x="2957" y="3361"/>
                  </a:cubicBezTo>
                  <a:cubicBezTo>
                    <a:pt x="2217" y="3361"/>
                    <a:pt x="1473" y="3201"/>
                    <a:pt x="897" y="2881"/>
                  </a:cubicBezTo>
                  <a:cubicBezTo>
                    <a:pt x="353" y="2561"/>
                    <a:pt x="65" y="2145"/>
                    <a:pt x="65" y="1729"/>
                  </a:cubicBezTo>
                  <a:cubicBezTo>
                    <a:pt x="65" y="1281"/>
                    <a:pt x="353" y="865"/>
                    <a:pt x="897" y="545"/>
                  </a:cubicBezTo>
                  <a:cubicBezTo>
                    <a:pt x="1441" y="225"/>
                    <a:pt x="2209" y="65"/>
                    <a:pt x="2945" y="65"/>
                  </a:cubicBezTo>
                  <a:close/>
                  <a:moveTo>
                    <a:pt x="2933" y="1"/>
                  </a:moveTo>
                  <a:cubicBezTo>
                    <a:pt x="2177" y="1"/>
                    <a:pt x="1425" y="161"/>
                    <a:pt x="865" y="481"/>
                  </a:cubicBezTo>
                  <a:cubicBezTo>
                    <a:pt x="289" y="833"/>
                    <a:pt x="1" y="1249"/>
                    <a:pt x="1" y="1729"/>
                  </a:cubicBezTo>
                  <a:cubicBezTo>
                    <a:pt x="1" y="2177"/>
                    <a:pt x="321" y="2625"/>
                    <a:pt x="865" y="2945"/>
                  </a:cubicBezTo>
                  <a:cubicBezTo>
                    <a:pt x="1441" y="3265"/>
                    <a:pt x="2209" y="3457"/>
                    <a:pt x="2945" y="3457"/>
                  </a:cubicBezTo>
                  <a:cubicBezTo>
                    <a:pt x="3714" y="3457"/>
                    <a:pt x="4450" y="3265"/>
                    <a:pt x="5026" y="2945"/>
                  </a:cubicBezTo>
                  <a:cubicBezTo>
                    <a:pt x="5602" y="2625"/>
                    <a:pt x="5890" y="2177"/>
                    <a:pt x="5890" y="1729"/>
                  </a:cubicBezTo>
                  <a:cubicBezTo>
                    <a:pt x="5890" y="1249"/>
                    <a:pt x="5570" y="833"/>
                    <a:pt x="5026" y="481"/>
                  </a:cubicBezTo>
                  <a:cubicBezTo>
                    <a:pt x="4450" y="161"/>
                    <a:pt x="3690" y="1"/>
                    <a:pt x="29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6180825" y="1902700"/>
              <a:ext cx="124850" cy="66250"/>
            </a:xfrm>
            <a:custGeom>
              <a:rect b="b" l="l" r="r" t="t"/>
              <a:pathLst>
                <a:path extrusionOk="0" h="2650" w="4994">
                  <a:moveTo>
                    <a:pt x="2485" y="1"/>
                  </a:moveTo>
                  <a:cubicBezTo>
                    <a:pt x="1905" y="1"/>
                    <a:pt x="1329" y="137"/>
                    <a:pt x="897" y="409"/>
                  </a:cubicBezTo>
                  <a:cubicBezTo>
                    <a:pt x="1" y="921"/>
                    <a:pt x="1" y="1753"/>
                    <a:pt x="897" y="2265"/>
                  </a:cubicBezTo>
                  <a:cubicBezTo>
                    <a:pt x="1345" y="2521"/>
                    <a:pt x="1929" y="2649"/>
                    <a:pt x="2513" y="2649"/>
                  </a:cubicBezTo>
                  <a:cubicBezTo>
                    <a:pt x="3098" y="2649"/>
                    <a:pt x="3682" y="2521"/>
                    <a:pt x="4130" y="2265"/>
                  </a:cubicBezTo>
                  <a:cubicBezTo>
                    <a:pt x="4994" y="1753"/>
                    <a:pt x="4994" y="921"/>
                    <a:pt x="4098" y="409"/>
                  </a:cubicBezTo>
                  <a:cubicBezTo>
                    <a:pt x="3650" y="137"/>
                    <a:pt x="3066" y="1"/>
                    <a:pt x="248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6185625" y="1901900"/>
              <a:ext cx="115250" cy="67850"/>
            </a:xfrm>
            <a:custGeom>
              <a:rect b="b" l="l" r="r" t="t"/>
              <a:pathLst>
                <a:path extrusionOk="0" h="2714" w="4610">
                  <a:moveTo>
                    <a:pt x="2305" y="89"/>
                  </a:moveTo>
                  <a:cubicBezTo>
                    <a:pt x="2882" y="89"/>
                    <a:pt x="3458" y="217"/>
                    <a:pt x="3906" y="473"/>
                  </a:cubicBezTo>
                  <a:cubicBezTo>
                    <a:pt x="4322" y="697"/>
                    <a:pt x="4546" y="1017"/>
                    <a:pt x="4546" y="1369"/>
                  </a:cubicBezTo>
                  <a:cubicBezTo>
                    <a:pt x="4546" y="1689"/>
                    <a:pt x="4322" y="2009"/>
                    <a:pt x="3906" y="2265"/>
                  </a:cubicBezTo>
                  <a:cubicBezTo>
                    <a:pt x="3474" y="2521"/>
                    <a:pt x="2898" y="2649"/>
                    <a:pt x="2317" y="2649"/>
                  </a:cubicBezTo>
                  <a:cubicBezTo>
                    <a:pt x="1737" y="2649"/>
                    <a:pt x="1153" y="2521"/>
                    <a:pt x="705" y="2265"/>
                  </a:cubicBezTo>
                  <a:cubicBezTo>
                    <a:pt x="289" y="2009"/>
                    <a:pt x="65" y="1689"/>
                    <a:pt x="65" y="1369"/>
                  </a:cubicBezTo>
                  <a:cubicBezTo>
                    <a:pt x="65" y="1017"/>
                    <a:pt x="289" y="697"/>
                    <a:pt x="705" y="473"/>
                  </a:cubicBezTo>
                  <a:cubicBezTo>
                    <a:pt x="1153" y="217"/>
                    <a:pt x="1729" y="89"/>
                    <a:pt x="2305" y="89"/>
                  </a:cubicBezTo>
                  <a:close/>
                  <a:moveTo>
                    <a:pt x="2305" y="1"/>
                  </a:moveTo>
                  <a:cubicBezTo>
                    <a:pt x="1713" y="1"/>
                    <a:pt x="1121" y="137"/>
                    <a:pt x="673" y="409"/>
                  </a:cubicBezTo>
                  <a:cubicBezTo>
                    <a:pt x="225" y="665"/>
                    <a:pt x="1" y="985"/>
                    <a:pt x="1" y="1369"/>
                  </a:cubicBezTo>
                  <a:cubicBezTo>
                    <a:pt x="1" y="1721"/>
                    <a:pt x="225" y="2073"/>
                    <a:pt x="673" y="2329"/>
                  </a:cubicBezTo>
                  <a:cubicBezTo>
                    <a:pt x="1121" y="2585"/>
                    <a:pt x="1729" y="2713"/>
                    <a:pt x="2305" y="2713"/>
                  </a:cubicBezTo>
                  <a:cubicBezTo>
                    <a:pt x="2914" y="2713"/>
                    <a:pt x="3490" y="2585"/>
                    <a:pt x="3938" y="2329"/>
                  </a:cubicBezTo>
                  <a:cubicBezTo>
                    <a:pt x="4386" y="2073"/>
                    <a:pt x="4610" y="1721"/>
                    <a:pt x="4610" y="1369"/>
                  </a:cubicBezTo>
                  <a:cubicBezTo>
                    <a:pt x="4610" y="985"/>
                    <a:pt x="4386" y="665"/>
                    <a:pt x="3938" y="409"/>
                  </a:cubicBezTo>
                  <a:cubicBezTo>
                    <a:pt x="3490" y="137"/>
                    <a:pt x="2898" y="1"/>
                    <a:pt x="230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6308850" y="19577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352"/>
                  </a:lnTo>
                  <a:cubicBezTo>
                    <a:pt x="1" y="384"/>
                    <a:pt x="1" y="384"/>
                    <a:pt x="33" y="384"/>
                  </a:cubicBezTo>
                  <a:cubicBezTo>
                    <a:pt x="65" y="384"/>
                    <a:pt x="65" y="384"/>
                    <a:pt x="65" y="352"/>
                  </a:cubicBez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6242450" y="1984925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53"/>
                  </a:lnTo>
                  <a:cubicBezTo>
                    <a:pt x="0" y="385"/>
                    <a:pt x="32" y="385"/>
                    <a:pt x="64" y="385"/>
                  </a:cubicBezTo>
                  <a:cubicBezTo>
                    <a:pt x="64" y="385"/>
                    <a:pt x="96" y="385"/>
                    <a:pt x="96" y="353"/>
                  </a:cubicBezTo>
                  <a:lnTo>
                    <a:pt x="96" y="32"/>
                  </a:lnTo>
                  <a:cubicBezTo>
                    <a:pt x="96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6255250" y="1984125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65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53"/>
                  </a:lnTo>
                  <a:cubicBezTo>
                    <a:pt x="0" y="353"/>
                    <a:pt x="32" y="385"/>
                    <a:pt x="65" y="385"/>
                  </a:cubicBezTo>
                  <a:lnTo>
                    <a:pt x="97" y="353"/>
                  </a:lnTo>
                  <a:lnTo>
                    <a:pt x="97" y="32"/>
                  </a:lnTo>
                  <a:cubicBezTo>
                    <a:pt x="97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6268850" y="19825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353"/>
                  </a:lnTo>
                  <a:cubicBezTo>
                    <a:pt x="1" y="353"/>
                    <a:pt x="1" y="385"/>
                    <a:pt x="33" y="385"/>
                  </a:cubicBezTo>
                  <a:cubicBezTo>
                    <a:pt x="65" y="385"/>
                    <a:pt x="65" y="353"/>
                    <a:pt x="65" y="353"/>
                  </a:cubicBez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6280850" y="19777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352"/>
                  </a:lnTo>
                  <a:cubicBezTo>
                    <a:pt x="1" y="384"/>
                    <a:pt x="1" y="416"/>
                    <a:pt x="33" y="416"/>
                  </a:cubicBezTo>
                  <a:cubicBezTo>
                    <a:pt x="65" y="416"/>
                    <a:pt x="65" y="384"/>
                    <a:pt x="65" y="352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6290450" y="1972125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65" y="0"/>
                  </a:moveTo>
                  <a:cubicBezTo>
                    <a:pt x="33" y="0"/>
                    <a:pt x="1" y="32"/>
                    <a:pt x="1" y="32"/>
                  </a:cubicBezTo>
                  <a:lnTo>
                    <a:pt x="1" y="352"/>
                  </a:lnTo>
                  <a:cubicBezTo>
                    <a:pt x="1" y="384"/>
                    <a:pt x="33" y="416"/>
                    <a:pt x="65" y="416"/>
                  </a:cubicBezTo>
                  <a:cubicBezTo>
                    <a:pt x="65" y="416"/>
                    <a:pt x="97" y="384"/>
                    <a:pt x="97" y="352"/>
                  </a:cubicBezTo>
                  <a:lnTo>
                    <a:pt x="97" y="3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6300050" y="19657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1" y="384"/>
                  </a:lnTo>
                  <a:lnTo>
                    <a:pt x="33" y="416"/>
                  </a:lnTo>
                  <a:cubicBezTo>
                    <a:pt x="65" y="416"/>
                    <a:pt x="65" y="384"/>
                    <a:pt x="65" y="384"/>
                  </a:cubicBezTo>
                  <a:lnTo>
                    <a:pt x="65" y="64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6176825" y="19577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352"/>
                  </a:lnTo>
                  <a:cubicBezTo>
                    <a:pt x="1" y="384"/>
                    <a:pt x="1" y="384"/>
                    <a:pt x="33" y="384"/>
                  </a:cubicBezTo>
                  <a:cubicBezTo>
                    <a:pt x="65" y="384"/>
                    <a:pt x="65" y="384"/>
                    <a:pt x="65" y="352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6229650" y="1984125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53"/>
                  </a:lnTo>
                  <a:lnTo>
                    <a:pt x="32" y="385"/>
                  </a:lnTo>
                  <a:cubicBezTo>
                    <a:pt x="64" y="385"/>
                    <a:pt x="96" y="353"/>
                    <a:pt x="96" y="353"/>
                  </a:cubicBezTo>
                  <a:lnTo>
                    <a:pt x="96" y="32"/>
                  </a:lnTo>
                  <a:cubicBezTo>
                    <a:pt x="96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6216850" y="19825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53"/>
                  </a:lnTo>
                  <a:cubicBezTo>
                    <a:pt x="0" y="353"/>
                    <a:pt x="0" y="385"/>
                    <a:pt x="32" y="385"/>
                  </a:cubicBezTo>
                  <a:cubicBezTo>
                    <a:pt x="64" y="385"/>
                    <a:pt x="64" y="353"/>
                    <a:pt x="64" y="353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6204850" y="19777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352"/>
                  </a:lnTo>
                  <a:cubicBezTo>
                    <a:pt x="0" y="384"/>
                    <a:pt x="0" y="416"/>
                    <a:pt x="32" y="416"/>
                  </a:cubicBezTo>
                  <a:cubicBezTo>
                    <a:pt x="32" y="416"/>
                    <a:pt x="64" y="384"/>
                    <a:pt x="64" y="352"/>
                  </a:cubicBez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6194450" y="19721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0"/>
                  </a:moveTo>
                  <a:lnTo>
                    <a:pt x="0" y="32"/>
                  </a:lnTo>
                  <a:lnTo>
                    <a:pt x="0" y="352"/>
                  </a:lnTo>
                  <a:cubicBezTo>
                    <a:pt x="0" y="384"/>
                    <a:pt x="32" y="416"/>
                    <a:pt x="32" y="416"/>
                  </a:cubicBezTo>
                  <a:cubicBezTo>
                    <a:pt x="64" y="416"/>
                    <a:pt x="64" y="384"/>
                    <a:pt x="64" y="352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6185625" y="19657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1" y="384"/>
                  </a:lnTo>
                  <a:cubicBezTo>
                    <a:pt x="1" y="384"/>
                    <a:pt x="1" y="416"/>
                    <a:pt x="33" y="416"/>
                  </a:cubicBezTo>
                  <a:lnTo>
                    <a:pt x="65" y="384"/>
                  </a:lnTo>
                  <a:lnTo>
                    <a:pt x="65" y="64"/>
                  </a:lnTo>
                  <a:cubicBezTo>
                    <a:pt x="65" y="32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6207250" y="1914500"/>
              <a:ext cx="73625" cy="43250"/>
            </a:xfrm>
            <a:custGeom>
              <a:rect b="b" l="l" r="r" t="t"/>
              <a:pathLst>
                <a:path extrusionOk="0" h="1730" w="2945">
                  <a:moveTo>
                    <a:pt x="608" y="1"/>
                  </a:moveTo>
                  <a:lnTo>
                    <a:pt x="416" y="129"/>
                  </a:lnTo>
                  <a:lnTo>
                    <a:pt x="736" y="321"/>
                  </a:lnTo>
                  <a:cubicBezTo>
                    <a:pt x="704" y="321"/>
                    <a:pt x="672" y="353"/>
                    <a:pt x="640" y="385"/>
                  </a:cubicBezTo>
                  <a:cubicBezTo>
                    <a:pt x="576" y="385"/>
                    <a:pt x="544" y="417"/>
                    <a:pt x="512" y="449"/>
                  </a:cubicBezTo>
                  <a:lnTo>
                    <a:pt x="192" y="257"/>
                  </a:lnTo>
                  <a:lnTo>
                    <a:pt x="0" y="385"/>
                  </a:lnTo>
                  <a:lnTo>
                    <a:pt x="352" y="609"/>
                  </a:lnTo>
                  <a:cubicBezTo>
                    <a:pt x="128" y="897"/>
                    <a:pt x="224" y="1249"/>
                    <a:pt x="640" y="1505"/>
                  </a:cubicBezTo>
                  <a:cubicBezTo>
                    <a:pt x="896" y="1633"/>
                    <a:pt x="1216" y="1697"/>
                    <a:pt x="1536" y="1729"/>
                  </a:cubicBezTo>
                  <a:lnTo>
                    <a:pt x="1536" y="1505"/>
                  </a:lnTo>
                  <a:cubicBezTo>
                    <a:pt x="1312" y="1505"/>
                    <a:pt x="1088" y="1441"/>
                    <a:pt x="896" y="1345"/>
                  </a:cubicBezTo>
                  <a:cubicBezTo>
                    <a:pt x="640" y="1185"/>
                    <a:pt x="544" y="961"/>
                    <a:pt x="672" y="769"/>
                  </a:cubicBezTo>
                  <a:lnTo>
                    <a:pt x="672" y="769"/>
                  </a:lnTo>
                  <a:lnTo>
                    <a:pt x="1280" y="1121"/>
                  </a:lnTo>
                  <a:lnTo>
                    <a:pt x="1504" y="993"/>
                  </a:lnTo>
                  <a:lnTo>
                    <a:pt x="800" y="609"/>
                  </a:lnTo>
                  <a:cubicBezTo>
                    <a:pt x="832" y="577"/>
                    <a:pt x="864" y="545"/>
                    <a:pt x="896" y="513"/>
                  </a:cubicBezTo>
                  <a:cubicBezTo>
                    <a:pt x="928" y="513"/>
                    <a:pt x="960" y="481"/>
                    <a:pt x="1024" y="481"/>
                  </a:cubicBezTo>
                  <a:lnTo>
                    <a:pt x="1696" y="865"/>
                  </a:lnTo>
                  <a:lnTo>
                    <a:pt x="1920" y="737"/>
                  </a:lnTo>
                  <a:lnTo>
                    <a:pt x="1312" y="385"/>
                  </a:lnTo>
                  <a:cubicBezTo>
                    <a:pt x="1395" y="368"/>
                    <a:pt x="1482" y="360"/>
                    <a:pt x="1570" y="360"/>
                  </a:cubicBezTo>
                  <a:cubicBezTo>
                    <a:pt x="1824" y="360"/>
                    <a:pt x="2091" y="426"/>
                    <a:pt x="2305" y="545"/>
                  </a:cubicBezTo>
                  <a:cubicBezTo>
                    <a:pt x="2465" y="641"/>
                    <a:pt x="2561" y="769"/>
                    <a:pt x="2593" y="897"/>
                  </a:cubicBezTo>
                  <a:lnTo>
                    <a:pt x="2945" y="897"/>
                  </a:lnTo>
                  <a:cubicBezTo>
                    <a:pt x="2945" y="705"/>
                    <a:pt x="2817" y="513"/>
                    <a:pt x="2561" y="385"/>
                  </a:cubicBezTo>
                  <a:cubicBezTo>
                    <a:pt x="2297" y="223"/>
                    <a:pt x="1944" y="138"/>
                    <a:pt x="1590" y="138"/>
                  </a:cubicBezTo>
                  <a:cubicBezTo>
                    <a:pt x="1385" y="138"/>
                    <a:pt x="1180" y="166"/>
                    <a:pt x="992" y="225"/>
                  </a:cubicBezTo>
                  <a:lnTo>
                    <a:pt x="60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6205650" y="1913100"/>
              <a:ext cx="76025" cy="45450"/>
            </a:xfrm>
            <a:custGeom>
              <a:rect b="b" l="l" r="r" t="t"/>
              <a:pathLst>
                <a:path extrusionOk="0" h="1818" w="3041">
                  <a:moveTo>
                    <a:pt x="704" y="89"/>
                  </a:moveTo>
                  <a:lnTo>
                    <a:pt x="1056" y="313"/>
                  </a:lnTo>
                  <a:lnTo>
                    <a:pt x="1088" y="313"/>
                  </a:lnTo>
                  <a:cubicBezTo>
                    <a:pt x="1282" y="253"/>
                    <a:pt x="1489" y="224"/>
                    <a:pt x="1692" y="224"/>
                  </a:cubicBezTo>
                  <a:cubicBezTo>
                    <a:pt x="2028" y="224"/>
                    <a:pt x="2354" y="302"/>
                    <a:pt x="2593" y="441"/>
                  </a:cubicBezTo>
                  <a:cubicBezTo>
                    <a:pt x="2817" y="569"/>
                    <a:pt x="2945" y="729"/>
                    <a:pt x="2977" y="889"/>
                  </a:cubicBezTo>
                  <a:lnTo>
                    <a:pt x="2657" y="889"/>
                  </a:lnTo>
                  <a:cubicBezTo>
                    <a:pt x="2625" y="761"/>
                    <a:pt x="2529" y="633"/>
                    <a:pt x="2369" y="537"/>
                  </a:cubicBezTo>
                  <a:cubicBezTo>
                    <a:pt x="2194" y="428"/>
                    <a:pt x="1959" y="378"/>
                    <a:pt x="1705" y="378"/>
                  </a:cubicBezTo>
                  <a:cubicBezTo>
                    <a:pt x="1588" y="378"/>
                    <a:pt x="1466" y="389"/>
                    <a:pt x="1344" y="409"/>
                  </a:cubicBezTo>
                  <a:lnTo>
                    <a:pt x="1312" y="441"/>
                  </a:lnTo>
                  <a:lnTo>
                    <a:pt x="1344" y="473"/>
                  </a:lnTo>
                  <a:lnTo>
                    <a:pt x="1920" y="793"/>
                  </a:lnTo>
                  <a:lnTo>
                    <a:pt x="1760" y="889"/>
                  </a:lnTo>
                  <a:lnTo>
                    <a:pt x="1088" y="505"/>
                  </a:lnTo>
                  <a:cubicBezTo>
                    <a:pt x="1088" y="489"/>
                    <a:pt x="1088" y="481"/>
                    <a:pt x="1084" y="481"/>
                  </a:cubicBezTo>
                  <a:cubicBezTo>
                    <a:pt x="1080" y="481"/>
                    <a:pt x="1072" y="489"/>
                    <a:pt x="1056" y="505"/>
                  </a:cubicBezTo>
                  <a:cubicBezTo>
                    <a:pt x="1024" y="505"/>
                    <a:pt x="992" y="537"/>
                    <a:pt x="928" y="537"/>
                  </a:cubicBezTo>
                  <a:cubicBezTo>
                    <a:pt x="896" y="569"/>
                    <a:pt x="864" y="601"/>
                    <a:pt x="832" y="633"/>
                  </a:cubicBezTo>
                  <a:lnTo>
                    <a:pt x="832" y="665"/>
                  </a:lnTo>
                  <a:lnTo>
                    <a:pt x="832" y="697"/>
                  </a:lnTo>
                  <a:lnTo>
                    <a:pt x="1472" y="1049"/>
                  </a:lnTo>
                  <a:lnTo>
                    <a:pt x="1344" y="1145"/>
                  </a:lnTo>
                  <a:lnTo>
                    <a:pt x="736" y="793"/>
                  </a:lnTo>
                  <a:cubicBezTo>
                    <a:pt x="736" y="793"/>
                    <a:pt x="722" y="779"/>
                    <a:pt x="713" y="779"/>
                  </a:cubicBezTo>
                  <a:cubicBezTo>
                    <a:pt x="708" y="779"/>
                    <a:pt x="704" y="782"/>
                    <a:pt x="704" y="793"/>
                  </a:cubicBezTo>
                  <a:lnTo>
                    <a:pt x="672" y="793"/>
                  </a:lnTo>
                  <a:cubicBezTo>
                    <a:pt x="576" y="1017"/>
                    <a:pt x="672" y="1273"/>
                    <a:pt x="960" y="1433"/>
                  </a:cubicBezTo>
                  <a:cubicBezTo>
                    <a:pt x="1120" y="1529"/>
                    <a:pt x="1312" y="1561"/>
                    <a:pt x="1536" y="1593"/>
                  </a:cubicBezTo>
                  <a:lnTo>
                    <a:pt x="1536" y="1753"/>
                  </a:lnTo>
                  <a:cubicBezTo>
                    <a:pt x="1248" y="1721"/>
                    <a:pt x="928" y="1657"/>
                    <a:pt x="704" y="1529"/>
                  </a:cubicBezTo>
                  <a:cubicBezTo>
                    <a:pt x="512" y="1401"/>
                    <a:pt x="384" y="1241"/>
                    <a:pt x="352" y="1049"/>
                  </a:cubicBezTo>
                  <a:cubicBezTo>
                    <a:pt x="320" y="921"/>
                    <a:pt x="352" y="793"/>
                    <a:pt x="448" y="665"/>
                  </a:cubicBezTo>
                  <a:lnTo>
                    <a:pt x="448" y="633"/>
                  </a:lnTo>
                  <a:lnTo>
                    <a:pt x="128" y="441"/>
                  </a:lnTo>
                  <a:lnTo>
                    <a:pt x="256" y="345"/>
                  </a:lnTo>
                  <a:lnTo>
                    <a:pt x="576" y="537"/>
                  </a:lnTo>
                  <a:cubicBezTo>
                    <a:pt x="576" y="537"/>
                    <a:pt x="608" y="537"/>
                    <a:pt x="608" y="505"/>
                  </a:cubicBezTo>
                  <a:cubicBezTo>
                    <a:pt x="640" y="505"/>
                    <a:pt x="672" y="473"/>
                    <a:pt x="704" y="441"/>
                  </a:cubicBezTo>
                  <a:cubicBezTo>
                    <a:pt x="736" y="441"/>
                    <a:pt x="768" y="409"/>
                    <a:pt x="832" y="409"/>
                  </a:cubicBezTo>
                  <a:lnTo>
                    <a:pt x="832" y="377"/>
                  </a:lnTo>
                  <a:lnTo>
                    <a:pt x="832" y="345"/>
                  </a:lnTo>
                  <a:lnTo>
                    <a:pt x="544" y="185"/>
                  </a:lnTo>
                  <a:lnTo>
                    <a:pt x="704" y="89"/>
                  </a:lnTo>
                  <a:close/>
                  <a:moveTo>
                    <a:pt x="688" y="1"/>
                  </a:moveTo>
                  <a:cubicBezTo>
                    <a:pt x="680" y="1"/>
                    <a:pt x="672" y="9"/>
                    <a:pt x="672" y="25"/>
                  </a:cubicBezTo>
                  <a:lnTo>
                    <a:pt x="448" y="153"/>
                  </a:lnTo>
                  <a:lnTo>
                    <a:pt x="448" y="185"/>
                  </a:lnTo>
                  <a:lnTo>
                    <a:pt x="448" y="217"/>
                  </a:lnTo>
                  <a:lnTo>
                    <a:pt x="736" y="345"/>
                  </a:lnTo>
                  <a:cubicBezTo>
                    <a:pt x="704" y="377"/>
                    <a:pt x="672" y="377"/>
                    <a:pt x="672" y="377"/>
                  </a:cubicBezTo>
                  <a:cubicBezTo>
                    <a:pt x="640" y="409"/>
                    <a:pt x="608" y="441"/>
                    <a:pt x="576" y="441"/>
                  </a:cubicBezTo>
                  <a:lnTo>
                    <a:pt x="288" y="281"/>
                  </a:lnTo>
                  <a:cubicBezTo>
                    <a:pt x="272" y="265"/>
                    <a:pt x="264" y="257"/>
                    <a:pt x="260" y="257"/>
                  </a:cubicBezTo>
                  <a:cubicBezTo>
                    <a:pt x="256" y="257"/>
                    <a:pt x="256" y="265"/>
                    <a:pt x="256" y="281"/>
                  </a:cubicBezTo>
                  <a:lnTo>
                    <a:pt x="32" y="377"/>
                  </a:lnTo>
                  <a:cubicBezTo>
                    <a:pt x="32" y="409"/>
                    <a:pt x="0" y="409"/>
                    <a:pt x="0" y="409"/>
                  </a:cubicBezTo>
                  <a:cubicBezTo>
                    <a:pt x="0" y="441"/>
                    <a:pt x="32" y="441"/>
                    <a:pt x="32" y="441"/>
                  </a:cubicBezTo>
                  <a:lnTo>
                    <a:pt x="384" y="665"/>
                  </a:lnTo>
                  <a:cubicBezTo>
                    <a:pt x="288" y="793"/>
                    <a:pt x="256" y="921"/>
                    <a:pt x="256" y="1081"/>
                  </a:cubicBezTo>
                  <a:cubicBezTo>
                    <a:pt x="320" y="1273"/>
                    <a:pt x="448" y="1433"/>
                    <a:pt x="672" y="1561"/>
                  </a:cubicBezTo>
                  <a:cubicBezTo>
                    <a:pt x="928" y="1721"/>
                    <a:pt x="1248" y="1785"/>
                    <a:pt x="1600" y="1817"/>
                  </a:cubicBezTo>
                  <a:lnTo>
                    <a:pt x="1600" y="1785"/>
                  </a:lnTo>
                  <a:lnTo>
                    <a:pt x="1632" y="1785"/>
                  </a:lnTo>
                  <a:lnTo>
                    <a:pt x="1632" y="1561"/>
                  </a:lnTo>
                  <a:cubicBezTo>
                    <a:pt x="1600" y="1529"/>
                    <a:pt x="1600" y="1529"/>
                    <a:pt x="1568" y="1529"/>
                  </a:cubicBezTo>
                  <a:cubicBezTo>
                    <a:pt x="1344" y="1497"/>
                    <a:pt x="1120" y="1465"/>
                    <a:pt x="960" y="1369"/>
                  </a:cubicBezTo>
                  <a:cubicBezTo>
                    <a:pt x="736" y="1241"/>
                    <a:pt x="672" y="1049"/>
                    <a:pt x="736" y="857"/>
                  </a:cubicBezTo>
                  <a:lnTo>
                    <a:pt x="736" y="857"/>
                  </a:lnTo>
                  <a:lnTo>
                    <a:pt x="1312" y="1209"/>
                  </a:lnTo>
                  <a:lnTo>
                    <a:pt x="1344" y="1209"/>
                  </a:lnTo>
                  <a:lnTo>
                    <a:pt x="1568" y="1081"/>
                  </a:lnTo>
                  <a:lnTo>
                    <a:pt x="1568" y="1049"/>
                  </a:lnTo>
                  <a:lnTo>
                    <a:pt x="1568" y="1017"/>
                  </a:lnTo>
                  <a:lnTo>
                    <a:pt x="928" y="633"/>
                  </a:lnTo>
                  <a:cubicBezTo>
                    <a:pt x="928" y="633"/>
                    <a:pt x="960" y="633"/>
                    <a:pt x="960" y="601"/>
                  </a:cubicBezTo>
                  <a:cubicBezTo>
                    <a:pt x="992" y="601"/>
                    <a:pt x="1024" y="569"/>
                    <a:pt x="1056" y="569"/>
                  </a:cubicBezTo>
                  <a:lnTo>
                    <a:pt x="1760" y="953"/>
                  </a:lnTo>
                  <a:lnTo>
                    <a:pt x="1792" y="953"/>
                  </a:lnTo>
                  <a:lnTo>
                    <a:pt x="1984" y="825"/>
                  </a:lnTo>
                  <a:cubicBezTo>
                    <a:pt x="2016" y="825"/>
                    <a:pt x="2016" y="793"/>
                    <a:pt x="2016" y="793"/>
                  </a:cubicBezTo>
                  <a:cubicBezTo>
                    <a:pt x="2016" y="793"/>
                    <a:pt x="2016" y="761"/>
                    <a:pt x="1984" y="761"/>
                  </a:cubicBezTo>
                  <a:lnTo>
                    <a:pt x="1472" y="441"/>
                  </a:lnTo>
                  <a:cubicBezTo>
                    <a:pt x="1522" y="436"/>
                    <a:pt x="1573" y="433"/>
                    <a:pt x="1625" y="433"/>
                  </a:cubicBezTo>
                  <a:cubicBezTo>
                    <a:pt x="1877" y="433"/>
                    <a:pt x="2151" y="495"/>
                    <a:pt x="2337" y="601"/>
                  </a:cubicBezTo>
                  <a:cubicBezTo>
                    <a:pt x="2497" y="697"/>
                    <a:pt x="2593" y="825"/>
                    <a:pt x="2593" y="953"/>
                  </a:cubicBezTo>
                  <a:lnTo>
                    <a:pt x="2625" y="985"/>
                  </a:lnTo>
                  <a:lnTo>
                    <a:pt x="3009" y="985"/>
                  </a:lnTo>
                  <a:cubicBezTo>
                    <a:pt x="3041" y="985"/>
                    <a:pt x="3041" y="953"/>
                    <a:pt x="3041" y="953"/>
                  </a:cubicBezTo>
                  <a:lnTo>
                    <a:pt x="3041" y="921"/>
                  </a:lnTo>
                  <a:cubicBezTo>
                    <a:pt x="3041" y="729"/>
                    <a:pt x="2881" y="537"/>
                    <a:pt x="2625" y="377"/>
                  </a:cubicBezTo>
                  <a:cubicBezTo>
                    <a:pt x="2351" y="230"/>
                    <a:pt x="1995" y="152"/>
                    <a:pt x="1629" y="152"/>
                  </a:cubicBezTo>
                  <a:cubicBezTo>
                    <a:pt x="1437" y="152"/>
                    <a:pt x="1243" y="173"/>
                    <a:pt x="1056" y="217"/>
                  </a:cubicBezTo>
                  <a:lnTo>
                    <a:pt x="704" y="25"/>
                  </a:lnTo>
                  <a:cubicBezTo>
                    <a:pt x="704" y="9"/>
                    <a:pt x="696" y="1"/>
                    <a:pt x="68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6124025" y="1907300"/>
              <a:ext cx="145650" cy="64850"/>
            </a:xfrm>
            <a:custGeom>
              <a:rect b="b" l="l" r="r" t="t"/>
              <a:pathLst>
                <a:path extrusionOk="0" h="2594" w="5826">
                  <a:moveTo>
                    <a:pt x="0" y="1"/>
                  </a:moveTo>
                  <a:lnTo>
                    <a:pt x="0" y="897"/>
                  </a:lnTo>
                  <a:cubicBezTo>
                    <a:pt x="0" y="1313"/>
                    <a:pt x="289" y="1761"/>
                    <a:pt x="865" y="2081"/>
                  </a:cubicBezTo>
                  <a:cubicBezTo>
                    <a:pt x="993" y="2177"/>
                    <a:pt x="1121" y="2241"/>
                    <a:pt x="1281" y="2273"/>
                  </a:cubicBezTo>
                  <a:cubicBezTo>
                    <a:pt x="1409" y="2337"/>
                    <a:pt x="1505" y="2369"/>
                    <a:pt x="1633" y="2401"/>
                  </a:cubicBezTo>
                  <a:cubicBezTo>
                    <a:pt x="1729" y="2433"/>
                    <a:pt x="1825" y="2465"/>
                    <a:pt x="1953" y="2497"/>
                  </a:cubicBezTo>
                  <a:cubicBezTo>
                    <a:pt x="2049" y="2497"/>
                    <a:pt x="2145" y="2529"/>
                    <a:pt x="2241" y="2529"/>
                  </a:cubicBezTo>
                  <a:cubicBezTo>
                    <a:pt x="2337" y="2561"/>
                    <a:pt x="2433" y="2561"/>
                    <a:pt x="2529" y="2561"/>
                  </a:cubicBezTo>
                  <a:cubicBezTo>
                    <a:pt x="2625" y="2561"/>
                    <a:pt x="2721" y="2593"/>
                    <a:pt x="2817" y="2593"/>
                  </a:cubicBezTo>
                  <a:lnTo>
                    <a:pt x="3105" y="2593"/>
                  </a:lnTo>
                  <a:cubicBezTo>
                    <a:pt x="3201" y="2593"/>
                    <a:pt x="3329" y="2561"/>
                    <a:pt x="3425" y="2561"/>
                  </a:cubicBezTo>
                  <a:cubicBezTo>
                    <a:pt x="3553" y="2561"/>
                    <a:pt x="3681" y="2529"/>
                    <a:pt x="3809" y="2497"/>
                  </a:cubicBezTo>
                  <a:cubicBezTo>
                    <a:pt x="4001" y="2465"/>
                    <a:pt x="4161" y="2433"/>
                    <a:pt x="4353" y="2369"/>
                  </a:cubicBezTo>
                  <a:cubicBezTo>
                    <a:pt x="4577" y="2305"/>
                    <a:pt x="4801" y="2209"/>
                    <a:pt x="4993" y="2081"/>
                  </a:cubicBezTo>
                  <a:lnTo>
                    <a:pt x="5025" y="2081"/>
                  </a:lnTo>
                  <a:lnTo>
                    <a:pt x="5410" y="1793"/>
                  </a:lnTo>
                  <a:cubicBezTo>
                    <a:pt x="5474" y="1729"/>
                    <a:pt x="5538" y="1665"/>
                    <a:pt x="5570" y="1601"/>
                  </a:cubicBezTo>
                  <a:cubicBezTo>
                    <a:pt x="5634" y="1537"/>
                    <a:pt x="5666" y="1505"/>
                    <a:pt x="5698" y="1441"/>
                  </a:cubicBezTo>
                  <a:cubicBezTo>
                    <a:pt x="5730" y="1377"/>
                    <a:pt x="5762" y="1313"/>
                    <a:pt x="5762" y="1281"/>
                  </a:cubicBezTo>
                  <a:cubicBezTo>
                    <a:pt x="5794" y="1217"/>
                    <a:pt x="5794" y="1153"/>
                    <a:pt x="5826" y="1089"/>
                  </a:cubicBezTo>
                  <a:lnTo>
                    <a:pt x="5826" y="929"/>
                  </a:lnTo>
                  <a:lnTo>
                    <a:pt x="5826" y="897"/>
                  </a:lnTo>
                  <a:lnTo>
                    <a:pt x="5826" y="225"/>
                  </a:lnTo>
                  <a:cubicBezTo>
                    <a:pt x="5794" y="289"/>
                    <a:pt x="5794" y="353"/>
                    <a:pt x="5762" y="385"/>
                  </a:cubicBezTo>
                  <a:cubicBezTo>
                    <a:pt x="5762" y="449"/>
                    <a:pt x="5730" y="513"/>
                    <a:pt x="5698" y="545"/>
                  </a:cubicBezTo>
                  <a:cubicBezTo>
                    <a:pt x="5666" y="609"/>
                    <a:pt x="5634" y="673"/>
                    <a:pt x="5570" y="737"/>
                  </a:cubicBezTo>
                  <a:cubicBezTo>
                    <a:pt x="5538" y="801"/>
                    <a:pt x="5474" y="865"/>
                    <a:pt x="5410" y="929"/>
                  </a:cubicBezTo>
                  <a:cubicBezTo>
                    <a:pt x="5281" y="1025"/>
                    <a:pt x="5185" y="1121"/>
                    <a:pt x="5025" y="1217"/>
                  </a:cubicBezTo>
                  <a:lnTo>
                    <a:pt x="4993" y="1217"/>
                  </a:lnTo>
                  <a:cubicBezTo>
                    <a:pt x="4801" y="1345"/>
                    <a:pt x="4577" y="1441"/>
                    <a:pt x="4353" y="1505"/>
                  </a:cubicBezTo>
                  <a:cubicBezTo>
                    <a:pt x="4161" y="1569"/>
                    <a:pt x="4001" y="1601"/>
                    <a:pt x="3809" y="1633"/>
                  </a:cubicBezTo>
                  <a:cubicBezTo>
                    <a:pt x="3681" y="1665"/>
                    <a:pt x="3553" y="1665"/>
                    <a:pt x="3425" y="1697"/>
                  </a:cubicBezTo>
                  <a:lnTo>
                    <a:pt x="3105" y="1697"/>
                  </a:lnTo>
                  <a:cubicBezTo>
                    <a:pt x="3057" y="1713"/>
                    <a:pt x="3009" y="1721"/>
                    <a:pt x="2961" y="1721"/>
                  </a:cubicBezTo>
                  <a:cubicBezTo>
                    <a:pt x="2913" y="1721"/>
                    <a:pt x="2865" y="1713"/>
                    <a:pt x="2817" y="1697"/>
                  </a:cubicBezTo>
                  <a:lnTo>
                    <a:pt x="2529" y="1697"/>
                  </a:lnTo>
                  <a:cubicBezTo>
                    <a:pt x="2433" y="1697"/>
                    <a:pt x="2337" y="1665"/>
                    <a:pt x="2241" y="1665"/>
                  </a:cubicBezTo>
                  <a:cubicBezTo>
                    <a:pt x="2145" y="1665"/>
                    <a:pt x="2049" y="1633"/>
                    <a:pt x="1953" y="1601"/>
                  </a:cubicBezTo>
                  <a:cubicBezTo>
                    <a:pt x="1857" y="1601"/>
                    <a:pt x="1729" y="1569"/>
                    <a:pt x="1633" y="1537"/>
                  </a:cubicBezTo>
                  <a:cubicBezTo>
                    <a:pt x="1537" y="1505"/>
                    <a:pt x="1409" y="1473"/>
                    <a:pt x="1281" y="1409"/>
                  </a:cubicBezTo>
                  <a:cubicBezTo>
                    <a:pt x="1153" y="1345"/>
                    <a:pt x="993" y="1281"/>
                    <a:pt x="865" y="1217"/>
                  </a:cubicBezTo>
                  <a:cubicBezTo>
                    <a:pt x="289" y="897"/>
                    <a:pt x="0" y="449"/>
                    <a:pt x="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6123225" y="1907300"/>
              <a:ext cx="148050" cy="65650"/>
            </a:xfrm>
            <a:custGeom>
              <a:rect b="b" l="l" r="r" t="t"/>
              <a:pathLst>
                <a:path extrusionOk="0" h="2626" w="5922">
                  <a:moveTo>
                    <a:pt x="5826" y="417"/>
                  </a:moveTo>
                  <a:lnTo>
                    <a:pt x="5826" y="929"/>
                  </a:lnTo>
                  <a:lnTo>
                    <a:pt x="5826" y="1089"/>
                  </a:lnTo>
                  <a:cubicBezTo>
                    <a:pt x="5794" y="1153"/>
                    <a:pt x="5794" y="1217"/>
                    <a:pt x="5762" y="1249"/>
                  </a:cubicBezTo>
                  <a:cubicBezTo>
                    <a:pt x="5762" y="1313"/>
                    <a:pt x="5730" y="1377"/>
                    <a:pt x="5698" y="1409"/>
                  </a:cubicBezTo>
                  <a:cubicBezTo>
                    <a:pt x="5666" y="1473"/>
                    <a:pt x="5634" y="1537"/>
                    <a:pt x="5570" y="1601"/>
                  </a:cubicBezTo>
                  <a:cubicBezTo>
                    <a:pt x="5538" y="1665"/>
                    <a:pt x="5474" y="1729"/>
                    <a:pt x="5410" y="1793"/>
                  </a:cubicBezTo>
                  <a:cubicBezTo>
                    <a:pt x="5313" y="1889"/>
                    <a:pt x="5185" y="1953"/>
                    <a:pt x="5025" y="2049"/>
                  </a:cubicBezTo>
                  <a:lnTo>
                    <a:pt x="4993" y="2081"/>
                  </a:lnTo>
                  <a:cubicBezTo>
                    <a:pt x="4801" y="2177"/>
                    <a:pt x="4609" y="2273"/>
                    <a:pt x="4385" y="2337"/>
                  </a:cubicBezTo>
                  <a:cubicBezTo>
                    <a:pt x="4193" y="2401"/>
                    <a:pt x="4001" y="2433"/>
                    <a:pt x="3809" y="2497"/>
                  </a:cubicBezTo>
                  <a:cubicBezTo>
                    <a:pt x="3713" y="2497"/>
                    <a:pt x="3585" y="2529"/>
                    <a:pt x="3457" y="2529"/>
                  </a:cubicBezTo>
                  <a:cubicBezTo>
                    <a:pt x="3361" y="2529"/>
                    <a:pt x="3233" y="2561"/>
                    <a:pt x="3137" y="2561"/>
                  </a:cubicBezTo>
                  <a:lnTo>
                    <a:pt x="2849" y="2561"/>
                  </a:lnTo>
                  <a:cubicBezTo>
                    <a:pt x="2753" y="2561"/>
                    <a:pt x="2657" y="2561"/>
                    <a:pt x="2561" y="2529"/>
                  </a:cubicBezTo>
                  <a:cubicBezTo>
                    <a:pt x="2465" y="2529"/>
                    <a:pt x="2369" y="2529"/>
                    <a:pt x="2273" y="2497"/>
                  </a:cubicBezTo>
                  <a:cubicBezTo>
                    <a:pt x="2177" y="2497"/>
                    <a:pt x="2081" y="2465"/>
                    <a:pt x="1985" y="2465"/>
                  </a:cubicBezTo>
                  <a:cubicBezTo>
                    <a:pt x="1889" y="2433"/>
                    <a:pt x="1793" y="2401"/>
                    <a:pt x="1697" y="2401"/>
                  </a:cubicBezTo>
                  <a:cubicBezTo>
                    <a:pt x="1569" y="2337"/>
                    <a:pt x="1441" y="2305"/>
                    <a:pt x="1345" y="2273"/>
                  </a:cubicBezTo>
                  <a:cubicBezTo>
                    <a:pt x="1185" y="2209"/>
                    <a:pt x="1057" y="2145"/>
                    <a:pt x="929" y="2081"/>
                  </a:cubicBezTo>
                  <a:cubicBezTo>
                    <a:pt x="385" y="1761"/>
                    <a:pt x="65" y="1345"/>
                    <a:pt x="65" y="897"/>
                  </a:cubicBezTo>
                  <a:lnTo>
                    <a:pt x="65" y="417"/>
                  </a:lnTo>
                  <a:cubicBezTo>
                    <a:pt x="193" y="737"/>
                    <a:pt x="481" y="1025"/>
                    <a:pt x="897" y="1249"/>
                  </a:cubicBezTo>
                  <a:cubicBezTo>
                    <a:pt x="1025" y="1313"/>
                    <a:pt x="1153" y="1409"/>
                    <a:pt x="1313" y="1441"/>
                  </a:cubicBezTo>
                  <a:cubicBezTo>
                    <a:pt x="1409" y="1505"/>
                    <a:pt x="1537" y="1537"/>
                    <a:pt x="1665" y="1569"/>
                  </a:cubicBezTo>
                  <a:cubicBezTo>
                    <a:pt x="1761" y="1601"/>
                    <a:pt x="1857" y="1633"/>
                    <a:pt x="1985" y="1665"/>
                  </a:cubicBezTo>
                  <a:cubicBezTo>
                    <a:pt x="2081" y="1665"/>
                    <a:pt x="2177" y="1697"/>
                    <a:pt x="2273" y="1697"/>
                  </a:cubicBezTo>
                  <a:cubicBezTo>
                    <a:pt x="2369" y="1697"/>
                    <a:pt x="2465" y="1729"/>
                    <a:pt x="2561" y="1729"/>
                  </a:cubicBezTo>
                  <a:cubicBezTo>
                    <a:pt x="2657" y="1729"/>
                    <a:pt x="2753" y="1729"/>
                    <a:pt x="2849" y="1761"/>
                  </a:cubicBezTo>
                  <a:lnTo>
                    <a:pt x="3137" y="1761"/>
                  </a:lnTo>
                  <a:cubicBezTo>
                    <a:pt x="3233" y="1761"/>
                    <a:pt x="3361" y="1729"/>
                    <a:pt x="3457" y="1729"/>
                  </a:cubicBezTo>
                  <a:cubicBezTo>
                    <a:pt x="3585" y="1729"/>
                    <a:pt x="3713" y="1697"/>
                    <a:pt x="3841" y="1665"/>
                  </a:cubicBezTo>
                  <a:cubicBezTo>
                    <a:pt x="4033" y="1633"/>
                    <a:pt x="4225" y="1601"/>
                    <a:pt x="4385" y="1537"/>
                  </a:cubicBezTo>
                  <a:cubicBezTo>
                    <a:pt x="4641" y="1473"/>
                    <a:pt x="4865" y="1377"/>
                    <a:pt x="5057" y="1249"/>
                  </a:cubicBezTo>
                  <a:lnTo>
                    <a:pt x="5089" y="1249"/>
                  </a:lnTo>
                  <a:cubicBezTo>
                    <a:pt x="5217" y="1153"/>
                    <a:pt x="5346" y="1057"/>
                    <a:pt x="5442" y="961"/>
                  </a:cubicBezTo>
                  <a:cubicBezTo>
                    <a:pt x="5538" y="897"/>
                    <a:pt x="5602" y="833"/>
                    <a:pt x="5634" y="769"/>
                  </a:cubicBezTo>
                  <a:cubicBezTo>
                    <a:pt x="5698" y="705"/>
                    <a:pt x="5730" y="641"/>
                    <a:pt x="5762" y="577"/>
                  </a:cubicBezTo>
                  <a:cubicBezTo>
                    <a:pt x="5794" y="513"/>
                    <a:pt x="5826" y="481"/>
                    <a:pt x="5826" y="417"/>
                  </a:cubicBezTo>
                  <a:close/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897"/>
                  </a:lnTo>
                  <a:cubicBezTo>
                    <a:pt x="0" y="1377"/>
                    <a:pt x="321" y="1793"/>
                    <a:pt x="865" y="2113"/>
                  </a:cubicBezTo>
                  <a:cubicBezTo>
                    <a:pt x="993" y="2209"/>
                    <a:pt x="1153" y="2273"/>
                    <a:pt x="1313" y="2337"/>
                  </a:cubicBezTo>
                  <a:cubicBezTo>
                    <a:pt x="1409" y="2369"/>
                    <a:pt x="1537" y="2401"/>
                    <a:pt x="1665" y="2465"/>
                  </a:cubicBezTo>
                  <a:cubicBezTo>
                    <a:pt x="1761" y="2465"/>
                    <a:pt x="1857" y="2497"/>
                    <a:pt x="1953" y="2529"/>
                  </a:cubicBezTo>
                  <a:cubicBezTo>
                    <a:pt x="2049" y="2561"/>
                    <a:pt x="2145" y="2561"/>
                    <a:pt x="2273" y="2593"/>
                  </a:cubicBezTo>
                  <a:cubicBezTo>
                    <a:pt x="2337" y="2593"/>
                    <a:pt x="2433" y="2593"/>
                    <a:pt x="2529" y="2625"/>
                  </a:cubicBezTo>
                  <a:lnTo>
                    <a:pt x="3137" y="2625"/>
                  </a:lnTo>
                  <a:cubicBezTo>
                    <a:pt x="3233" y="2625"/>
                    <a:pt x="3361" y="2625"/>
                    <a:pt x="3457" y="2593"/>
                  </a:cubicBezTo>
                  <a:cubicBezTo>
                    <a:pt x="3585" y="2593"/>
                    <a:pt x="3713" y="2593"/>
                    <a:pt x="3841" y="2561"/>
                  </a:cubicBezTo>
                  <a:cubicBezTo>
                    <a:pt x="4033" y="2529"/>
                    <a:pt x="4225" y="2465"/>
                    <a:pt x="4385" y="2401"/>
                  </a:cubicBezTo>
                  <a:cubicBezTo>
                    <a:pt x="4641" y="2337"/>
                    <a:pt x="4865" y="2241"/>
                    <a:pt x="5057" y="2145"/>
                  </a:cubicBezTo>
                  <a:lnTo>
                    <a:pt x="5089" y="2113"/>
                  </a:lnTo>
                  <a:cubicBezTo>
                    <a:pt x="5217" y="2017"/>
                    <a:pt x="5346" y="1921"/>
                    <a:pt x="5442" y="1825"/>
                  </a:cubicBezTo>
                  <a:cubicBezTo>
                    <a:pt x="5538" y="1761"/>
                    <a:pt x="5602" y="1697"/>
                    <a:pt x="5634" y="1633"/>
                  </a:cubicBezTo>
                  <a:cubicBezTo>
                    <a:pt x="5698" y="1569"/>
                    <a:pt x="5730" y="1505"/>
                    <a:pt x="5762" y="1441"/>
                  </a:cubicBezTo>
                  <a:cubicBezTo>
                    <a:pt x="5794" y="1409"/>
                    <a:pt x="5826" y="1345"/>
                    <a:pt x="5826" y="1281"/>
                  </a:cubicBezTo>
                  <a:cubicBezTo>
                    <a:pt x="5858" y="1217"/>
                    <a:pt x="5890" y="1185"/>
                    <a:pt x="5890" y="1121"/>
                  </a:cubicBezTo>
                  <a:cubicBezTo>
                    <a:pt x="5890" y="1057"/>
                    <a:pt x="5922" y="993"/>
                    <a:pt x="5922" y="929"/>
                  </a:cubicBezTo>
                  <a:lnTo>
                    <a:pt x="5922" y="33"/>
                  </a:lnTo>
                  <a:lnTo>
                    <a:pt x="5890" y="1"/>
                  </a:lnTo>
                  <a:cubicBezTo>
                    <a:pt x="5858" y="1"/>
                    <a:pt x="5826" y="33"/>
                    <a:pt x="5826" y="33"/>
                  </a:cubicBezTo>
                  <a:lnTo>
                    <a:pt x="5826" y="65"/>
                  </a:lnTo>
                  <a:lnTo>
                    <a:pt x="5826" y="225"/>
                  </a:lnTo>
                  <a:cubicBezTo>
                    <a:pt x="5826" y="289"/>
                    <a:pt x="5794" y="321"/>
                    <a:pt x="5762" y="385"/>
                  </a:cubicBezTo>
                  <a:cubicBezTo>
                    <a:pt x="5762" y="449"/>
                    <a:pt x="5730" y="481"/>
                    <a:pt x="5698" y="545"/>
                  </a:cubicBezTo>
                  <a:cubicBezTo>
                    <a:pt x="5666" y="609"/>
                    <a:pt x="5634" y="673"/>
                    <a:pt x="5570" y="705"/>
                  </a:cubicBezTo>
                  <a:cubicBezTo>
                    <a:pt x="5538" y="769"/>
                    <a:pt x="5474" y="833"/>
                    <a:pt x="5410" y="897"/>
                  </a:cubicBezTo>
                  <a:cubicBezTo>
                    <a:pt x="5313" y="993"/>
                    <a:pt x="5185" y="1089"/>
                    <a:pt x="5057" y="1185"/>
                  </a:cubicBezTo>
                  <a:lnTo>
                    <a:pt x="4993" y="1185"/>
                  </a:lnTo>
                  <a:cubicBezTo>
                    <a:pt x="4801" y="1313"/>
                    <a:pt x="4609" y="1409"/>
                    <a:pt x="4385" y="1473"/>
                  </a:cubicBezTo>
                  <a:cubicBezTo>
                    <a:pt x="4193" y="1537"/>
                    <a:pt x="4001" y="1569"/>
                    <a:pt x="3809" y="1601"/>
                  </a:cubicBezTo>
                  <a:cubicBezTo>
                    <a:pt x="3713" y="1633"/>
                    <a:pt x="3585" y="1665"/>
                    <a:pt x="3457" y="1665"/>
                  </a:cubicBezTo>
                  <a:cubicBezTo>
                    <a:pt x="3361" y="1665"/>
                    <a:pt x="3233" y="1665"/>
                    <a:pt x="3137" y="1697"/>
                  </a:cubicBezTo>
                  <a:lnTo>
                    <a:pt x="2849" y="1697"/>
                  </a:lnTo>
                  <a:cubicBezTo>
                    <a:pt x="2753" y="1665"/>
                    <a:pt x="2657" y="1665"/>
                    <a:pt x="2561" y="1665"/>
                  </a:cubicBezTo>
                  <a:cubicBezTo>
                    <a:pt x="2465" y="1665"/>
                    <a:pt x="2369" y="1633"/>
                    <a:pt x="2273" y="1633"/>
                  </a:cubicBezTo>
                  <a:cubicBezTo>
                    <a:pt x="2177" y="1633"/>
                    <a:pt x="2081" y="1601"/>
                    <a:pt x="1985" y="1601"/>
                  </a:cubicBezTo>
                  <a:cubicBezTo>
                    <a:pt x="1889" y="1569"/>
                    <a:pt x="1793" y="1537"/>
                    <a:pt x="1697" y="1505"/>
                  </a:cubicBezTo>
                  <a:cubicBezTo>
                    <a:pt x="1569" y="1473"/>
                    <a:pt x="1441" y="1441"/>
                    <a:pt x="1345" y="1409"/>
                  </a:cubicBezTo>
                  <a:cubicBezTo>
                    <a:pt x="1185" y="1345"/>
                    <a:pt x="1057" y="1281"/>
                    <a:pt x="929" y="1185"/>
                  </a:cubicBezTo>
                  <a:cubicBezTo>
                    <a:pt x="385" y="865"/>
                    <a:pt x="65" y="449"/>
                    <a:pt x="65" y="33"/>
                  </a:cubicBezTo>
                  <a:cubicBezTo>
                    <a:pt x="65" y="1"/>
                    <a:pt x="65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6116825" y="1865900"/>
              <a:ext cx="160050" cy="84450"/>
            </a:xfrm>
            <a:custGeom>
              <a:rect b="b" l="l" r="r" t="t"/>
              <a:pathLst>
                <a:path extrusionOk="0" h="3378" w="6402">
                  <a:moveTo>
                    <a:pt x="3201" y="1"/>
                  </a:moveTo>
                  <a:cubicBezTo>
                    <a:pt x="2457" y="1"/>
                    <a:pt x="1713" y="169"/>
                    <a:pt x="1153" y="505"/>
                  </a:cubicBezTo>
                  <a:cubicBezTo>
                    <a:pt x="0" y="1145"/>
                    <a:pt x="0" y="2233"/>
                    <a:pt x="1153" y="2873"/>
                  </a:cubicBezTo>
                  <a:cubicBezTo>
                    <a:pt x="1729" y="3209"/>
                    <a:pt x="2473" y="3377"/>
                    <a:pt x="3217" y="3377"/>
                  </a:cubicBezTo>
                  <a:cubicBezTo>
                    <a:pt x="3961" y="3377"/>
                    <a:pt x="4705" y="3209"/>
                    <a:pt x="5281" y="2873"/>
                  </a:cubicBezTo>
                  <a:cubicBezTo>
                    <a:pt x="6402" y="2233"/>
                    <a:pt x="6402" y="1145"/>
                    <a:pt x="5249" y="505"/>
                  </a:cubicBezTo>
                  <a:cubicBezTo>
                    <a:pt x="4689" y="169"/>
                    <a:pt x="3945" y="1"/>
                    <a:pt x="320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6123225" y="1865100"/>
              <a:ext cx="147250" cy="86250"/>
            </a:xfrm>
            <a:custGeom>
              <a:rect b="b" l="l" r="r" t="t"/>
              <a:pathLst>
                <a:path extrusionOk="0" h="3450" w="5890">
                  <a:moveTo>
                    <a:pt x="2945" y="57"/>
                  </a:moveTo>
                  <a:cubicBezTo>
                    <a:pt x="3681" y="57"/>
                    <a:pt x="4417" y="217"/>
                    <a:pt x="4993" y="569"/>
                  </a:cubicBezTo>
                  <a:cubicBezTo>
                    <a:pt x="5538" y="857"/>
                    <a:pt x="5826" y="1273"/>
                    <a:pt x="5826" y="1721"/>
                  </a:cubicBezTo>
                  <a:cubicBezTo>
                    <a:pt x="5826" y="2169"/>
                    <a:pt x="5538" y="2585"/>
                    <a:pt x="4993" y="2873"/>
                  </a:cubicBezTo>
                  <a:cubicBezTo>
                    <a:pt x="4433" y="3209"/>
                    <a:pt x="3697" y="3377"/>
                    <a:pt x="2961" y="3377"/>
                  </a:cubicBezTo>
                  <a:cubicBezTo>
                    <a:pt x="2225" y="3377"/>
                    <a:pt x="1489" y="3209"/>
                    <a:pt x="929" y="2873"/>
                  </a:cubicBezTo>
                  <a:cubicBezTo>
                    <a:pt x="385" y="2553"/>
                    <a:pt x="65" y="2169"/>
                    <a:pt x="65" y="1721"/>
                  </a:cubicBezTo>
                  <a:cubicBezTo>
                    <a:pt x="65" y="1273"/>
                    <a:pt x="353" y="857"/>
                    <a:pt x="897" y="569"/>
                  </a:cubicBezTo>
                  <a:cubicBezTo>
                    <a:pt x="1473" y="217"/>
                    <a:pt x="2209" y="57"/>
                    <a:pt x="2945" y="57"/>
                  </a:cubicBezTo>
                  <a:close/>
                  <a:moveTo>
                    <a:pt x="2945" y="1"/>
                  </a:moveTo>
                  <a:cubicBezTo>
                    <a:pt x="2193" y="1"/>
                    <a:pt x="1441" y="169"/>
                    <a:pt x="865" y="505"/>
                  </a:cubicBezTo>
                  <a:cubicBezTo>
                    <a:pt x="289" y="825"/>
                    <a:pt x="0" y="1241"/>
                    <a:pt x="0" y="1721"/>
                  </a:cubicBezTo>
                  <a:cubicBezTo>
                    <a:pt x="0" y="2169"/>
                    <a:pt x="321" y="2617"/>
                    <a:pt x="865" y="2937"/>
                  </a:cubicBezTo>
                  <a:cubicBezTo>
                    <a:pt x="1441" y="3289"/>
                    <a:pt x="2209" y="3449"/>
                    <a:pt x="2945" y="3449"/>
                  </a:cubicBezTo>
                  <a:cubicBezTo>
                    <a:pt x="3713" y="3449"/>
                    <a:pt x="4481" y="3289"/>
                    <a:pt x="5025" y="2937"/>
                  </a:cubicBezTo>
                  <a:cubicBezTo>
                    <a:pt x="5602" y="2617"/>
                    <a:pt x="5890" y="2201"/>
                    <a:pt x="5890" y="1721"/>
                  </a:cubicBezTo>
                  <a:cubicBezTo>
                    <a:pt x="5890" y="1273"/>
                    <a:pt x="5602" y="825"/>
                    <a:pt x="5025" y="505"/>
                  </a:cubicBezTo>
                  <a:cubicBezTo>
                    <a:pt x="4449" y="169"/>
                    <a:pt x="3697" y="1"/>
                    <a:pt x="294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6134425" y="1875300"/>
              <a:ext cx="125650" cy="65650"/>
            </a:xfrm>
            <a:custGeom>
              <a:rect b="b" l="l" r="r" t="t"/>
              <a:pathLst>
                <a:path extrusionOk="0" h="2626" w="5026">
                  <a:moveTo>
                    <a:pt x="2497" y="1"/>
                  </a:moveTo>
                  <a:cubicBezTo>
                    <a:pt x="1913" y="1"/>
                    <a:pt x="1329" y="129"/>
                    <a:pt x="897" y="385"/>
                  </a:cubicBezTo>
                  <a:cubicBezTo>
                    <a:pt x="1" y="897"/>
                    <a:pt x="1" y="1729"/>
                    <a:pt x="897" y="2241"/>
                  </a:cubicBezTo>
                  <a:cubicBezTo>
                    <a:pt x="1345" y="2497"/>
                    <a:pt x="1929" y="2625"/>
                    <a:pt x="2513" y="2625"/>
                  </a:cubicBezTo>
                  <a:cubicBezTo>
                    <a:pt x="3097" y="2625"/>
                    <a:pt x="3681" y="2497"/>
                    <a:pt x="4129" y="2241"/>
                  </a:cubicBezTo>
                  <a:cubicBezTo>
                    <a:pt x="5026" y="1729"/>
                    <a:pt x="4994" y="897"/>
                    <a:pt x="4097" y="385"/>
                  </a:cubicBezTo>
                  <a:cubicBezTo>
                    <a:pt x="3665" y="129"/>
                    <a:pt x="3081" y="1"/>
                    <a:pt x="2497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8"/>
            <p:cNvSpPr/>
            <p:nvPr/>
          </p:nvSpPr>
          <p:spPr>
            <a:xfrm>
              <a:off x="6139225" y="1873900"/>
              <a:ext cx="116050" cy="67850"/>
            </a:xfrm>
            <a:custGeom>
              <a:rect b="b" l="l" r="r" t="t"/>
              <a:pathLst>
                <a:path extrusionOk="0" h="2714" w="4642">
                  <a:moveTo>
                    <a:pt x="2305" y="89"/>
                  </a:moveTo>
                  <a:cubicBezTo>
                    <a:pt x="2881" y="89"/>
                    <a:pt x="3457" y="217"/>
                    <a:pt x="3905" y="473"/>
                  </a:cubicBezTo>
                  <a:cubicBezTo>
                    <a:pt x="4321" y="697"/>
                    <a:pt x="4577" y="1049"/>
                    <a:pt x="4577" y="1369"/>
                  </a:cubicBezTo>
                  <a:cubicBezTo>
                    <a:pt x="4577" y="1721"/>
                    <a:pt x="4321" y="2041"/>
                    <a:pt x="3905" y="2265"/>
                  </a:cubicBezTo>
                  <a:cubicBezTo>
                    <a:pt x="3473" y="2521"/>
                    <a:pt x="2897" y="2649"/>
                    <a:pt x="2321" y="2649"/>
                  </a:cubicBezTo>
                  <a:cubicBezTo>
                    <a:pt x="1745" y="2649"/>
                    <a:pt x="1169" y="2521"/>
                    <a:pt x="737" y="2265"/>
                  </a:cubicBezTo>
                  <a:cubicBezTo>
                    <a:pt x="289" y="2041"/>
                    <a:pt x="65" y="1689"/>
                    <a:pt x="65" y="1369"/>
                  </a:cubicBezTo>
                  <a:cubicBezTo>
                    <a:pt x="65" y="1017"/>
                    <a:pt x="289" y="697"/>
                    <a:pt x="705" y="473"/>
                  </a:cubicBezTo>
                  <a:cubicBezTo>
                    <a:pt x="1153" y="217"/>
                    <a:pt x="1729" y="89"/>
                    <a:pt x="2305" y="89"/>
                  </a:cubicBezTo>
                  <a:close/>
                  <a:moveTo>
                    <a:pt x="2305" y="1"/>
                  </a:moveTo>
                  <a:cubicBezTo>
                    <a:pt x="1713" y="1"/>
                    <a:pt x="1121" y="137"/>
                    <a:pt x="673" y="409"/>
                  </a:cubicBezTo>
                  <a:cubicBezTo>
                    <a:pt x="225" y="665"/>
                    <a:pt x="1" y="985"/>
                    <a:pt x="1" y="1369"/>
                  </a:cubicBezTo>
                  <a:cubicBezTo>
                    <a:pt x="1" y="1721"/>
                    <a:pt x="257" y="2073"/>
                    <a:pt x="673" y="2329"/>
                  </a:cubicBezTo>
                  <a:cubicBezTo>
                    <a:pt x="1153" y="2585"/>
                    <a:pt x="1729" y="2713"/>
                    <a:pt x="2305" y="2713"/>
                  </a:cubicBezTo>
                  <a:cubicBezTo>
                    <a:pt x="2913" y="2713"/>
                    <a:pt x="3489" y="2585"/>
                    <a:pt x="3937" y="2329"/>
                  </a:cubicBezTo>
                  <a:cubicBezTo>
                    <a:pt x="4385" y="2073"/>
                    <a:pt x="4641" y="1721"/>
                    <a:pt x="4641" y="1369"/>
                  </a:cubicBezTo>
                  <a:cubicBezTo>
                    <a:pt x="4641" y="985"/>
                    <a:pt x="4385" y="665"/>
                    <a:pt x="3937" y="409"/>
                  </a:cubicBezTo>
                  <a:cubicBezTo>
                    <a:pt x="3489" y="137"/>
                    <a:pt x="2897" y="1"/>
                    <a:pt x="230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6262450" y="19297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352"/>
                  </a:lnTo>
                  <a:cubicBezTo>
                    <a:pt x="1" y="384"/>
                    <a:pt x="1" y="384"/>
                    <a:pt x="33" y="384"/>
                  </a:cubicBezTo>
                  <a:cubicBezTo>
                    <a:pt x="65" y="384"/>
                    <a:pt x="65" y="384"/>
                    <a:pt x="65" y="352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6196850" y="19569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352"/>
                  </a:lnTo>
                  <a:cubicBezTo>
                    <a:pt x="0" y="384"/>
                    <a:pt x="0" y="384"/>
                    <a:pt x="32" y="384"/>
                  </a:cubicBezTo>
                  <a:cubicBezTo>
                    <a:pt x="32" y="384"/>
                    <a:pt x="64" y="384"/>
                    <a:pt x="64" y="352"/>
                  </a:cubicBez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6209650" y="19561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52"/>
                  </a:lnTo>
                  <a:cubicBezTo>
                    <a:pt x="0" y="384"/>
                    <a:pt x="0" y="384"/>
                    <a:pt x="32" y="384"/>
                  </a:cubicBezTo>
                  <a:cubicBezTo>
                    <a:pt x="32" y="384"/>
                    <a:pt x="64" y="384"/>
                    <a:pt x="64" y="352"/>
                  </a:cubicBez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6222450" y="19545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52"/>
                  </a:lnTo>
                  <a:lnTo>
                    <a:pt x="32" y="384"/>
                  </a:lnTo>
                  <a:cubicBezTo>
                    <a:pt x="64" y="384"/>
                    <a:pt x="64" y="352"/>
                    <a:pt x="64" y="352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6234450" y="19497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0" y="384"/>
                  </a:lnTo>
                  <a:lnTo>
                    <a:pt x="32" y="416"/>
                  </a:lnTo>
                  <a:cubicBezTo>
                    <a:pt x="64" y="416"/>
                    <a:pt x="64" y="384"/>
                    <a:pt x="64" y="384"/>
                  </a:cubicBezTo>
                  <a:lnTo>
                    <a:pt x="64" y="64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8"/>
            <p:cNvSpPr/>
            <p:nvPr/>
          </p:nvSpPr>
          <p:spPr>
            <a:xfrm>
              <a:off x="6244850" y="19441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0" y="384"/>
                  </a:lnTo>
                  <a:cubicBezTo>
                    <a:pt x="0" y="384"/>
                    <a:pt x="0" y="416"/>
                    <a:pt x="32" y="416"/>
                  </a:cubicBezTo>
                  <a:lnTo>
                    <a:pt x="64" y="384"/>
                  </a:lnTo>
                  <a:lnTo>
                    <a:pt x="64" y="64"/>
                  </a:lnTo>
                  <a:cubicBezTo>
                    <a:pt x="64" y="32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8"/>
            <p:cNvSpPr/>
            <p:nvPr/>
          </p:nvSpPr>
          <p:spPr>
            <a:xfrm>
              <a:off x="6253650" y="1938525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52"/>
                  </a:lnTo>
                  <a:lnTo>
                    <a:pt x="32" y="384"/>
                  </a:lnTo>
                  <a:cubicBezTo>
                    <a:pt x="64" y="384"/>
                    <a:pt x="96" y="352"/>
                    <a:pt x="96" y="352"/>
                  </a:cubicBezTo>
                  <a:lnTo>
                    <a:pt x="96" y="32"/>
                  </a:lnTo>
                  <a:cubicBezTo>
                    <a:pt x="96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6130425" y="19297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0"/>
                  </a:moveTo>
                  <a:lnTo>
                    <a:pt x="1" y="32"/>
                  </a:lnTo>
                  <a:lnTo>
                    <a:pt x="1" y="352"/>
                  </a:lnTo>
                  <a:cubicBezTo>
                    <a:pt x="1" y="384"/>
                    <a:pt x="33" y="384"/>
                    <a:pt x="33" y="384"/>
                  </a:cubicBezTo>
                  <a:cubicBezTo>
                    <a:pt x="65" y="384"/>
                    <a:pt x="65" y="384"/>
                    <a:pt x="65" y="352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6183225" y="1956125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65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352"/>
                  </a:lnTo>
                  <a:cubicBezTo>
                    <a:pt x="1" y="384"/>
                    <a:pt x="33" y="384"/>
                    <a:pt x="65" y="384"/>
                  </a:cubicBezTo>
                  <a:cubicBezTo>
                    <a:pt x="65" y="384"/>
                    <a:pt x="97" y="384"/>
                    <a:pt x="97" y="352"/>
                  </a:cubicBezTo>
                  <a:lnTo>
                    <a:pt x="97" y="32"/>
                  </a:lnTo>
                  <a:cubicBezTo>
                    <a:pt x="97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6170425" y="19545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352"/>
                  </a:lnTo>
                  <a:lnTo>
                    <a:pt x="33" y="384"/>
                  </a:lnTo>
                  <a:cubicBezTo>
                    <a:pt x="65" y="384"/>
                    <a:pt x="65" y="352"/>
                    <a:pt x="65" y="352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6158425" y="19497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1" y="384"/>
                  </a:lnTo>
                  <a:lnTo>
                    <a:pt x="33" y="416"/>
                  </a:lnTo>
                  <a:cubicBezTo>
                    <a:pt x="65" y="416"/>
                    <a:pt x="65" y="384"/>
                    <a:pt x="65" y="384"/>
                  </a:cubicBezTo>
                  <a:lnTo>
                    <a:pt x="65" y="64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6148025" y="1944125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65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384"/>
                  </a:lnTo>
                  <a:cubicBezTo>
                    <a:pt x="1" y="384"/>
                    <a:pt x="33" y="416"/>
                    <a:pt x="65" y="416"/>
                  </a:cubicBezTo>
                  <a:lnTo>
                    <a:pt x="97" y="384"/>
                  </a:lnTo>
                  <a:lnTo>
                    <a:pt x="97" y="64"/>
                  </a:lnTo>
                  <a:cubicBezTo>
                    <a:pt x="97" y="32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6139225" y="19385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352"/>
                  </a:lnTo>
                  <a:cubicBezTo>
                    <a:pt x="1" y="352"/>
                    <a:pt x="1" y="384"/>
                    <a:pt x="33" y="384"/>
                  </a:cubicBezTo>
                  <a:cubicBezTo>
                    <a:pt x="65" y="384"/>
                    <a:pt x="65" y="352"/>
                    <a:pt x="65" y="352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6160825" y="1886500"/>
              <a:ext cx="74450" cy="43250"/>
            </a:xfrm>
            <a:custGeom>
              <a:rect b="b" l="l" r="r" t="t"/>
              <a:pathLst>
                <a:path extrusionOk="0" h="1730" w="2978">
                  <a:moveTo>
                    <a:pt x="641" y="1"/>
                  </a:moveTo>
                  <a:lnTo>
                    <a:pt x="417" y="129"/>
                  </a:lnTo>
                  <a:lnTo>
                    <a:pt x="737" y="321"/>
                  </a:lnTo>
                  <a:cubicBezTo>
                    <a:pt x="705" y="321"/>
                    <a:pt x="673" y="353"/>
                    <a:pt x="641" y="385"/>
                  </a:cubicBezTo>
                  <a:cubicBezTo>
                    <a:pt x="609" y="385"/>
                    <a:pt x="577" y="417"/>
                    <a:pt x="545" y="449"/>
                  </a:cubicBezTo>
                  <a:lnTo>
                    <a:pt x="193" y="257"/>
                  </a:lnTo>
                  <a:lnTo>
                    <a:pt x="1" y="385"/>
                  </a:lnTo>
                  <a:lnTo>
                    <a:pt x="385" y="609"/>
                  </a:lnTo>
                  <a:cubicBezTo>
                    <a:pt x="129" y="897"/>
                    <a:pt x="225" y="1249"/>
                    <a:pt x="641" y="1505"/>
                  </a:cubicBezTo>
                  <a:cubicBezTo>
                    <a:pt x="897" y="1633"/>
                    <a:pt x="1217" y="1729"/>
                    <a:pt x="1537" y="1729"/>
                  </a:cubicBezTo>
                  <a:lnTo>
                    <a:pt x="1537" y="1505"/>
                  </a:lnTo>
                  <a:cubicBezTo>
                    <a:pt x="1313" y="1505"/>
                    <a:pt x="1089" y="1441"/>
                    <a:pt x="929" y="1345"/>
                  </a:cubicBezTo>
                  <a:cubicBezTo>
                    <a:pt x="641" y="1185"/>
                    <a:pt x="577" y="961"/>
                    <a:pt x="673" y="769"/>
                  </a:cubicBezTo>
                  <a:lnTo>
                    <a:pt x="673" y="769"/>
                  </a:lnTo>
                  <a:lnTo>
                    <a:pt x="1281" y="1121"/>
                  </a:lnTo>
                  <a:lnTo>
                    <a:pt x="1505" y="993"/>
                  </a:lnTo>
                  <a:lnTo>
                    <a:pt x="801" y="609"/>
                  </a:lnTo>
                  <a:cubicBezTo>
                    <a:pt x="833" y="577"/>
                    <a:pt x="865" y="545"/>
                    <a:pt x="897" y="545"/>
                  </a:cubicBezTo>
                  <a:cubicBezTo>
                    <a:pt x="929" y="513"/>
                    <a:pt x="993" y="481"/>
                    <a:pt x="1025" y="481"/>
                  </a:cubicBezTo>
                  <a:lnTo>
                    <a:pt x="1697" y="865"/>
                  </a:lnTo>
                  <a:lnTo>
                    <a:pt x="1921" y="737"/>
                  </a:lnTo>
                  <a:lnTo>
                    <a:pt x="1313" y="385"/>
                  </a:lnTo>
                  <a:cubicBezTo>
                    <a:pt x="1396" y="368"/>
                    <a:pt x="1483" y="360"/>
                    <a:pt x="1571" y="360"/>
                  </a:cubicBezTo>
                  <a:cubicBezTo>
                    <a:pt x="1825" y="360"/>
                    <a:pt x="2092" y="426"/>
                    <a:pt x="2305" y="545"/>
                  </a:cubicBezTo>
                  <a:cubicBezTo>
                    <a:pt x="2465" y="641"/>
                    <a:pt x="2561" y="769"/>
                    <a:pt x="2593" y="897"/>
                  </a:cubicBezTo>
                  <a:lnTo>
                    <a:pt x="2977" y="897"/>
                  </a:lnTo>
                  <a:cubicBezTo>
                    <a:pt x="2945" y="705"/>
                    <a:pt x="2817" y="513"/>
                    <a:pt x="2561" y="385"/>
                  </a:cubicBezTo>
                  <a:cubicBezTo>
                    <a:pt x="2300" y="224"/>
                    <a:pt x="1951" y="152"/>
                    <a:pt x="1600" y="152"/>
                  </a:cubicBezTo>
                  <a:cubicBezTo>
                    <a:pt x="1392" y="152"/>
                    <a:pt x="1184" y="177"/>
                    <a:pt x="993" y="225"/>
                  </a:cubicBezTo>
                  <a:lnTo>
                    <a:pt x="64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6160025" y="1885700"/>
              <a:ext cx="76050" cy="44850"/>
            </a:xfrm>
            <a:custGeom>
              <a:rect b="b" l="l" r="r" t="t"/>
              <a:pathLst>
                <a:path extrusionOk="0" h="1794" w="3042">
                  <a:moveTo>
                    <a:pt x="673" y="65"/>
                  </a:moveTo>
                  <a:lnTo>
                    <a:pt x="1025" y="289"/>
                  </a:lnTo>
                  <a:lnTo>
                    <a:pt x="1057" y="289"/>
                  </a:lnTo>
                  <a:cubicBezTo>
                    <a:pt x="1245" y="230"/>
                    <a:pt x="1446" y="202"/>
                    <a:pt x="1645" y="202"/>
                  </a:cubicBezTo>
                  <a:cubicBezTo>
                    <a:pt x="1989" y="202"/>
                    <a:pt x="2330" y="287"/>
                    <a:pt x="2593" y="449"/>
                  </a:cubicBezTo>
                  <a:cubicBezTo>
                    <a:pt x="2785" y="545"/>
                    <a:pt x="2913" y="705"/>
                    <a:pt x="2945" y="897"/>
                  </a:cubicBezTo>
                  <a:lnTo>
                    <a:pt x="2657" y="897"/>
                  </a:lnTo>
                  <a:cubicBezTo>
                    <a:pt x="2625" y="737"/>
                    <a:pt x="2497" y="609"/>
                    <a:pt x="2337" y="513"/>
                  </a:cubicBezTo>
                  <a:cubicBezTo>
                    <a:pt x="2150" y="419"/>
                    <a:pt x="1894" y="360"/>
                    <a:pt x="1632" y="360"/>
                  </a:cubicBezTo>
                  <a:cubicBezTo>
                    <a:pt x="1536" y="360"/>
                    <a:pt x="1439" y="368"/>
                    <a:pt x="1345" y="385"/>
                  </a:cubicBezTo>
                  <a:cubicBezTo>
                    <a:pt x="1313" y="385"/>
                    <a:pt x="1313" y="385"/>
                    <a:pt x="1313" y="417"/>
                  </a:cubicBezTo>
                  <a:lnTo>
                    <a:pt x="1313" y="449"/>
                  </a:lnTo>
                  <a:lnTo>
                    <a:pt x="1889" y="769"/>
                  </a:lnTo>
                  <a:lnTo>
                    <a:pt x="1729" y="865"/>
                  </a:lnTo>
                  <a:lnTo>
                    <a:pt x="1057" y="481"/>
                  </a:lnTo>
                  <a:cubicBezTo>
                    <a:pt x="1057" y="465"/>
                    <a:pt x="1057" y="457"/>
                    <a:pt x="1053" y="457"/>
                  </a:cubicBezTo>
                  <a:cubicBezTo>
                    <a:pt x="1049" y="457"/>
                    <a:pt x="1041" y="465"/>
                    <a:pt x="1025" y="481"/>
                  </a:cubicBezTo>
                  <a:cubicBezTo>
                    <a:pt x="993" y="481"/>
                    <a:pt x="961" y="513"/>
                    <a:pt x="929" y="545"/>
                  </a:cubicBezTo>
                  <a:cubicBezTo>
                    <a:pt x="897" y="545"/>
                    <a:pt x="865" y="577"/>
                    <a:pt x="801" y="609"/>
                  </a:cubicBezTo>
                  <a:lnTo>
                    <a:pt x="801" y="641"/>
                  </a:lnTo>
                  <a:cubicBezTo>
                    <a:pt x="801" y="641"/>
                    <a:pt x="801" y="673"/>
                    <a:pt x="833" y="673"/>
                  </a:cubicBezTo>
                  <a:lnTo>
                    <a:pt x="1441" y="1025"/>
                  </a:lnTo>
                  <a:lnTo>
                    <a:pt x="1313" y="1121"/>
                  </a:lnTo>
                  <a:lnTo>
                    <a:pt x="705" y="769"/>
                  </a:lnTo>
                  <a:lnTo>
                    <a:pt x="673" y="769"/>
                  </a:lnTo>
                  <a:cubicBezTo>
                    <a:pt x="545" y="993"/>
                    <a:pt x="641" y="1249"/>
                    <a:pt x="929" y="1409"/>
                  </a:cubicBezTo>
                  <a:cubicBezTo>
                    <a:pt x="1089" y="1505"/>
                    <a:pt x="1313" y="1537"/>
                    <a:pt x="1537" y="1569"/>
                  </a:cubicBezTo>
                  <a:lnTo>
                    <a:pt x="1537" y="1729"/>
                  </a:lnTo>
                  <a:cubicBezTo>
                    <a:pt x="1217" y="1697"/>
                    <a:pt x="929" y="1633"/>
                    <a:pt x="705" y="1505"/>
                  </a:cubicBezTo>
                  <a:cubicBezTo>
                    <a:pt x="481" y="1377"/>
                    <a:pt x="353" y="1217"/>
                    <a:pt x="321" y="1057"/>
                  </a:cubicBezTo>
                  <a:cubicBezTo>
                    <a:pt x="289" y="897"/>
                    <a:pt x="321" y="769"/>
                    <a:pt x="417" y="641"/>
                  </a:cubicBezTo>
                  <a:cubicBezTo>
                    <a:pt x="449" y="641"/>
                    <a:pt x="449" y="641"/>
                    <a:pt x="449" y="609"/>
                  </a:cubicBezTo>
                  <a:lnTo>
                    <a:pt x="417" y="609"/>
                  </a:lnTo>
                  <a:lnTo>
                    <a:pt x="97" y="417"/>
                  </a:lnTo>
                  <a:lnTo>
                    <a:pt x="225" y="321"/>
                  </a:lnTo>
                  <a:lnTo>
                    <a:pt x="545" y="513"/>
                  </a:lnTo>
                  <a:lnTo>
                    <a:pt x="577" y="513"/>
                  </a:lnTo>
                  <a:cubicBezTo>
                    <a:pt x="609" y="481"/>
                    <a:pt x="641" y="449"/>
                    <a:pt x="673" y="449"/>
                  </a:cubicBezTo>
                  <a:cubicBezTo>
                    <a:pt x="705" y="417"/>
                    <a:pt x="769" y="385"/>
                    <a:pt x="801" y="385"/>
                  </a:cubicBezTo>
                  <a:lnTo>
                    <a:pt x="801" y="353"/>
                  </a:lnTo>
                  <a:cubicBezTo>
                    <a:pt x="833" y="321"/>
                    <a:pt x="801" y="321"/>
                    <a:pt x="801" y="321"/>
                  </a:cubicBezTo>
                  <a:lnTo>
                    <a:pt x="513" y="161"/>
                  </a:lnTo>
                  <a:lnTo>
                    <a:pt x="673" y="65"/>
                  </a:lnTo>
                  <a:close/>
                  <a:moveTo>
                    <a:pt x="641" y="1"/>
                  </a:moveTo>
                  <a:lnTo>
                    <a:pt x="417" y="129"/>
                  </a:lnTo>
                  <a:lnTo>
                    <a:pt x="417" y="161"/>
                  </a:lnTo>
                  <a:lnTo>
                    <a:pt x="417" y="193"/>
                  </a:lnTo>
                  <a:lnTo>
                    <a:pt x="705" y="353"/>
                  </a:lnTo>
                  <a:cubicBezTo>
                    <a:pt x="673" y="353"/>
                    <a:pt x="673" y="353"/>
                    <a:pt x="641" y="385"/>
                  </a:cubicBezTo>
                  <a:cubicBezTo>
                    <a:pt x="609" y="385"/>
                    <a:pt x="577" y="417"/>
                    <a:pt x="577" y="417"/>
                  </a:cubicBezTo>
                  <a:lnTo>
                    <a:pt x="257" y="257"/>
                  </a:lnTo>
                  <a:lnTo>
                    <a:pt x="225" y="257"/>
                  </a:lnTo>
                  <a:lnTo>
                    <a:pt x="1" y="385"/>
                  </a:lnTo>
                  <a:lnTo>
                    <a:pt x="1" y="417"/>
                  </a:lnTo>
                  <a:lnTo>
                    <a:pt x="1" y="449"/>
                  </a:lnTo>
                  <a:lnTo>
                    <a:pt x="353" y="641"/>
                  </a:lnTo>
                  <a:cubicBezTo>
                    <a:pt x="257" y="769"/>
                    <a:pt x="225" y="929"/>
                    <a:pt x="257" y="1057"/>
                  </a:cubicBezTo>
                  <a:cubicBezTo>
                    <a:pt x="289" y="1249"/>
                    <a:pt x="417" y="1441"/>
                    <a:pt x="673" y="1569"/>
                  </a:cubicBezTo>
                  <a:cubicBezTo>
                    <a:pt x="897" y="1697"/>
                    <a:pt x="1217" y="1793"/>
                    <a:pt x="1569" y="1793"/>
                  </a:cubicBezTo>
                  <a:cubicBezTo>
                    <a:pt x="1601" y="1793"/>
                    <a:pt x="1601" y="1761"/>
                    <a:pt x="1601" y="1761"/>
                  </a:cubicBezTo>
                  <a:lnTo>
                    <a:pt x="1601" y="1537"/>
                  </a:lnTo>
                  <a:cubicBezTo>
                    <a:pt x="1601" y="1505"/>
                    <a:pt x="1569" y="1505"/>
                    <a:pt x="1569" y="1505"/>
                  </a:cubicBezTo>
                  <a:cubicBezTo>
                    <a:pt x="1345" y="1505"/>
                    <a:pt x="1121" y="1441"/>
                    <a:pt x="961" y="1345"/>
                  </a:cubicBezTo>
                  <a:cubicBezTo>
                    <a:pt x="737" y="1217"/>
                    <a:pt x="641" y="1025"/>
                    <a:pt x="705" y="833"/>
                  </a:cubicBezTo>
                  <a:lnTo>
                    <a:pt x="705" y="833"/>
                  </a:lnTo>
                  <a:lnTo>
                    <a:pt x="1281" y="1185"/>
                  </a:lnTo>
                  <a:lnTo>
                    <a:pt x="1345" y="1185"/>
                  </a:lnTo>
                  <a:lnTo>
                    <a:pt x="1537" y="1057"/>
                  </a:lnTo>
                  <a:cubicBezTo>
                    <a:pt x="1537" y="1057"/>
                    <a:pt x="1569" y="1057"/>
                    <a:pt x="1569" y="1025"/>
                  </a:cubicBezTo>
                  <a:lnTo>
                    <a:pt x="1537" y="993"/>
                  </a:lnTo>
                  <a:lnTo>
                    <a:pt x="897" y="641"/>
                  </a:lnTo>
                  <a:cubicBezTo>
                    <a:pt x="897" y="609"/>
                    <a:pt x="929" y="609"/>
                    <a:pt x="961" y="609"/>
                  </a:cubicBezTo>
                  <a:cubicBezTo>
                    <a:pt x="993" y="577"/>
                    <a:pt x="993" y="577"/>
                    <a:pt x="1057" y="545"/>
                  </a:cubicBezTo>
                  <a:lnTo>
                    <a:pt x="1729" y="929"/>
                  </a:lnTo>
                  <a:lnTo>
                    <a:pt x="1761" y="929"/>
                  </a:lnTo>
                  <a:lnTo>
                    <a:pt x="1985" y="801"/>
                  </a:lnTo>
                  <a:lnTo>
                    <a:pt x="1985" y="769"/>
                  </a:lnTo>
                  <a:lnTo>
                    <a:pt x="1985" y="737"/>
                  </a:lnTo>
                  <a:lnTo>
                    <a:pt x="1441" y="449"/>
                  </a:lnTo>
                  <a:cubicBezTo>
                    <a:pt x="1517" y="441"/>
                    <a:pt x="1592" y="437"/>
                    <a:pt x="1666" y="437"/>
                  </a:cubicBezTo>
                  <a:cubicBezTo>
                    <a:pt x="1907" y="437"/>
                    <a:pt x="2134" y="479"/>
                    <a:pt x="2305" y="577"/>
                  </a:cubicBezTo>
                  <a:cubicBezTo>
                    <a:pt x="2465" y="673"/>
                    <a:pt x="2561" y="801"/>
                    <a:pt x="2561" y="929"/>
                  </a:cubicBezTo>
                  <a:lnTo>
                    <a:pt x="2593" y="961"/>
                  </a:lnTo>
                  <a:lnTo>
                    <a:pt x="2977" y="961"/>
                  </a:lnTo>
                  <a:cubicBezTo>
                    <a:pt x="3009" y="961"/>
                    <a:pt x="3009" y="961"/>
                    <a:pt x="3009" y="929"/>
                  </a:cubicBezTo>
                  <a:lnTo>
                    <a:pt x="3041" y="929"/>
                  </a:lnTo>
                  <a:cubicBezTo>
                    <a:pt x="3009" y="705"/>
                    <a:pt x="2849" y="513"/>
                    <a:pt x="2625" y="385"/>
                  </a:cubicBezTo>
                  <a:cubicBezTo>
                    <a:pt x="2362" y="223"/>
                    <a:pt x="2008" y="138"/>
                    <a:pt x="1655" y="138"/>
                  </a:cubicBezTo>
                  <a:cubicBezTo>
                    <a:pt x="1450" y="138"/>
                    <a:pt x="1245" y="166"/>
                    <a:pt x="1057" y="225"/>
                  </a:cubicBezTo>
                  <a:lnTo>
                    <a:pt x="67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6695325" y="2011325"/>
              <a:ext cx="148850" cy="88850"/>
            </a:xfrm>
            <a:custGeom>
              <a:rect b="b" l="l" r="r" t="t"/>
              <a:pathLst>
                <a:path extrusionOk="0" h="3554" w="5954">
                  <a:moveTo>
                    <a:pt x="385" y="1"/>
                  </a:moveTo>
                  <a:cubicBezTo>
                    <a:pt x="381" y="13"/>
                    <a:pt x="377" y="26"/>
                    <a:pt x="373" y="39"/>
                  </a:cubicBezTo>
                  <a:lnTo>
                    <a:pt x="373" y="39"/>
                  </a:lnTo>
                  <a:lnTo>
                    <a:pt x="385" y="1"/>
                  </a:lnTo>
                  <a:close/>
                  <a:moveTo>
                    <a:pt x="5954" y="1761"/>
                  </a:moveTo>
                  <a:lnTo>
                    <a:pt x="5939" y="1810"/>
                  </a:lnTo>
                  <a:lnTo>
                    <a:pt x="5939" y="1810"/>
                  </a:lnTo>
                  <a:cubicBezTo>
                    <a:pt x="5944" y="1804"/>
                    <a:pt x="5949" y="1798"/>
                    <a:pt x="5954" y="1793"/>
                  </a:cubicBezTo>
                  <a:lnTo>
                    <a:pt x="5954" y="1761"/>
                  </a:lnTo>
                  <a:close/>
                  <a:moveTo>
                    <a:pt x="373" y="39"/>
                  </a:moveTo>
                  <a:lnTo>
                    <a:pt x="129" y="833"/>
                  </a:lnTo>
                  <a:cubicBezTo>
                    <a:pt x="1" y="1249"/>
                    <a:pt x="129" y="1729"/>
                    <a:pt x="577" y="2209"/>
                  </a:cubicBezTo>
                  <a:cubicBezTo>
                    <a:pt x="673" y="2337"/>
                    <a:pt x="801" y="2433"/>
                    <a:pt x="929" y="2529"/>
                  </a:cubicBezTo>
                  <a:cubicBezTo>
                    <a:pt x="1025" y="2625"/>
                    <a:pt x="1121" y="2689"/>
                    <a:pt x="1217" y="2753"/>
                  </a:cubicBezTo>
                  <a:cubicBezTo>
                    <a:pt x="1313" y="2817"/>
                    <a:pt x="1409" y="2881"/>
                    <a:pt x="1505" y="2913"/>
                  </a:cubicBezTo>
                  <a:cubicBezTo>
                    <a:pt x="1569" y="2977"/>
                    <a:pt x="1665" y="3009"/>
                    <a:pt x="1761" y="3073"/>
                  </a:cubicBezTo>
                  <a:cubicBezTo>
                    <a:pt x="1825" y="3105"/>
                    <a:pt x="1921" y="3137"/>
                    <a:pt x="2017" y="3169"/>
                  </a:cubicBezTo>
                  <a:cubicBezTo>
                    <a:pt x="2113" y="3201"/>
                    <a:pt x="2177" y="3233"/>
                    <a:pt x="2273" y="3265"/>
                  </a:cubicBezTo>
                  <a:cubicBezTo>
                    <a:pt x="2369" y="3297"/>
                    <a:pt x="2465" y="3329"/>
                    <a:pt x="2561" y="3361"/>
                  </a:cubicBezTo>
                  <a:cubicBezTo>
                    <a:pt x="2657" y="3393"/>
                    <a:pt x="2785" y="3425"/>
                    <a:pt x="2881" y="3457"/>
                  </a:cubicBezTo>
                  <a:cubicBezTo>
                    <a:pt x="3009" y="3457"/>
                    <a:pt x="3137" y="3489"/>
                    <a:pt x="3265" y="3489"/>
                  </a:cubicBezTo>
                  <a:cubicBezTo>
                    <a:pt x="3457" y="3521"/>
                    <a:pt x="3618" y="3553"/>
                    <a:pt x="3810" y="3553"/>
                  </a:cubicBezTo>
                  <a:cubicBezTo>
                    <a:pt x="4066" y="3521"/>
                    <a:pt x="4290" y="3521"/>
                    <a:pt x="4514" y="3457"/>
                  </a:cubicBezTo>
                  <a:lnTo>
                    <a:pt x="4546" y="3457"/>
                  </a:lnTo>
                  <a:cubicBezTo>
                    <a:pt x="4706" y="3425"/>
                    <a:pt x="4866" y="3361"/>
                    <a:pt x="4994" y="3297"/>
                  </a:cubicBezTo>
                  <a:cubicBezTo>
                    <a:pt x="5090" y="3265"/>
                    <a:pt x="5154" y="3233"/>
                    <a:pt x="5218" y="3169"/>
                  </a:cubicBezTo>
                  <a:cubicBezTo>
                    <a:pt x="5282" y="3137"/>
                    <a:pt x="5346" y="3105"/>
                    <a:pt x="5378" y="3041"/>
                  </a:cubicBezTo>
                  <a:cubicBezTo>
                    <a:pt x="5442" y="3009"/>
                    <a:pt x="5474" y="2945"/>
                    <a:pt x="5506" y="2913"/>
                  </a:cubicBezTo>
                  <a:cubicBezTo>
                    <a:pt x="5538" y="2849"/>
                    <a:pt x="5570" y="2817"/>
                    <a:pt x="5602" y="2753"/>
                  </a:cubicBezTo>
                  <a:cubicBezTo>
                    <a:pt x="5634" y="2721"/>
                    <a:pt x="5666" y="2657"/>
                    <a:pt x="5666" y="2625"/>
                  </a:cubicBezTo>
                  <a:cubicBezTo>
                    <a:pt x="5666" y="2593"/>
                    <a:pt x="5666" y="2593"/>
                    <a:pt x="5698" y="2593"/>
                  </a:cubicBezTo>
                  <a:lnTo>
                    <a:pt x="5939" y="1810"/>
                  </a:lnTo>
                  <a:lnTo>
                    <a:pt x="5939" y="1810"/>
                  </a:lnTo>
                  <a:cubicBezTo>
                    <a:pt x="5912" y="1844"/>
                    <a:pt x="5885" y="1894"/>
                    <a:pt x="5858" y="1921"/>
                  </a:cubicBezTo>
                  <a:cubicBezTo>
                    <a:pt x="5858" y="1985"/>
                    <a:pt x="5826" y="2017"/>
                    <a:pt x="5762" y="2081"/>
                  </a:cubicBezTo>
                  <a:cubicBezTo>
                    <a:pt x="5730" y="2113"/>
                    <a:pt x="5698" y="2177"/>
                    <a:pt x="5666" y="2209"/>
                  </a:cubicBezTo>
                  <a:cubicBezTo>
                    <a:pt x="5602" y="2273"/>
                    <a:pt x="5538" y="2305"/>
                    <a:pt x="5474" y="2337"/>
                  </a:cubicBezTo>
                  <a:cubicBezTo>
                    <a:pt x="5410" y="2401"/>
                    <a:pt x="5346" y="2433"/>
                    <a:pt x="5250" y="2465"/>
                  </a:cubicBezTo>
                  <a:cubicBezTo>
                    <a:pt x="5122" y="2529"/>
                    <a:pt x="4994" y="2593"/>
                    <a:pt x="4834" y="2625"/>
                  </a:cubicBezTo>
                  <a:lnTo>
                    <a:pt x="4770" y="2625"/>
                  </a:lnTo>
                  <a:cubicBezTo>
                    <a:pt x="4546" y="2689"/>
                    <a:pt x="4322" y="2721"/>
                    <a:pt x="4098" y="2721"/>
                  </a:cubicBezTo>
                  <a:cubicBezTo>
                    <a:pt x="3906" y="2721"/>
                    <a:pt x="3714" y="2689"/>
                    <a:pt x="3521" y="2657"/>
                  </a:cubicBezTo>
                  <a:cubicBezTo>
                    <a:pt x="3393" y="2657"/>
                    <a:pt x="3265" y="2625"/>
                    <a:pt x="3137" y="2625"/>
                  </a:cubicBezTo>
                  <a:cubicBezTo>
                    <a:pt x="3041" y="2593"/>
                    <a:pt x="2945" y="2561"/>
                    <a:pt x="2817" y="2529"/>
                  </a:cubicBezTo>
                  <a:lnTo>
                    <a:pt x="2529" y="2433"/>
                  </a:lnTo>
                  <a:cubicBezTo>
                    <a:pt x="2465" y="2401"/>
                    <a:pt x="2369" y="2369"/>
                    <a:pt x="2273" y="2337"/>
                  </a:cubicBezTo>
                  <a:cubicBezTo>
                    <a:pt x="2177" y="2305"/>
                    <a:pt x="2113" y="2273"/>
                    <a:pt x="2017" y="2241"/>
                  </a:cubicBezTo>
                  <a:cubicBezTo>
                    <a:pt x="1921" y="2177"/>
                    <a:pt x="1825" y="2145"/>
                    <a:pt x="1761" y="2081"/>
                  </a:cubicBezTo>
                  <a:cubicBezTo>
                    <a:pt x="1665" y="2049"/>
                    <a:pt x="1569" y="1985"/>
                    <a:pt x="1473" y="1921"/>
                  </a:cubicBezTo>
                  <a:cubicBezTo>
                    <a:pt x="1377" y="1857"/>
                    <a:pt x="1281" y="1793"/>
                    <a:pt x="1185" y="1697"/>
                  </a:cubicBezTo>
                  <a:cubicBezTo>
                    <a:pt x="1057" y="1601"/>
                    <a:pt x="929" y="1505"/>
                    <a:pt x="833" y="1377"/>
                  </a:cubicBezTo>
                  <a:cubicBezTo>
                    <a:pt x="400" y="913"/>
                    <a:pt x="266" y="419"/>
                    <a:pt x="373" y="39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6693725" y="2010175"/>
              <a:ext cx="151250" cy="90800"/>
            </a:xfrm>
            <a:custGeom>
              <a:rect b="b" l="l" r="r" t="t"/>
              <a:pathLst>
                <a:path extrusionOk="0" h="3632" w="6050">
                  <a:moveTo>
                    <a:pt x="385" y="399"/>
                  </a:moveTo>
                  <a:cubicBezTo>
                    <a:pt x="385" y="751"/>
                    <a:pt x="577" y="1135"/>
                    <a:pt x="897" y="1455"/>
                  </a:cubicBezTo>
                  <a:cubicBezTo>
                    <a:pt x="993" y="1583"/>
                    <a:pt x="1089" y="1679"/>
                    <a:pt x="1217" y="1775"/>
                  </a:cubicBezTo>
                  <a:cubicBezTo>
                    <a:pt x="1313" y="1871"/>
                    <a:pt x="1441" y="1935"/>
                    <a:pt x="1537" y="1999"/>
                  </a:cubicBezTo>
                  <a:cubicBezTo>
                    <a:pt x="1633" y="2063"/>
                    <a:pt x="1729" y="2127"/>
                    <a:pt x="1793" y="2159"/>
                  </a:cubicBezTo>
                  <a:cubicBezTo>
                    <a:pt x="1889" y="2223"/>
                    <a:pt x="1985" y="2255"/>
                    <a:pt x="2081" y="2319"/>
                  </a:cubicBezTo>
                  <a:cubicBezTo>
                    <a:pt x="2145" y="2351"/>
                    <a:pt x="2241" y="2383"/>
                    <a:pt x="2337" y="2415"/>
                  </a:cubicBezTo>
                  <a:cubicBezTo>
                    <a:pt x="2433" y="2447"/>
                    <a:pt x="2497" y="2479"/>
                    <a:pt x="2593" y="2511"/>
                  </a:cubicBezTo>
                  <a:lnTo>
                    <a:pt x="2881" y="2607"/>
                  </a:lnTo>
                  <a:cubicBezTo>
                    <a:pt x="3009" y="2639"/>
                    <a:pt x="3105" y="2671"/>
                    <a:pt x="3201" y="2703"/>
                  </a:cubicBezTo>
                  <a:cubicBezTo>
                    <a:pt x="3329" y="2703"/>
                    <a:pt x="3457" y="2735"/>
                    <a:pt x="3585" y="2767"/>
                  </a:cubicBezTo>
                  <a:cubicBezTo>
                    <a:pt x="3778" y="2767"/>
                    <a:pt x="3970" y="2799"/>
                    <a:pt x="4162" y="2799"/>
                  </a:cubicBezTo>
                  <a:cubicBezTo>
                    <a:pt x="4386" y="2799"/>
                    <a:pt x="4642" y="2767"/>
                    <a:pt x="4866" y="2703"/>
                  </a:cubicBezTo>
                  <a:lnTo>
                    <a:pt x="4898" y="2703"/>
                  </a:lnTo>
                  <a:cubicBezTo>
                    <a:pt x="5058" y="2671"/>
                    <a:pt x="5218" y="2607"/>
                    <a:pt x="5346" y="2543"/>
                  </a:cubicBezTo>
                  <a:cubicBezTo>
                    <a:pt x="5410" y="2511"/>
                    <a:pt x="5506" y="2479"/>
                    <a:pt x="5570" y="2415"/>
                  </a:cubicBezTo>
                  <a:cubicBezTo>
                    <a:pt x="5634" y="2383"/>
                    <a:pt x="5698" y="2319"/>
                    <a:pt x="5730" y="2287"/>
                  </a:cubicBezTo>
                  <a:lnTo>
                    <a:pt x="5858" y="2159"/>
                  </a:lnTo>
                  <a:lnTo>
                    <a:pt x="5698" y="2607"/>
                  </a:lnTo>
                  <a:lnTo>
                    <a:pt x="5698" y="2639"/>
                  </a:lnTo>
                  <a:cubicBezTo>
                    <a:pt x="5698" y="2703"/>
                    <a:pt x="5666" y="2735"/>
                    <a:pt x="5634" y="2799"/>
                  </a:cubicBezTo>
                  <a:cubicBezTo>
                    <a:pt x="5602" y="2831"/>
                    <a:pt x="5570" y="2895"/>
                    <a:pt x="5538" y="2927"/>
                  </a:cubicBezTo>
                  <a:cubicBezTo>
                    <a:pt x="5506" y="2991"/>
                    <a:pt x="5474" y="3023"/>
                    <a:pt x="5442" y="3055"/>
                  </a:cubicBezTo>
                  <a:cubicBezTo>
                    <a:pt x="5378" y="3119"/>
                    <a:pt x="5314" y="3151"/>
                    <a:pt x="5282" y="3183"/>
                  </a:cubicBezTo>
                  <a:cubicBezTo>
                    <a:pt x="5218" y="3247"/>
                    <a:pt x="5122" y="3279"/>
                    <a:pt x="5058" y="3311"/>
                  </a:cubicBezTo>
                  <a:cubicBezTo>
                    <a:pt x="4930" y="3375"/>
                    <a:pt x="4770" y="3439"/>
                    <a:pt x="4610" y="3471"/>
                  </a:cubicBezTo>
                  <a:lnTo>
                    <a:pt x="4578" y="3471"/>
                  </a:lnTo>
                  <a:cubicBezTo>
                    <a:pt x="4354" y="3535"/>
                    <a:pt x="4130" y="3535"/>
                    <a:pt x="3874" y="3535"/>
                  </a:cubicBezTo>
                  <a:cubicBezTo>
                    <a:pt x="3827" y="3545"/>
                    <a:pt x="3777" y="3549"/>
                    <a:pt x="3725" y="3549"/>
                  </a:cubicBezTo>
                  <a:cubicBezTo>
                    <a:pt x="3601" y="3549"/>
                    <a:pt x="3465" y="3526"/>
                    <a:pt x="3329" y="3503"/>
                  </a:cubicBezTo>
                  <a:cubicBezTo>
                    <a:pt x="3201" y="3503"/>
                    <a:pt x="3073" y="3471"/>
                    <a:pt x="2945" y="3471"/>
                  </a:cubicBezTo>
                  <a:cubicBezTo>
                    <a:pt x="2849" y="3439"/>
                    <a:pt x="2753" y="3407"/>
                    <a:pt x="2657" y="3375"/>
                  </a:cubicBezTo>
                  <a:cubicBezTo>
                    <a:pt x="2561" y="3343"/>
                    <a:pt x="2465" y="3311"/>
                    <a:pt x="2369" y="3279"/>
                  </a:cubicBezTo>
                  <a:cubicBezTo>
                    <a:pt x="2273" y="3247"/>
                    <a:pt x="2177" y="3215"/>
                    <a:pt x="2081" y="3183"/>
                  </a:cubicBezTo>
                  <a:cubicBezTo>
                    <a:pt x="2017" y="3151"/>
                    <a:pt x="1921" y="3119"/>
                    <a:pt x="1825" y="3087"/>
                  </a:cubicBezTo>
                  <a:cubicBezTo>
                    <a:pt x="1729" y="3023"/>
                    <a:pt x="1665" y="2991"/>
                    <a:pt x="1569" y="2959"/>
                  </a:cubicBezTo>
                  <a:cubicBezTo>
                    <a:pt x="1473" y="2895"/>
                    <a:pt x="1409" y="2831"/>
                    <a:pt x="1313" y="2799"/>
                  </a:cubicBezTo>
                  <a:cubicBezTo>
                    <a:pt x="1217" y="2703"/>
                    <a:pt x="1089" y="2639"/>
                    <a:pt x="1025" y="2575"/>
                  </a:cubicBezTo>
                  <a:cubicBezTo>
                    <a:pt x="897" y="2479"/>
                    <a:pt x="769" y="2351"/>
                    <a:pt x="673" y="2255"/>
                  </a:cubicBezTo>
                  <a:cubicBezTo>
                    <a:pt x="257" y="1775"/>
                    <a:pt x="97" y="1295"/>
                    <a:pt x="225" y="879"/>
                  </a:cubicBezTo>
                  <a:lnTo>
                    <a:pt x="385" y="399"/>
                  </a:lnTo>
                  <a:close/>
                  <a:moveTo>
                    <a:pt x="441" y="0"/>
                  </a:moveTo>
                  <a:cubicBezTo>
                    <a:pt x="431" y="0"/>
                    <a:pt x="417" y="15"/>
                    <a:pt x="417" y="15"/>
                  </a:cubicBezTo>
                  <a:lnTo>
                    <a:pt x="161" y="847"/>
                  </a:lnTo>
                  <a:cubicBezTo>
                    <a:pt x="1" y="1295"/>
                    <a:pt x="193" y="1807"/>
                    <a:pt x="609" y="2287"/>
                  </a:cubicBezTo>
                  <a:cubicBezTo>
                    <a:pt x="737" y="2415"/>
                    <a:pt x="833" y="2511"/>
                    <a:pt x="961" y="2607"/>
                  </a:cubicBezTo>
                  <a:cubicBezTo>
                    <a:pt x="1057" y="2703"/>
                    <a:pt x="1153" y="2767"/>
                    <a:pt x="1281" y="2831"/>
                  </a:cubicBezTo>
                  <a:cubicBezTo>
                    <a:pt x="1345" y="2895"/>
                    <a:pt x="1441" y="2959"/>
                    <a:pt x="1537" y="3023"/>
                  </a:cubicBezTo>
                  <a:cubicBezTo>
                    <a:pt x="1633" y="3055"/>
                    <a:pt x="1729" y="3087"/>
                    <a:pt x="1793" y="3151"/>
                  </a:cubicBezTo>
                  <a:cubicBezTo>
                    <a:pt x="1889" y="3183"/>
                    <a:pt x="1985" y="3215"/>
                    <a:pt x="2081" y="3247"/>
                  </a:cubicBezTo>
                  <a:cubicBezTo>
                    <a:pt x="2177" y="3311"/>
                    <a:pt x="2241" y="3343"/>
                    <a:pt x="2337" y="3375"/>
                  </a:cubicBezTo>
                  <a:cubicBezTo>
                    <a:pt x="2433" y="3407"/>
                    <a:pt x="2529" y="3407"/>
                    <a:pt x="2625" y="3439"/>
                  </a:cubicBezTo>
                  <a:cubicBezTo>
                    <a:pt x="2721" y="3471"/>
                    <a:pt x="2849" y="3503"/>
                    <a:pt x="2945" y="3535"/>
                  </a:cubicBezTo>
                  <a:cubicBezTo>
                    <a:pt x="3073" y="3567"/>
                    <a:pt x="3201" y="3567"/>
                    <a:pt x="3329" y="3599"/>
                  </a:cubicBezTo>
                  <a:cubicBezTo>
                    <a:pt x="3489" y="3599"/>
                    <a:pt x="3682" y="3631"/>
                    <a:pt x="3842" y="3631"/>
                  </a:cubicBezTo>
                  <a:lnTo>
                    <a:pt x="3906" y="3631"/>
                  </a:lnTo>
                  <a:cubicBezTo>
                    <a:pt x="4130" y="3631"/>
                    <a:pt x="4386" y="3599"/>
                    <a:pt x="4610" y="3535"/>
                  </a:cubicBezTo>
                  <a:lnTo>
                    <a:pt x="4642" y="3535"/>
                  </a:lnTo>
                  <a:cubicBezTo>
                    <a:pt x="4802" y="3503"/>
                    <a:pt x="4930" y="3439"/>
                    <a:pt x="5090" y="3375"/>
                  </a:cubicBezTo>
                  <a:cubicBezTo>
                    <a:pt x="5154" y="3343"/>
                    <a:pt x="5250" y="3279"/>
                    <a:pt x="5314" y="3247"/>
                  </a:cubicBezTo>
                  <a:cubicBezTo>
                    <a:pt x="5378" y="3215"/>
                    <a:pt x="5442" y="3151"/>
                    <a:pt x="5474" y="3119"/>
                  </a:cubicBezTo>
                  <a:cubicBezTo>
                    <a:pt x="5538" y="3055"/>
                    <a:pt x="5570" y="3023"/>
                    <a:pt x="5602" y="2959"/>
                  </a:cubicBezTo>
                  <a:cubicBezTo>
                    <a:pt x="5634" y="2927"/>
                    <a:pt x="5666" y="2863"/>
                    <a:pt x="5698" y="2831"/>
                  </a:cubicBezTo>
                  <a:cubicBezTo>
                    <a:pt x="5730" y="2767"/>
                    <a:pt x="5762" y="2703"/>
                    <a:pt x="5762" y="2671"/>
                  </a:cubicBezTo>
                  <a:lnTo>
                    <a:pt x="6050" y="1807"/>
                  </a:lnTo>
                  <a:cubicBezTo>
                    <a:pt x="6050" y="1775"/>
                    <a:pt x="6050" y="1775"/>
                    <a:pt x="6018" y="1775"/>
                  </a:cubicBezTo>
                  <a:cubicBezTo>
                    <a:pt x="6018" y="1764"/>
                    <a:pt x="6014" y="1761"/>
                    <a:pt x="6010" y="1761"/>
                  </a:cubicBezTo>
                  <a:cubicBezTo>
                    <a:pt x="6000" y="1761"/>
                    <a:pt x="5986" y="1775"/>
                    <a:pt x="5986" y="1775"/>
                  </a:cubicBezTo>
                  <a:lnTo>
                    <a:pt x="5986" y="1807"/>
                  </a:lnTo>
                  <a:cubicBezTo>
                    <a:pt x="5954" y="1871"/>
                    <a:pt x="5922" y="1903"/>
                    <a:pt x="5922" y="1967"/>
                  </a:cubicBezTo>
                  <a:cubicBezTo>
                    <a:pt x="5890" y="1999"/>
                    <a:pt x="5858" y="2063"/>
                    <a:pt x="5826" y="2095"/>
                  </a:cubicBezTo>
                  <a:cubicBezTo>
                    <a:pt x="5794" y="2127"/>
                    <a:pt x="5730" y="2191"/>
                    <a:pt x="5698" y="2223"/>
                  </a:cubicBezTo>
                  <a:cubicBezTo>
                    <a:pt x="5634" y="2255"/>
                    <a:pt x="5602" y="2319"/>
                    <a:pt x="5538" y="2351"/>
                  </a:cubicBezTo>
                  <a:cubicBezTo>
                    <a:pt x="5474" y="2415"/>
                    <a:pt x="5378" y="2447"/>
                    <a:pt x="5314" y="2479"/>
                  </a:cubicBezTo>
                  <a:cubicBezTo>
                    <a:pt x="5186" y="2543"/>
                    <a:pt x="5026" y="2607"/>
                    <a:pt x="4898" y="2639"/>
                  </a:cubicBezTo>
                  <a:lnTo>
                    <a:pt x="4834" y="2639"/>
                  </a:lnTo>
                  <a:cubicBezTo>
                    <a:pt x="4642" y="2671"/>
                    <a:pt x="4386" y="2703"/>
                    <a:pt x="4162" y="2703"/>
                  </a:cubicBezTo>
                  <a:cubicBezTo>
                    <a:pt x="3970" y="2703"/>
                    <a:pt x="3778" y="2703"/>
                    <a:pt x="3585" y="2671"/>
                  </a:cubicBezTo>
                  <a:cubicBezTo>
                    <a:pt x="3457" y="2671"/>
                    <a:pt x="3329" y="2639"/>
                    <a:pt x="3233" y="2607"/>
                  </a:cubicBezTo>
                  <a:cubicBezTo>
                    <a:pt x="3105" y="2607"/>
                    <a:pt x="3009" y="2575"/>
                    <a:pt x="2913" y="2543"/>
                  </a:cubicBezTo>
                  <a:lnTo>
                    <a:pt x="2625" y="2447"/>
                  </a:lnTo>
                  <a:cubicBezTo>
                    <a:pt x="2529" y="2415"/>
                    <a:pt x="2433" y="2383"/>
                    <a:pt x="2369" y="2351"/>
                  </a:cubicBezTo>
                  <a:cubicBezTo>
                    <a:pt x="2273" y="2319"/>
                    <a:pt x="2177" y="2287"/>
                    <a:pt x="2113" y="2255"/>
                  </a:cubicBezTo>
                  <a:cubicBezTo>
                    <a:pt x="2017" y="2191"/>
                    <a:pt x="1921" y="2159"/>
                    <a:pt x="1825" y="2095"/>
                  </a:cubicBezTo>
                  <a:cubicBezTo>
                    <a:pt x="1761" y="2063"/>
                    <a:pt x="1665" y="1999"/>
                    <a:pt x="1569" y="1935"/>
                  </a:cubicBezTo>
                  <a:cubicBezTo>
                    <a:pt x="1473" y="1871"/>
                    <a:pt x="1377" y="1807"/>
                    <a:pt x="1281" y="1743"/>
                  </a:cubicBezTo>
                  <a:cubicBezTo>
                    <a:pt x="1153" y="1615"/>
                    <a:pt x="1025" y="1519"/>
                    <a:pt x="929" y="1423"/>
                  </a:cubicBezTo>
                  <a:cubicBezTo>
                    <a:pt x="513" y="943"/>
                    <a:pt x="353" y="463"/>
                    <a:pt x="481" y="47"/>
                  </a:cubicBezTo>
                  <a:cubicBezTo>
                    <a:pt x="481" y="15"/>
                    <a:pt x="481" y="15"/>
                    <a:pt x="449" y="15"/>
                  </a:cubicBezTo>
                  <a:cubicBezTo>
                    <a:pt x="449" y="4"/>
                    <a:pt x="445" y="0"/>
                    <a:pt x="44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6694525" y="1987000"/>
              <a:ext cx="160050" cy="91900"/>
            </a:xfrm>
            <a:custGeom>
              <a:rect b="b" l="l" r="r" t="t"/>
              <a:pathLst>
                <a:path extrusionOk="0" h="3676" w="6402">
                  <a:moveTo>
                    <a:pt x="2304" y="1"/>
                  </a:moveTo>
                  <a:cubicBezTo>
                    <a:pt x="2048" y="1"/>
                    <a:pt x="1800" y="25"/>
                    <a:pt x="1569" y="78"/>
                  </a:cubicBezTo>
                  <a:cubicBezTo>
                    <a:pt x="289" y="366"/>
                    <a:pt x="1" y="1390"/>
                    <a:pt x="865" y="2382"/>
                  </a:cubicBezTo>
                  <a:cubicBezTo>
                    <a:pt x="1599" y="3168"/>
                    <a:pt x="2912" y="3675"/>
                    <a:pt x="4084" y="3675"/>
                  </a:cubicBezTo>
                  <a:cubicBezTo>
                    <a:pt x="4343" y="3675"/>
                    <a:pt x="4596" y="3650"/>
                    <a:pt x="4834" y="3598"/>
                  </a:cubicBezTo>
                  <a:cubicBezTo>
                    <a:pt x="6082" y="3310"/>
                    <a:pt x="6402" y="2286"/>
                    <a:pt x="5506" y="1326"/>
                  </a:cubicBezTo>
                  <a:cubicBezTo>
                    <a:pt x="4798" y="513"/>
                    <a:pt x="3466" y="1"/>
                    <a:pt x="2304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6700925" y="1986275"/>
              <a:ext cx="147250" cy="93900"/>
            </a:xfrm>
            <a:custGeom>
              <a:rect b="b" l="l" r="r" t="t"/>
              <a:pathLst>
                <a:path extrusionOk="0" h="3756" w="5890">
                  <a:moveTo>
                    <a:pt x="2049" y="74"/>
                  </a:moveTo>
                  <a:cubicBezTo>
                    <a:pt x="3201" y="74"/>
                    <a:pt x="4514" y="587"/>
                    <a:pt x="5250" y="1387"/>
                  </a:cubicBezTo>
                  <a:cubicBezTo>
                    <a:pt x="5666" y="1835"/>
                    <a:pt x="5826" y="2315"/>
                    <a:pt x="5698" y="2731"/>
                  </a:cubicBezTo>
                  <a:cubicBezTo>
                    <a:pt x="5570" y="3147"/>
                    <a:pt x="5154" y="3467"/>
                    <a:pt x="4546" y="3595"/>
                  </a:cubicBezTo>
                  <a:cubicBezTo>
                    <a:pt x="4319" y="3647"/>
                    <a:pt x="4076" y="3672"/>
                    <a:pt x="3825" y="3672"/>
                  </a:cubicBezTo>
                  <a:cubicBezTo>
                    <a:pt x="2688" y="3672"/>
                    <a:pt x="1375" y="3165"/>
                    <a:pt x="641" y="2379"/>
                  </a:cubicBezTo>
                  <a:cubicBezTo>
                    <a:pt x="225" y="1899"/>
                    <a:pt x="65" y="1419"/>
                    <a:pt x="193" y="1003"/>
                  </a:cubicBezTo>
                  <a:cubicBezTo>
                    <a:pt x="321" y="587"/>
                    <a:pt x="737" y="299"/>
                    <a:pt x="1345" y="139"/>
                  </a:cubicBezTo>
                  <a:cubicBezTo>
                    <a:pt x="1569" y="107"/>
                    <a:pt x="1793" y="74"/>
                    <a:pt x="2049" y="74"/>
                  </a:cubicBezTo>
                  <a:close/>
                  <a:moveTo>
                    <a:pt x="2026" y="0"/>
                  </a:moveTo>
                  <a:cubicBezTo>
                    <a:pt x="1777" y="0"/>
                    <a:pt x="1537" y="24"/>
                    <a:pt x="1313" y="74"/>
                  </a:cubicBezTo>
                  <a:cubicBezTo>
                    <a:pt x="673" y="235"/>
                    <a:pt x="257" y="555"/>
                    <a:pt x="129" y="1003"/>
                  </a:cubicBezTo>
                  <a:cubicBezTo>
                    <a:pt x="1" y="1419"/>
                    <a:pt x="161" y="1931"/>
                    <a:pt x="609" y="2411"/>
                  </a:cubicBezTo>
                  <a:cubicBezTo>
                    <a:pt x="1345" y="3243"/>
                    <a:pt x="2657" y="3755"/>
                    <a:pt x="3842" y="3755"/>
                  </a:cubicBezTo>
                  <a:cubicBezTo>
                    <a:pt x="4098" y="3755"/>
                    <a:pt x="4322" y="3723"/>
                    <a:pt x="4578" y="3659"/>
                  </a:cubicBezTo>
                  <a:cubicBezTo>
                    <a:pt x="5186" y="3531"/>
                    <a:pt x="5634" y="3211"/>
                    <a:pt x="5762" y="2763"/>
                  </a:cubicBezTo>
                  <a:cubicBezTo>
                    <a:pt x="5890" y="2315"/>
                    <a:pt x="5730" y="1803"/>
                    <a:pt x="5282" y="1323"/>
                  </a:cubicBezTo>
                  <a:cubicBezTo>
                    <a:pt x="4543" y="531"/>
                    <a:pt x="3194" y="0"/>
                    <a:pt x="202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6711325" y="1997075"/>
              <a:ext cx="125650" cy="71800"/>
            </a:xfrm>
            <a:custGeom>
              <a:rect b="b" l="l" r="r" t="t"/>
              <a:pathLst>
                <a:path extrusionOk="0" h="2872" w="5026">
                  <a:moveTo>
                    <a:pt x="1815" y="1"/>
                  </a:moveTo>
                  <a:cubicBezTo>
                    <a:pt x="1619" y="1"/>
                    <a:pt x="1429" y="19"/>
                    <a:pt x="1249" y="59"/>
                  </a:cubicBezTo>
                  <a:cubicBezTo>
                    <a:pt x="257" y="283"/>
                    <a:pt x="1" y="1083"/>
                    <a:pt x="705" y="1851"/>
                  </a:cubicBezTo>
                  <a:cubicBezTo>
                    <a:pt x="1281" y="2479"/>
                    <a:pt x="2306" y="2872"/>
                    <a:pt x="3220" y="2872"/>
                  </a:cubicBezTo>
                  <a:cubicBezTo>
                    <a:pt x="3424" y="2872"/>
                    <a:pt x="3623" y="2852"/>
                    <a:pt x="3810" y="2811"/>
                  </a:cubicBezTo>
                  <a:cubicBezTo>
                    <a:pt x="4802" y="2587"/>
                    <a:pt x="5026" y="1787"/>
                    <a:pt x="4354" y="1019"/>
                  </a:cubicBezTo>
                  <a:cubicBezTo>
                    <a:pt x="3773" y="412"/>
                    <a:pt x="2736" y="1"/>
                    <a:pt x="181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6716125" y="1996275"/>
              <a:ext cx="116050" cy="73500"/>
            </a:xfrm>
            <a:custGeom>
              <a:rect b="b" l="l" r="r" t="t"/>
              <a:pathLst>
                <a:path extrusionOk="0" h="2940" w="4642">
                  <a:moveTo>
                    <a:pt x="1633" y="91"/>
                  </a:moveTo>
                  <a:cubicBezTo>
                    <a:pt x="2529" y="91"/>
                    <a:pt x="3554" y="475"/>
                    <a:pt x="4130" y="1083"/>
                  </a:cubicBezTo>
                  <a:cubicBezTo>
                    <a:pt x="4450" y="1435"/>
                    <a:pt x="4578" y="1819"/>
                    <a:pt x="4482" y="2139"/>
                  </a:cubicBezTo>
                  <a:cubicBezTo>
                    <a:pt x="4386" y="2459"/>
                    <a:pt x="4066" y="2715"/>
                    <a:pt x="3586" y="2811"/>
                  </a:cubicBezTo>
                  <a:cubicBezTo>
                    <a:pt x="3405" y="2852"/>
                    <a:pt x="3212" y="2872"/>
                    <a:pt x="3013" y="2872"/>
                  </a:cubicBezTo>
                  <a:cubicBezTo>
                    <a:pt x="2124" y="2872"/>
                    <a:pt x="1121" y="2479"/>
                    <a:pt x="545" y="1851"/>
                  </a:cubicBezTo>
                  <a:cubicBezTo>
                    <a:pt x="225" y="1499"/>
                    <a:pt x="97" y="1115"/>
                    <a:pt x="193" y="795"/>
                  </a:cubicBezTo>
                  <a:cubicBezTo>
                    <a:pt x="289" y="475"/>
                    <a:pt x="609" y="251"/>
                    <a:pt x="1089" y="123"/>
                  </a:cubicBezTo>
                  <a:cubicBezTo>
                    <a:pt x="1249" y="91"/>
                    <a:pt x="1441" y="91"/>
                    <a:pt x="1633" y="91"/>
                  </a:cubicBezTo>
                  <a:close/>
                  <a:moveTo>
                    <a:pt x="1621" y="1"/>
                  </a:moveTo>
                  <a:cubicBezTo>
                    <a:pt x="1426" y="1"/>
                    <a:pt x="1236" y="19"/>
                    <a:pt x="1057" y="59"/>
                  </a:cubicBezTo>
                  <a:cubicBezTo>
                    <a:pt x="577" y="187"/>
                    <a:pt x="225" y="443"/>
                    <a:pt x="129" y="795"/>
                  </a:cubicBezTo>
                  <a:cubicBezTo>
                    <a:pt x="1" y="1147"/>
                    <a:pt x="161" y="1531"/>
                    <a:pt x="481" y="1915"/>
                  </a:cubicBezTo>
                  <a:cubicBezTo>
                    <a:pt x="1057" y="2555"/>
                    <a:pt x="2113" y="2939"/>
                    <a:pt x="3042" y="2939"/>
                  </a:cubicBezTo>
                  <a:cubicBezTo>
                    <a:pt x="3234" y="2939"/>
                    <a:pt x="3426" y="2939"/>
                    <a:pt x="3618" y="2875"/>
                  </a:cubicBezTo>
                  <a:cubicBezTo>
                    <a:pt x="4098" y="2779"/>
                    <a:pt x="4450" y="2523"/>
                    <a:pt x="4546" y="2171"/>
                  </a:cubicBezTo>
                  <a:cubicBezTo>
                    <a:pt x="4642" y="1819"/>
                    <a:pt x="4514" y="1435"/>
                    <a:pt x="4162" y="1051"/>
                  </a:cubicBezTo>
                  <a:cubicBezTo>
                    <a:pt x="3581" y="417"/>
                    <a:pt x="2542" y="1"/>
                    <a:pt x="162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6827350" y="2073750"/>
              <a:ext cx="4825" cy="9625"/>
            </a:xfrm>
            <a:custGeom>
              <a:rect b="b" l="l" r="r" t="t"/>
              <a:pathLst>
                <a:path extrusionOk="0" h="385" w="193">
                  <a:moveTo>
                    <a:pt x="161" y="0"/>
                  </a:moveTo>
                  <a:cubicBezTo>
                    <a:pt x="129" y="0"/>
                    <a:pt x="129" y="0"/>
                    <a:pt x="129" y="32"/>
                  </a:cubicBezTo>
                  <a:lnTo>
                    <a:pt x="1" y="320"/>
                  </a:lnTo>
                  <a:cubicBezTo>
                    <a:pt x="1" y="352"/>
                    <a:pt x="33" y="352"/>
                    <a:pt x="65" y="384"/>
                  </a:cubicBezTo>
                  <a:cubicBezTo>
                    <a:pt x="65" y="384"/>
                    <a:pt x="65" y="352"/>
                    <a:pt x="97" y="352"/>
                  </a:cubicBezTo>
                  <a:lnTo>
                    <a:pt x="193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6756950" y="2079775"/>
              <a:ext cx="4025" cy="9200"/>
            </a:xfrm>
            <a:custGeom>
              <a:rect b="b" l="l" r="r" t="t"/>
              <a:pathLst>
                <a:path extrusionOk="0" h="368" w="161">
                  <a:moveTo>
                    <a:pt x="120" y="1"/>
                  </a:moveTo>
                  <a:cubicBezTo>
                    <a:pt x="111" y="1"/>
                    <a:pt x="96" y="15"/>
                    <a:pt x="96" y="15"/>
                  </a:cubicBezTo>
                  <a:lnTo>
                    <a:pt x="0" y="335"/>
                  </a:lnTo>
                  <a:cubicBezTo>
                    <a:pt x="0" y="367"/>
                    <a:pt x="0" y="367"/>
                    <a:pt x="32" y="367"/>
                  </a:cubicBezTo>
                  <a:lnTo>
                    <a:pt x="64" y="367"/>
                  </a:lnTo>
                  <a:lnTo>
                    <a:pt x="160" y="47"/>
                  </a:lnTo>
                  <a:cubicBezTo>
                    <a:pt x="160" y="15"/>
                    <a:pt x="160" y="15"/>
                    <a:pt x="128" y="15"/>
                  </a:cubicBezTo>
                  <a:cubicBezTo>
                    <a:pt x="128" y="5"/>
                    <a:pt x="125" y="1"/>
                    <a:pt x="12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6768950" y="2082550"/>
              <a:ext cx="4825" cy="9625"/>
            </a:xfrm>
            <a:custGeom>
              <a:rect b="b" l="l" r="r" t="t"/>
              <a:pathLst>
                <a:path extrusionOk="0" h="385" w="193">
                  <a:moveTo>
                    <a:pt x="160" y="0"/>
                  </a:moveTo>
                  <a:cubicBezTo>
                    <a:pt x="128" y="0"/>
                    <a:pt x="96" y="0"/>
                    <a:pt x="96" y="32"/>
                  </a:cubicBezTo>
                  <a:lnTo>
                    <a:pt x="0" y="352"/>
                  </a:lnTo>
                  <a:cubicBezTo>
                    <a:pt x="0" y="352"/>
                    <a:pt x="0" y="384"/>
                    <a:pt x="32" y="384"/>
                  </a:cubicBezTo>
                  <a:cubicBezTo>
                    <a:pt x="64" y="384"/>
                    <a:pt x="64" y="384"/>
                    <a:pt x="64" y="352"/>
                  </a:cubicBezTo>
                  <a:lnTo>
                    <a:pt x="160" y="64"/>
                  </a:lnTo>
                  <a:cubicBezTo>
                    <a:pt x="192" y="32"/>
                    <a:pt x="160" y="0"/>
                    <a:pt x="16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6781750" y="2084950"/>
              <a:ext cx="4825" cy="9625"/>
            </a:xfrm>
            <a:custGeom>
              <a:rect b="b" l="l" r="r" t="t"/>
              <a:pathLst>
                <a:path extrusionOk="0" h="385" w="193">
                  <a:moveTo>
                    <a:pt x="161" y="0"/>
                  </a:moveTo>
                  <a:cubicBezTo>
                    <a:pt x="129" y="0"/>
                    <a:pt x="129" y="0"/>
                    <a:pt x="129" y="32"/>
                  </a:cubicBezTo>
                  <a:lnTo>
                    <a:pt x="32" y="320"/>
                  </a:lnTo>
                  <a:cubicBezTo>
                    <a:pt x="0" y="352"/>
                    <a:pt x="32" y="384"/>
                    <a:pt x="64" y="384"/>
                  </a:cubicBezTo>
                  <a:cubicBezTo>
                    <a:pt x="64" y="384"/>
                    <a:pt x="96" y="384"/>
                    <a:pt x="96" y="352"/>
                  </a:cubicBezTo>
                  <a:lnTo>
                    <a:pt x="193" y="32"/>
                  </a:lnTo>
                  <a:cubicBezTo>
                    <a:pt x="193" y="32"/>
                    <a:pt x="193" y="0"/>
                    <a:pt x="16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6794550" y="2084575"/>
              <a:ext cx="4825" cy="9200"/>
            </a:xfrm>
            <a:custGeom>
              <a:rect b="b" l="l" r="r" t="t"/>
              <a:pathLst>
                <a:path extrusionOk="0" h="368" w="193">
                  <a:moveTo>
                    <a:pt x="138" y="1"/>
                  </a:moveTo>
                  <a:cubicBezTo>
                    <a:pt x="129" y="1"/>
                    <a:pt x="129" y="15"/>
                    <a:pt x="129" y="15"/>
                  </a:cubicBezTo>
                  <a:lnTo>
                    <a:pt x="33" y="335"/>
                  </a:lnTo>
                  <a:cubicBezTo>
                    <a:pt x="1" y="367"/>
                    <a:pt x="33" y="367"/>
                    <a:pt x="65" y="367"/>
                  </a:cubicBezTo>
                  <a:lnTo>
                    <a:pt x="97" y="367"/>
                  </a:lnTo>
                  <a:lnTo>
                    <a:pt x="193" y="47"/>
                  </a:lnTo>
                  <a:cubicBezTo>
                    <a:pt x="193" y="15"/>
                    <a:pt x="161" y="15"/>
                    <a:pt x="161" y="15"/>
                  </a:cubicBezTo>
                  <a:cubicBezTo>
                    <a:pt x="150" y="5"/>
                    <a:pt x="143" y="1"/>
                    <a:pt x="13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6805750" y="2082550"/>
              <a:ext cx="4825" cy="9625"/>
            </a:xfrm>
            <a:custGeom>
              <a:rect b="b" l="l" r="r" t="t"/>
              <a:pathLst>
                <a:path extrusionOk="0" h="385" w="193">
                  <a:moveTo>
                    <a:pt x="129" y="0"/>
                  </a:moveTo>
                  <a:lnTo>
                    <a:pt x="33" y="320"/>
                  </a:lnTo>
                  <a:cubicBezTo>
                    <a:pt x="1" y="352"/>
                    <a:pt x="33" y="352"/>
                    <a:pt x="65" y="384"/>
                  </a:cubicBezTo>
                  <a:lnTo>
                    <a:pt x="97" y="352"/>
                  </a:lnTo>
                  <a:lnTo>
                    <a:pt x="193" y="32"/>
                  </a:lnTo>
                  <a:cubicBezTo>
                    <a:pt x="193" y="0"/>
                    <a:pt x="193" y="0"/>
                    <a:pt x="16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6816950" y="2079350"/>
              <a:ext cx="4025" cy="9625"/>
            </a:xfrm>
            <a:custGeom>
              <a:rect b="b" l="l" r="r" t="t"/>
              <a:pathLst>
                <a:path extrusionOk="0" h="385" w="161">
                  <a:moveTo>
                    <a:pt x="97" y="0"/>
                  </a:moveTo>
                  <a:lnTo>
                    <a:pt x="1" y="320"/>
                  </a:lnTo>
                  <a:cubicBezTo>
                    <a:pt x="1" y="352"/>
                    <a:pt x="1" y="352"/>
                    <a:pt x="33" y="384"/>
                  </a:cubicBezTo>
                  <a:cubicBezTo>
                    <a:pt x="65" y="384"/>
                    <a:pt x="65" y="352"/>
                    <a:pt x="65" y="352"/>
                  </a:cubicBezTo>
                  <a:lnTo>
                    <a:pt x="161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6701725" y="2033725"/>
              <a:ext cx="4025" cy="9625"/>
            </a:xfrm>
            <a:custGeom>
              <a:rect b="b" l="l" r="r" t="t"/>
              <a:pathLst>
                <a:path extrusionOk="0" h="385" w="161">
                  <a:moveTo>
                    <a:pt x="161" y="1"/>
                  </a:moveTo>
                  <a:cubicBezTo>
                    <a:pt x="129" y="1"/>
                    <a:pt x="97" y="33"/>
                    <a:pt x="97" y="33"/>
                  </a:cubicBezTo>
                  <a:lnTo>
                    <a:pt x="1" y="353"/>
                  </a:lnTo>
                  <a:cubicBezTo>
                    <a:pt x="1" y="353"/>
                    <a:pt x="1" y="385"/>
                    <a:pt x="33" y="385"/>
                  </a:cubicBezTo>
                  <a:cubicBezTo>
                    <a:pt x="65" y="385"/>
                    <a:pt x="65" y="385"/>
                    <a:pt x="65" y="353"/>
                  </a:cubicBezTo>
                  <a:lnTo>
                    <a:pt x="161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6744150" y="2074975"/>
              <a:ext cx="4825" cy="9200"/>
            </a:xfrm>
            <a:custGeom>
              <a:rect b="b" l="l" r="r" t="t"/>
              <a:pathLst>
                <a:path extrusionOk="0" h="368" w="193">
                  <a:moveTo>
                    <a:pt x="152" y="1"/>
                  </a:moveTo>
                  <a:cubicBezTo>
                    <a:pt x="142" y="1"/>
                    <a:pt x="128" y="15"/>
                    <a:pt x="128" y="15"/>
                  </a:cubicBezTo>
                  <a:lnTo>
                    <a:pt x="32" y="335"/>
                  </a:lnTo>
                  <a:cubicBezTo>
                    <a:pt x="0" y="367"/>
                    <a:pt x="32" y="367"/>
                    <a:pt x="64" y="367"/>
                  </a:cubicBezTo>
                  <a:lnTo>
                    <a:pt x="96" y="335"/>
                  </a:lnTo>
                  <a:lnTo>
                    <a:pt x="192" y="47"/>
                  </a:lnTo>
                  <a:cubicBezTo>
                    <a:pt x="192" y="15"/>
                    <a:pt x="192" y="15"/>
                    <a:pt x="160" y="15"/>
                  </a:cubicBezTo>
                  <a:cubicBezTo>
                    <a:pt x="160" y="4"/>
                    <a:pt x="157" y="1"/>
                    <a:pt x="15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6732150" y="2069750"/>
              <a:ext cx="4825" cy="9625"/>
            </a:xfrm>
            <a:custGeom>
              <a:rect b="b" l="l" r="r" t="t"/>
              <a:pathLst>
                <a:path extrusionOk="0" h="385" w="193">
                  <a:moveTo>
                    <a:pt x="128" y="0"/>
                  </a:moveTo>
                  <a:lnTo>
                    <a:pt x="32" y="320"/>
                  </a:lnTo>
                  <a:cubicBezTo>
                    <a:pt x="0" y="352"/>
                    <a:pt x="32" y="352"/>
                    <a:pt x="64" y="384"/>
                  </a:cubicBezTo>
                  <a:lnTo>
                    <a:pt x="96" y="352"/>
                  </a:lnTo>
                  <a:lnTo>
                    <a:pt x="192" y="32"/>
                  </a:lnTo>
                  <a:cubicBezTo>
                    <a:pt x="192" y="0"/>
                    <a:pt x="192" y="0"/>
                    <a:pt x="16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6722550" y="2061750"/>
              <a:ext cx="4025" cy="9625"/>
            </a:xfrm>
            <a:custGeom>
              <a:rect b="b" l="l" r="r" t="t"/>
              <a:pathLst>
                <a:path extrusionOk="0" h="385" w="161">
                  <a:moveTo>
                    <a:pt x="128" y="0"/>
                  </a:moveTo>
                  <a:cubicBezTo>
                    <a:pt x="128" y="0"/>
                    <a:pt x="96" y="0"/>
                    <a:pt x="96" y="32"/>
                  </a:cubicBezTo>
                  <a:lnTo>
                    <a:pt x="0" y="320"/>
                  </a:lnTo>
                  <a:cubicBezTo>
                    <a:pt x="0" y="352"/>
                    <a:pt x="0" y="384"/>
                    <a:pt x="32" y="384"/>
                  </a:cubicBezTo>
                  <a:cubicBezTo>
                    <a:pt x="32" y="384"/>
                    <a:pt x="64" y="384"/>
                    <a:pt x="64" y="352"/>
                  </a:cubicBezTo>
                  <a:lnTo>
                    <a:pt x="160" y="32"/>
                  </a:lnTo>
                  <a:cubicBezTo>
                    <a:pt x="160" y="32"/>
                    <a:pt x="160" y="0"/>
                    <a:pt x="12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6714525" y="2053725"/>
              <a:ext cx="4025" cy="9650"/>
            </a:xfrm>
            <a:custGeom>
              <a:rect b="b" l="l" r="r" t="t"/>
              <a:pathLst>
                <a:path extrusionOk="0" h="386" w="161">
                  <a:moveTo>
                    <a:pt x="97" y="1"/>
                  </a:moveTo>
                  <a:lnTo>
                    <a:pt x="1" y="321"/>
                  </a:lnTo>
                  <a:cubicBezTo>
                    <a:pt x="1" y="353"/>
                    <a:pt x="1" y="353"/>
                    <a:pt x="33" y="385"/>
                  </a:cubicBezTo>
                  <a:lnTo>
                    <a:pt x="65" y="353"/>
                  </a:lnTo>
                  <a:lnTo>
                    <a:pt x="161" y="33"/>
                  </a:lnTo>
                  <a:cubicBezTo>
                    <a:pt x="161" y="1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6707325" y="2044925"/>
              <a:ext cx="4025" cy="9625"/>
            </a:xfrm>
            <a:custGeom>
              <a:rect b="b" l="l" r="r" t="t"/>
              <a:pathLst>
                <a:path extrusionOk="0" h="385" w="161">
                  <a:moveTo>
                    <a:pt x="97" y="1"/>
                  </a:moveTo>
                  <a:lnTo>
                    <a:pt x="1" y="321"/>
                  </a:lnTo>
                  <a:cubicBezTo>
                    <a:pt x="1" y="353"/>
                    <a:pt x="1" y="353"/>
                    <a:pt x="33" y="385"/>
                  </a:cubicBezTo>
                  <a:cubicBezTo>
                    <a:pt x="65" y="385"/>
                    <a:pt x="65" y="353"/>
                    <a:pt x="65" y="353"/>
                  </a:cubicBezTo>
                  <a:lnTo>
                    <a:pt x="161" y="33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6742550" y="2006525"/>
              <a:ext cx="68825" cy="48025"/>
            </a:xfrm>
            <a:custGeom>
              <a:rect b="b" l="l" r="r" t="t"/>
              <a:pathLst>
                <a:path extrusionOk="0" h="1921" w="2753">
                  <a:moveTo>
                    <a:pt x="736" y="1"/>
                  </a:moveTo>
                  <a:lnTo>
                    <a:pt x="512" y="65"/>
                  </a:lnTo>
                  <a:lnTo>
                    <a:pt x="768" y="353"/>
                  </a:lnTo>
                  <a:lnTo>
                    <a:pt x="640" y="353"/>
                  </a:lnTo>
                  <a:cubicBezTo>
                    <a:pt x="608" y="385"/>
                    <a:pt x="576" y="385"/>
                    <a:pt x="544" y="385"/>
                  </a:cubicBezTo>
                  <a:lnTo>
                    <a:pt x="288" y="129"/>
                  </a:lnTo>
                  <a:lnTo>
                    <a:pt x="32" y="161"/>
                  </a:lnTo>
                  <a:lnTo>
                    <a:pt x="320" y="513"/>
                  </a:lnTo>
                  <a:cubicBezTo>
                    <a:pt x="0" y="705"/>
                    <a:pt x="0" y="1089"/>
                    <a:pt x="320" y="1441"/>
                  </a:cubicBezTo>
                  <a:cubicBezTo>
                    <a:pt x="512" y="1633"/>
                    <a:pt x="800" y="1825"/>
                    <a:pt x="1088" y="1921"/>
                  </a:cubicBezTo>
                  <a:lnTo>
                    <a:pt x="1152" y="1697"/>
                  </a:lnTo>
                  <a:cubicBezTo>
                    <a:pt x="960" y="1633"/>
                    <a:pt x="768" y="1505"/>
                    <a:pt x="608" y="1377"/>
                  </a:cubicBezTo>
                  <a:cubicBezTo>
                    <a:pt x="416" y="1121"/>
                    <a:pt x="384" y="897"/>
                    <a:pt x="544" y="737"/>
                  </a:cubicBezTo>
                  <a:lnTo>
                    <a:pt x="544" y="737"/>
                  </a:lnTo>
                  <a:lnTo>
                    <a:pt x="1056" y="1281"/>
                  </a:lnTo>
                  <a:lnTo>
                    <a:pt x="1280" y="1217"/>
                  </a:lnTo>
                  <a:lnTo>
                    <a:pt x="736" y="641"/>
                  </a:lnTo>
                  <a:cubicBezTo>
                    <a:pt x="768" y="609"/>
                    <a:pt x="800" y="609"/>
                    <a:pt x="864" y="577"/>
                  </a:cubicBezTo>
                  <a:lnTo>
                    <a:pt x="992" y="577"/>
                  </a:lnTo>
                  <a:lnTo>
                    <a:pt x="1536" y="1153"/>
                  </a:lnTo>
                  <a:lnTo>
                    <a:pt x="1761" y="1089"/>
                  </a:lnTo>
                  <a:lnTo>
                    <a:pt x="1280" y="577"/>
                  </a:lnTo>
                  <a:lnTo>
                    <a:pt x="1280" y="577"/>
                  </a:lnTo>
                  <a:cubicBezTo>
                    <a:pt x="1632" y="609"/>
                    <a:pt x="1985" y="769"/>
                    <a:pt x="2177" y="993"/>
                  </a:cubicBezTo>
                  <a:cubicBezTo>
                    <a:pt x="2337" y="1153"/>
                    <a:pt x="2369" y="1313"/>
                    <a:pt x="2369" y="1441"/>
                  </a:cubicBezTo>
                  <a:lnTo>
                    <a:pt x="2721" y="1537"/>
                  </a:lnTo>
                  <a:cubicBezTo>
                    <a:pt x="2753" y="1377"/>
                    <a:pt x="2689" y="1153"/>
                    <a:pt x="2497" y="929"/>
                  </a:cubicBezTo>
                  <a:cubicBezTo>
                    <a:pt x="2145" y="577"/>
                    <a:pt x="1568" y="353"/>
                    <a:pt x="1056" y="321"/>
                  </a:cubicBezTo>
                  <a:lnTo>
                    <a:pt x="73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8"/>
            <p:cNvSpPr/>
            <p:nvPr/>
          </p:nvSpPr>
          <p:spPr>
            <a:xfrm>
              <a:off x="6742550" y="2005725"/>
              <a:ext cx="69625" cy="49625"/>
            </a:xfrm>
            <a:custGeom>
              <a:rect b="b" l="l" r="r" t="t"/>
              <a:pathLst>
                <a:path extrusionOk="0" h="1985" w="2785">
                  <a:moveTo>
                    <a:pt x="736" y="65"/>
                  </a:moveTo>
                  <a:lnTo>
                    <a:pt x="1024" y="385"/>
                  </a:lnTo>
                  <a:lnTo>
                    <a:pt x="1056" y="385"/>
                  </a:lnTo>
                  <a:cubicBezTo>
                    <a:pt x="1568" y="417"/>
                    <a:pt x="2145" y="673"/>
                    <a:pt x="2465" y="993"/>
                  </a:cubicBezTo>
                  <a:cubicBezTo>
                    <a:pt x="2625" y="1185"/>
                    <a:pt x="2689" y="1377"/>
                    <a:pt x="2689" y="1537"/>
                  </a:cubicBezTo>
                  <a:lnTo>
                    <a:pt x="2369" y="1441"/>
                  </a:lnTo>
                  <a:cubicBezTo>
                    <a:pt x="2401" y="1313"/>
                    <a:pt x="2337" y="1153"/>
                    <a:pt x="2209" y="1025"/>
                  </a:cubicBezTo>
                  <a:cubicBezTo>
                    <a:pt x="1985" y="801"/>
                    <a:pt x="1632" y="609"/>
                    <a:pt x="1280" y="577"/>
                  </a:cubicBezTo>
                  <a:cubicBezTo>
                    <a:pt x="1248" y="577"/>
                    <a:pt x="1248" y="577"/>
                    <a:pt x="1248" y="609"/>
                  </a:cubicBezTo>
                  <a:cubicBezTo>
                    <a:pt x="1216" y="609"/>
                    <a:pt x="1216" y="609"/>
                    <a:pt x="1248" y="641"/>
                  </a:cubicBezTo>
                  <a:lnTo>
                    <a:pt x="1697" y="1121"/>
                  </a:lnTo>
                  <a:lnTo>
                    <a:pt x="1536" y="1153"/>
                  </a:lnTo>
                  <a:lnTo>
                    <a:pt x="992" y="577"/>
                  </a:lnTo>
                  <a:lnTo>
                    <a:pt x="832" y="577"/>
                  </a:lnTo>
                  <a:cubicBezTo>
                    <a:pt x="800" y="609"/>
                    <a:pt x="768" y="609"/>
                    <a:pt x="736" y="609"/>
                  </a:cubicBezTo>
                  <a:lnTo>
                    <a:pt x="704" y="641"/>
                  </a:lnTo>
                  <a:lnTo>
                    <a:pt x="704" y="673"/>
                  </a:lnTo>
                  <a:lnTo>
                    <a:pt x="1216" y="1217"/>
                  </a:lnTo>
                  <a:lnTo>
                    <a:pt x="1056" y="1249"/>
                  </a:lnTo>
                  <a:lnTo>
                    <a:pt x="576" y="737"/>
                  </a:lnTo>
                  <a:lnTo>
                    <a:pt x="544" y="737"/>
                  </a:lnTo>
                  <a:cubicBezTo>
                    <a:pt x="352" y="929"/>
                    <a:pt x="384" y="1185"/>
                    <a:pt x="576" y="1409"/>
                  </a:cubicBezTo>
                  <a:cubicBezTo>
                    <a:pt x="736" y="1537"/>
                    <a:pt x="896" y="1665"/>
                    <a:pt x="1120" y="1761"/>
                  </a:cubicBezTo>
                  <a:lnTo>
                    <a:pt x="1088" y="1889"/>
                  </a:lnTo>
                  <a:cubicBezTo>
                    <a:pt x="768" y="1793"/>
                    <a:pt x="512" y="1633"/>
                    <a:pt x="352" y="1441"/>
                  </a:cubicBezTo>
                  <a:cubicBezTo>
                    <a:pt x="192" y="1249"/>
                    <a:pt x="96" y="1057"/>
                    <a:pt x="128" y="897"/>
                  </a:cubicBezTo>
                  <a:cubicBezTo>
                    <a:pt x="128" y="769"/>
                    <a:pt x="224" y="641"/>
                    <a:pt x="352" y="545"/>
                  </a:cubicBezTo>
                  <a:lnTo>
                    <a:pt x="352" y="513"/>
                  </a:lnTo>
                  <a:lnTo>
                    <a:pt x="96" y="225"/>
                  </a:lnTo>
                  <a:lnTo>
                    <a:pt x="256" y="193"/>
                  </a:lnTo>
                  <a:lnTo>
                    <a:pt x="512" y="449"/>
                  </a:lnTo>
                  <a:cubicBezTo>
                    <a:pt x="512" y="449"/>
                    <a:pt x="512" y="463"/>
                    <a:pt x="522" y="463"/>
                  </a:cubicBezTo>
                  <a:cubicBezTo>
                    <a:pt x="527" y="463"/>
                    <a:pt x="534" y="459"/>
                    <a:pt x="544" y="449"/>
                  </a:cubicBezTo>
                  <a:cubicBezTo>
                    <a:pt x="576" y="449"/>
                    <a:pt x="608" y="449"/>
                    <a:pt x="640" y="417"/>
                  </a:cubicBezTo>
                  <a:lnTo>
                    <a:pt x="768" y="417"/>
                  </a:lnTo>
                  <a:cubicBezTo>
                    <a:pt x="800" y="417"/>
                    <a:pt x="800" y="385"/>
                    <a:pt x="800" y="385"/>
                  </a:cubicBezTo>
                  <a:lnTo>
                    <a:pt x="800" y="353"/>
                  </a:lnTo>
                  <a:lnTo>
                    <a:pt x="576" y="129"/>
                  </a:lnTo>
                  <a:lnTo>
                    <a:pt x="736" y="65"/>
                  </a:lnTo>
                  <a:close/>
                  <a:moveTo>
                    <a:pt x="736" y="1"/>
                  </a:moveTo>
                  <a:lnTo>
                    <a:pt x="512" y="65"/>
                  </a:lnTo>
                  <a:lnTo>
                    <a:pt x="480" y="65"/>
                  </a:lnTo>
                  <a:lnTo>
                    <a:pt x="480" y="129"/>
                  </a:lnTo>
                  <a:lnTo>
                    <a:pt x="704" y="353"/>
                  </a:lnTo>
                  <a:lnTo>
                    <a:pt x="640" y="353"/>
                  </a:lnTo>
                  <a:cubicBezTo>
                    <a:pt x="608" y="353"/>
                    <a:pt x="576" y="385"/>
                    <a:pt x="544" y="385"/>
                  </a:cubicBezTo>
                  <a:lnTo>
                    <a:pt x="288" y="129"/>
                  </a:lnTo>
                  <a:cubicBezTo>
                    <a:pt x="288" y="97"/>
                    <a:pt x="288" y="97"/>
                    <a:pt x="256" y="97"/>
                  </a:cubicBezTo>
                  <a:lnTo>
                    <a:pt x="32" y="161"/>
                  </a:lnTo>
                  <a:cubicBezTo>
                    <a:pt x="0" y="161"/>
                    <a:pt x="0" y="161"/>
                    <a:pt x="0" y="193"/>
                  </a:cubicBezTo>
                  <a:lnTo>
                    <a:pt x="0" y="225"/>
                  </a:lnTo>
                  <a:lnTo>
                    <a:pt x="256" y="513"/>
                  </a:lnTo>
                  <a:cubicBezTo>
                    <a:pt x="128" y="609"/>
                    <a:pt x="64" y="737"/>
                    <a:pt x="32" y="897"/>
                  </a:cubicBezTo>
                  <a:cubicBezTo>
                    <a:pt x="32" y="1089"/>
                    <a:pt x="96" y="1281"/>
                    <a:pt x="288" y="1473"/>
                  </a:cubicBezTo>
                  <a:cubicBezTo>
                    <a:pt x="480" y="1697"/>
                    <a:pt x="768" y="1857"/>
                    <a:pt x="1088" y="1985"/>
                  </a:cubicBezTo>
                  <a:lnTo>
                    <a:pt x="1120" y="1985"/>
                  </a:lnTo>
                  <a:lnTo>
                    <a:pt x="1120" y="1953"/>
                  </a:lnTo>
                  <a:lnTo>
                    <a:pt x="1184" y="1761"/>
                  </a:lnTo>
                  <a:cubicBezTo>
                    <a:pt x="1216" y="1729"/>
                    <a:pt x="1184" y="1729"/>
                    <a:pt x="1184" y="1697"/>
                  </a:cubicBezTo>
                  <a:cubicBezTo>
                    <a:pt x="960" y="1633"/>
                    <a:pt x="768" y="1505"/>
                    <a:pt x="640" y="1377"/>
                  </a:cubicBezTo>
                  <a:cubicBezTo>
                    <a:pt x="480" y="1185"/>
                    <a:pt x="416" y="961"/>
                    <a:pt x="544" y="833"/>
                  </a:cubicBezTo>
                  <a:lnTo>
                    <a:pt x="544" y="833"/>
                  </a:lnTo>
                  <a:lnTo>
                    <a:pt x="1024" y="1313"/>
                  </a:lnTo>
                  <a:cubicBezTo>
                    <a:pt x="1024" y="1345"/>
                    <a:pt x="1024" y="1345"/>
                    <a:pt x="1056" y="1345"/>
                  </a:cubicBezTo>
                  <a:lnTo>
                    <a:pt x="1280" y="1281"/>
                  </a:lnTo>
                  <a:cubicBezTo>
                    <a:pt x="1312" y="1281"/>
                    <a:pt x="1312" y="1281"/>
                    <a:pt x="1312" y="1249"/>
                  </a:cubicBezTo>
                  <a:lnTo>
                    <a:pt x="1312" y="1217"/>
                  </a:lnTo>
                  <a:lnTo>
                    <a:pt x="800" y="673"/>
                  </a:lnTo>
                  <a:lnTo>
                    <a:pt x="864" y="673"/>
                  </a:lnTo>
                  <a:cubicBezTo>
                    <a:pt x="896" y="641"/>
                    <a:pt x="928" y="641"/>
                    <a:pt x="960" y="641"/>
                  </a:cubicBezTo>
                  <a:lnTo>
                    <a:pt x="1504" y="1217"/>
                  </a:lnTo>
                  <a:lnTo>
                    <a:pt x="1536" y="1217"/>
                  </a:lnTo>
                  <a:lnTo>
                    <a:pt x="1761" y="1185"/>
                  </a:lnTo>
                  <a:lnTo>
                    <a:pt x="1793" y="1153"/>
                  </a:lnTo>
                  <a:lnTo>
                    <a:pt x="1793" y="1121"/>
                  </a:lnTo>
                  <a:lnTo>
                    <a:pt x="1376" y="673"/>
                  </a:lnTo>
                  <a:lnTo>
                    <a:pt x="1376" y="673"/>
                  </a:lnTo>
                  <a:cubicBezTo>
                    <a:pt x="1697" y="705"/>
                    <a:pt x="1985" y="865"/>
                    <a:pt x="2145" y="1057"/>
                  </a:cubicBezTo>
                  <a:cubicBezTo>
                    <a:pt x="2273" y="1185"/>
                    <a:pt x="2337" y="1345"/>
                    <a:pt x="2305" y="1473"/>
                  </a:cubicBezTo>
                  <a:lnTo>
                    <a:pt x="2337" y="1505"/>
                  </a:lnTo>
                  <a:lnTo>
                    <a:pt x="2689" y="1633"/>
                  </a:lnTo>
                  <a:cubicBezTo>
                    <a:pt x="2721" y="1633"/>
                    <a:pt x="2721" y="1633"/>
                    <a:pt x="2721" y="1601"/>
                  </a:cubicBezTo>
                  <a:lnTo>
                    <a:pt x="2753" y="1601"/>
                  </a:lnTo>
                  <a:cubicBezTo>
                    <a:pt x="2785" y="1377"/>
                    <a:pt x="2689" y="1153"/>
                    <a:pt x="2497" y="929"/>
                  </a:cubicBezTo>
                  <a:cubicBezTo>
                    <a:pt x="2177" y="609"/>
                    <a:pt x="1600" y="353"/>
                    <a:pt x="1056" y="321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6594525" y="2012125"/>
              <a:ext cx="146450" cy="87250"/>
            </a:xfrm>
            <a:custGeom>
              <a:rect b="b" l="l" r="r" t="t"/>
              <a:pathLst>
                <a:path extrusionOk="0" h="3490" w="5858">
                  <a:moveTo>
                    <a:pt x="5569" y="1"/>
                  </a:moveTo>
                  <a:lnTo>
                    <a:pt x="5596" y="88"/>
                  </a:lnTo>
                  <a:lnTo>
                    <a:pt x="5596" y="88"/>
                  </a:lnTo>
                  <a:cubicBezTo>
                    <a:pt x="5592" y="59"/>
                    <a:pt x="5584" y="30"/>
                    <a:pt x="5569" y="1"/>
                  </a:cubicBezTo>
                  <a:close/>
                  <a:moveTo>
                    <a:pt x="0" y="1665"/>
                  </a:moveTo>
                  <a:cubicBezTo>
                    <a:pt x="5" y="1684"/>
                    <a:pt x="10" y="1703"/>
                    <a:pt x="15" y="1722"/>
                  </a:cubicBezTo>
                  <a:lnTo>
                    <a:pt x="15" y="1722"/>
                  </a:lnTo>
                  <a:lnTo>
                    <a:pt x="0" y="1665"/>
                  </a:lnTo>
                  <a:close/>
                  <a:moveTo>
                    <a:pt x="5596" y="88"/>
                  </a:moveTo>
                  <a:cubicBezTo>
                    <a:pt x="5601" y="123"/>
                    <a:pt x="5601" y="158"/>
                    <a:pt x="5601" y="193"/>
                  </a:cubicBezTo>
                  <a:lnTo>
                    <a:pt x="5601" y="353"/>
                  </a:lnTo>
                  <a:lnTo>
                    <a:pt x="5601" y="545"/>
                  </a:lnTo>
                  <a:cubicBezTo>
                    <a:pt x="5569" y="609"/>
                    <a:pt x="5537" y="673"/>
                    <a:pt x="5537" y="737"/>
                  </a:cubicBezTo>
                  <a:cubicBezTo>
                    <a:pt x="5505" y="801"/>
                    <a:pt x="5441" y="897"/>
                    <a:pt x="5409" y="961"/>
                  </a:cubicBezTo>
                  <a:cubicBezTo>
                    <a:pt x="5345" y="1089"/>
                    <a:pt x="5249" y="1217"/>
                    <a:pt x="5121" y="1345"/>
                  </a:cubicBezTo>
                  <a:lnTo>
                    <a:pt x="5089" y="1377"/>
                  </a:lnTo>
                  <a:cubicBezTo>
                    <a:pt x="4961" y="1537"/>
                    <a:pt x="4769" y="1697"/>
                    <a:pt x="4577" y="1825"/>
                  </a:cubicBezTo>
                  <a:cubicBezTo>
                    <a:pt x="4417" y="1921"/>
                    <a:pt x="4257" y="2017"/>
                    <a:pt x="4065" y="2113"/>
                  </a:cubicBezTo>
                  <a:cubicBezTo>
                    <a:pt x="3969" y="2177"/>
                    <a:pt x="3873" y="2209"/>
                    <a:pt x="3745" y="2273"/>
                  </a:cubicBezTo>
                  <a:cubicBezTo>
                    <a:pt x="3649" y="2305"/>
                    <a:pt x="3553" y="2337"/>
                    <a:pt x="3425" y="2369"/>
                  </a:cubicBezTo>
                  <a:lnTo>
                    <a:pt x="3137" y="2465"/>
                  </a:lnTo>
                  <a:cubicBezTo>
                    <a:pt x="3073" y="2497"/>
                    <a:pt x="2977" y="2529"/>
                    <a:pt x="2881" y="2529"/>
                  </a:cubicBezTo>
                  <a:cubicBezTo>
                    <a:pt x="2785" y="2561"/>
                    <a:pt x="2689" y="2561"/>
                    <a:pt x="2593" y="2593"/>
                  </a:cubicBezTo>
                  <a:cubicBezTo>
                    <a:pt x="2497" y="2593"/>
                    <a:pt x="2401" y="2625"/>
                    <a:pt x="2304" y="2625"/>
                  </a:cubicBezTo>
                  <a:cubicBezTo>
                    <a:pt x="2208" y="2625"/>
                    <a:pt x="2080" y="2657"/>
                    <a:pt x="1984" y="2657"/>
                  </a:cubicBezTo>
                  <a:cubicBezTo>
                    <a:pt x="1856" y="2657"/>
                    <a:pt x="1728" y="2625"/>
                    <a:pt x="1600" y="2625"/>
                  </a:cubicBezTo>
                  <a:cubicBezTo>
                    <a:pt x="1440" y="2625"/>
                    <a:pt x="1312" y="2593"/>
                    <a:pt x="1152" y="2561"/>
                  </a:cubicBezTo>
                  <a:cubicBezTo>
                    <a:pt x="542" y="2409"/>
                    <a:pt x="135" y="2110"/>
                    <a:pt x="15" y="1722"/>
                  </a:cubicBezTo>
                  <a:lnTo>
                    <a:pt x="15" y="1722"/>
                  </a:lnTo>
                  <a:lnTo>
                    <a:pt x="224" y="2497"/>
                  </a:lnTo>
                  <a:cubicBezTo>
                    <a:pt x="352" y="2913"/>
                    <a:pt x="768" y="3233"/>
                    <a:pt x="1408" y="3393"/>
                  </a:cubicBezTo>
                  <a:cubicBezTo>
                    <a:pt x="1536" y="3425"/>
                    <a:pt x="1696" y="3457"/>
                    <a:pt x="1856" y="3457"/>
                  </a:cubicBezTo>
                  <a:cubicBezTo>
                    <a:pt x="1984" y="3489"/>
                    <a:pt x="2112" y="3489"/>
                    <a:pt x="2240" y="3489"/>
                  </a:cubicBezTo>
                  <a:cubicBezTo>
                    <a:pt x="2337" y="3489"/>
                    <a:pt x="2433" y="3457"/>
                    <a:pt x="2561" y="3457"/>
                  </a:cubicBezTo>
                  <a:cubicBezTo>
                    <a:pt x="2657" y="3457"/>
                    <a:pt x="2753" y="3457"/>
                    <a:pt x="2849" y="3425"/>
                  </a:cubicBezTo>
                  <a:cubicBezTo>
                    <a:pt x="2945" y="3425"/>
                    <a:pt x="3041" y="3393"/>
                    <a:pt x="3105" y="3361"/>
                  </a:cubicBezTo>
                  <a:cubicBezTo>
                    <a:pt x="3201" y="3361"/>
                    <a:pt x="3297" y="3329"/>
                    <a:pt x="3393" y="3297"/>
                  </a:cubicBezTo>
                  <a:cubicBezTo>
                    <a:pt x="3489" y="3265"/>
                    <a:pt x="3585" y="3265"/>
                    <a:pt x="3681" y="3233"/>
                  </a:cubicBezTo>
                  <a:cubicBezTo>
                    <a:pt x="3777" y="3169"/>
                    <a:pt x="3873" y="3137"/>
                    <a:pt x="4001" y="3105"/>
                  </a:cubicBezTo>
                  <a:cubicBezTo>
                    <a:pt x="4097" y="3073"/>
                    <a:pt x="4225" y="3009"/>
                    <a:pt x="4321" y="2945"/>
                  </a:cubicBezTo>
                  <a:cubicBezTo>
                    <a:pt x="4513" y="2849"/>
                    <a:pt x="4673" y="2753"/>
                    <a:pt x="4801" y="2657"/>
                  </a:cubicBezTo>
                  <a:cubicBezTo>
                    <a:pt x="5025" y="2529"/>
                    <a:pt x="5185" y="2369"/>
                    <a:pt x="5345" y="2209"/>
                  </a:cubicBezTo>
                  <a:lnTo>
                    <a:pt x="5377" y="2177"/>
                  </a:lnTo>
                  <a:cubicBezTo>
                    <a:pt x="5505" y="2049"/>
                    <a:pt x="5569" y="1921"/>
                    <a:pt x="5665" y="1793"/>
                  </a:cubicBezTo>
                  <a:cubicBezTo>
                    <a:pt x="5697" y="1729"/>
                    <a:pt x="5729" y="1633"/>
                    <a:pt x="5761" y="1569"/>
                  </a:cubicBezTo>
                  <a:cubicBezTo>
                    <a:pt x="5793" y="1505"/>
                    <a:pt x="5825" y="1441"/>
                    <a:pt x="5825" y="1377"/>
                  </a:cubicBezTo>
                  <a:cubicBezTo>
                    <a:pt x="5857" y="1313"/>
                    <a:pt x="5857" y="1249"/>
                    <a:pt x="5857" y="1185"/>
                  </a:cubicBezTo>
                  <a:lnTo>
                    <a:pt x="5857" y="1025"/>
                  </a:lnTo>
                  <a:cubicBezTo>
                    <a:pt x="5857" y="961"/>
                    <a:pt x="5857" y="897"/>
                    <a:pt x="5825" y="865"/>
                  </a:cubicBezTo>
                  <a:lnTo>
                    <a:pt x="5825" y="833"/>
                  </a:lnTo>
                  <a:lnTo>
                    <a:pt x="5596" y="88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6592925" y="2010525"/>
              <a:ext cx="149650" cy="89650"/>
            </a:xfrm>
            <a:custGeom>
              <a:rect b="b" l="l" r="r" t="t"/>
              <a:pathLst>
                <a:path extrusionOk="0" h="3586" w="5986">
                  <a:moveTo>
                    <a:pt x="5729" y="417"/>
                  </a:moveTo>
                  <a:lnTo>
                    <a:pt x="5857" y="897"/>
                  </a:lnTo>
                  <a:lnTo>
                    <a:pt x="5857" y="929"/>
                  </a:lnTo>
                  <a:cubicBezTo>
                    <a:pt x="5889" y="961"/>
                    <a:pt x="5889" y="1025"/>
                    <a:pt x="5889" y="1089"/>
                  </a:cubicBezTo>
                  <a:lnTo>
                    <a:pt x="5889" y="1249"/>
                  </a:lnTo>
                  <a:lnTo>
                    <a:pt x="5889" y="1409"/>
                  </a:lnTo>
                  <a:cubicBezTo>
                    <a:pt x="5857" y="1473"/>
                    <a:pt x="5825" y="1537"/>
                    <a:pt x="5825" y="1601"/>
                  </a:cubicBezTo>
                  <a:cubicBezTo>
                    <a:pt x="5793" y="1697"/>
                    <a:pt x="5729" y="1761"/>
                    <a:pt x="5697" y="1857"/>
                  </a:cubicBezTo>
                  <a:cubicBezTo>
                    <a:pt x="5633" y="1953"/>
                    <a:pt x="5537" y="2081"/>
                    <a:pt x="5441" y="2209"/>
                  </a:cubicBezTo>
                  <a:lnTo>
                    <a:pt x="5409" y="2241"/>
                  </a:lnTo>
                  <a:cubicBezTo>
                    <a:pt x="5249" y="2401"/>
                    <a:pt x="5057" y="2561"/>
                    <a:pt x="4865" y="2689"/>
                  </a:cubicBezTo>
                  <a:cubicBezTo>
                    <a:pt x="4737" y="2785"/>
                    <a:pt x="4545" y="2881"/>
                    <a:pt x="4385" y="2977"/>
                  </a:cubicBezTo>
                  <a:cubicBezTo>
                    <a:pt x="4289" y="3041"/>
                    <a:pt x="4161" y="3073"/>
                    <a:pt x="4033" y="3137"/>
                  </a:cubicBezTo>
                  <a:cubicBezTo>
                    <a:pt x="3937" y="3169"/>
                    <a:pt x="3841" y="3201"/>
                    <a:pt x="3745" y="3233"/>
                  </a:cubicBezTo>
                  <a:cubicBezTo>
                    <a:pt x="3649" y="3265"/>
                    <a:pt x="3553" y="3297"/>
                    <a:pt x="3457" y="3329"/>
                  </a:cubicBezTo>
                  <a:cubicBezTo>
                    <a:pt x="3361" y="3361"/>
                    <a:pt x="3265" y="3393"/>
                    <a:pt x="3201" y="3393"/>
                  </a:cubicBezTo>
                  <a:cubicBezTo>
                    <a:pt x="3105" y="3425"/>
                    <a:pt x="3009" y="3425"/>
                    <a:pt x="2913" y="3457"/>
                  </a:cubicBezTo>
                  <a:cubicBezTo>
                    <a:pt x="2817" y="3457"/>
                    <a:pt x="2721" y="3489"/>
                    <a:pt x="2625" y="3489"/>
                  </a:cubicBezTo>
                  <a:lnTo>
                    <a:pt x="2304" y="3489"/>
                  </a:lnTo>
                  <a:cubicBezTo>
                    <a:pt x="2262" y="3500"/>
                    <a:pt x="2219" y="3504"/>
                    <a:pt x="2176" y="3504"/>
                  </a:cubicBezTo>
                  <a:cubicBezTo>
                    <a:pt x="2091" y="3504"/>
                    <a:pt x="2006" y="3489"/>
                    <a:pt x="1920" y="3489"/>
                  </a:cubicBezTo>
                  <a:cubicBezTo>
                    <a:pt x="1760" y="3489"/>
                    <a:pt x="1632" y="3457"/>
                    <a:pt x="1472" y="3425"/>
                  </a:cubicBezTo>
                  <a:cubicBezTo>
                    <a:pt x="864" y="3265"/>
                    <a:pt x="448" y="2977"/>
                    <a:pt x="320" y="2529"/>
                  </a:cubicBezTo>
                  <a:lnTo>
                    <a:pt x="192" y="2081"/>
                  </a:lnTo>
                  <a:lnTo>
                    <a:pt x="192" y="2081"/>
                  </a:lnTo>
                  <a:cubicBezTo>
                    <a:pt x="416" y="2337"/>
                    <a:pt x="736" y="2529"/>
                    <a:pt x="1216" y="2657"/>
                  </a:cubicBezTo>
                  <a:cubicBezTo>
                    <a:pt x="1376" y="2689"/>
                    <a:pt x="1536" y="2689"/>
                    <a:pt x="1696" y="2721"/>
                  </a:cubicBezTo>
                  <a:lnTo>
                    <a:pt x="2368" y="2721"/>
                  </a:lnTo>
                  <a:cubicBezTo>
                    <a:pt x="2465" y="2689"/>
                    <a:pt x="2561" y="2689"/>
                    <a:pt x="2657" y="2689"/>
                  </a:cubicBezTo>
                  <a:cubicBezTo>
                    <a:pt x="2753" y="2657"/>
                    <a:pt x="2849" y="2657"/>
                    <a:pt x="2945" y="2625"/>
                  </a:cubicBezTo>
                  <a:cubicBezTo>
                    <a:pt x="3041" y="2593"/>
                    <a:pt x="3137" y="2593"/>
                    <a:pt x="3233" y="2561"/>
                  </a:cubicBezTo>
                  <a:lnTo>
                    <a:pt x="3521" y="2465"/>
                  </a:lnTo>
                  <a:cubicBezTo>
                    <a:pt x="3617" y="2433"/>
                    <a:pt x="3713" y="2401"/>
                    <a:pt x="3841" y="2337"/>
                  </a:cubicBezTo>
                  <a:cubicBezTo>
                    <a:pt x="3937" y="2305"/>
                    <a:pt x="4065" y="2241"/>
                    <a:pt x="4161" y="2209"/>
                  </a:cubicBezTo>
                  <a:cubicBezTo>
                    <a:pt x="4353" y="2113"/>
                    <a:pt x="4513" y="2017"/>
                    <a:pt x="4673" y="1889"/>
                  </a:cubicBezTo>
                  <a:cubicBezTo>
                    <a:pt x="4865" y="1761"/>
                    <a:pt x="5057" y="1601"/>
                    <a:pt x="5217" y="1441"/>
                  </a:cubicBezTo>
                  <a:lnTo>
                    <a:pt x="5217" y="1409"/>
                  </a:lnTo>
                  <a:cubicBezTo>
                    <a:pt x="5345" y="1281"/>
                    <a:pt x="5441" y="1153"/>
                    <a:pt x="5505" y="1057"/>
                  </a:cubicBezTo>
                  <a:cubicBezTo>
                    <a:pt x="5569" y="961"/>
                    <a:pt x="5601" y="865"/>
                    <a:pt x="5633" y="801"/>
                  </a:cubicBezTo>
                  <a:cubicBezTo>
                    <a:pt x="5665" y="737"/>
                    <a:pt x="5665" y="673"/>
                    <a:pt x="5697" y="609"/>
                  </a:cubicBezTo>
                  <a:cubicBezTo>
                    <a:pt x="5697" y="545"/>
                    <a:pt x="5729" y="481"/>
                    <a:pt x="5729" y="417"/>
                  </a:cubicBezTo>
                  <a:close/>
                  <a:moveTo>
                    <a:pt x="5633" y="1"/>
                  </a:moveTo>
                  <a:cubicBezTo>
                    <a:pt x="5601" y="33"/>
                    <a:pt x="5601" y="33"/>
                    <a:pt x="5601" y="65"/>
                  </a:cubicBezTo>
                  <a:lnTo>
                    <a:pt x="5633" y="97"/>
                  </a:lnTo>
                  <a:lnTo>
                    <a:pt x="5633" y="257"/>
                  </a:lnTo>
                  <a:cubicBezTo>
                    <a:pt x="5665" y="289"/>
                    <a:pt x="5665" y="353"/>
                    <a:pt x="5633" y="417"/>
                  </a:cubicBezTo>
                  <a:lnTo>
                    <a:pt x="5633" y="577"/>
                  </a:lnTo>
                  <a:cubicBezTo>
                    <a:pt x="5601" y="641"/>
                    <a:pt x="5601" y="705"/>
                    <a:pt x="5569" y="769"/>
                  </a:cubicBezTo>
                  <a:cubicBezTo>
                    <a:pt x="5537" y="865"/>
                    <a:pt x="5505" y="929"/>
                    <a:pt x="5441" y="1025"/>
                  </a:cubicBezTo>
                  <a:cubicBezTo>
                    <a:pt x="5377" y="1121"/>
                    <a:pt x="5281" y="1249"/>
                    <a:pt x="5185" y="1377"/>
                  </a:cubicBezTo>
                  <a:lnTo>
                    <a:pt x="5153" y="1409"/>
                  </a:lnTo>
                  <a:cubicBezTo>
                    <a:pt x="4993" y="1569"/>
                    <a:pt x="4833" y="1729"/>
                    <a:pt x="4609" y="1857"/>
                  </a:cubicBezTo>
                  <a:cubicBezTo>
                    <a:pt x="4481" y="1953"/>
                    <a:pt x="4321" y="2049"/>
                    <a:pt x="4129" y="2145"/>
                  </a:cubicBezTo>
                  <a:cubicBezTo>
                    <a:pt x="4033" y="2209"/>
                    <a:pt x="3905" y="2241"/>
                    <a:pt x="3809" y="2305"/>
                  </a:cubicBezTo>
                  <a:cubicBezTo>
                    <a:pt x="3713" y="2337"/>
                    <a:pt x="3585" y="2369"/>
                    <a:pt x="3489" y="2401"/>
                  </a:cubicBezTo>
                  <a:lnTo>
                    <a:pt x="3201" y="2497"/>
                  </a:lnTo>
                  <a:cubicBezTo>
                    <a:pt x="3105" y="2529"/>
                    <a:pt x="3041" y="2561"/>
                    <a:pt x="2945" y="2561"/>
                  </a:cubicBezTo>
                  <a:cubicBezTo>
                    <a:pt x="2849" y="2593"/>
                    <a:pt x="2753" y="2593"/>
                    <a:pt x="2657" y="2625"/>
                  </a:cubicBezTo>
                  <a:cubicBezTo>
                    <a:pt x="2561" y="2625"/>
                    <a:pt x="2465" y="2657"/>
                    <a:pt x="2368" y="2657"/>
                  </a:cubicBezTo>
                  <a:lnTo>
                    <a:pt x="2048" y="2657"/>
                  </a:lnTo>
                  <a:cubicBezTo>
                    <a:pt x="2006" y="2668"/>
                    <a:pt x="1963" y="2671"/>
                    <a:pt x="1922" y="2671"/>
                  </a:cubicBezTo>
                  <a:cubicBezTo>
                    <a:pt x="1839" y="2671"/>
                    <a:pt x="1760" y="2657"/>
                    <a:pt x="1696" y="2657"/>
                  </a:cubicBezTo>
                  <a:cubicBezTo>
                    <a:pt x="1536" y="2657"/>
                    <a:pt x="1376" y="2625"/>
                    <a:pt x="1216" y="2593"/>
                  </a:cubicBezTo>
                  <a:cubicBezTo>
                    <a:pt x="608" y="2433"/>
                    <a:pt x="192" y="2145"/>
                    <a:pt x="96" y="1697"/>
                  </a:cubicBezTo>
                  <a:cubicBezTo>
                    <a:pt x="75" y="1697"/>
                    <a:pt x="68" y="1683"/>
                    <a:pt x="56" y="1683"/>
                  </a:cubicBezTo>
                  <a:cubicBezTo>
                    <a:pt x="50" y="1683"/>
                    <a:pt x="43" y="1686"/>
                    <a:pt x="32" y="1697"/>
                  </a:cubicBezTo>
                  <a:cubicBezTo>
                    <a:pt x="32" y="1697"/>
                    <a:pt x="0" y="1697"/>
                    <a:pt x="0" y="1729"/>
                  </a:cubicBezTo>
                  <a:lnTo>
                    <a:pt x="256" y="2561"/>
                  </a:lnTo>
                  <a:cubicBezTo>
                    <a:pt x="384" y="3009"/>
                    <a:pt x="832" y="3329"/>
                    <a:pt x="1472" y="3489"/>
                  </a:cubicBezTo>
                  <a:cubicBezTo>
                    <a:pt x="1600" y="3521"/>
                    <a:pt x="1760" y="3553"/>
                    <a:pt x="1920" y="3553"/>
                  </a:cubicBezTo>
                  <a:cubicBezTo>
                    <a:pt x="2016" y="3585"/>
                    <a:pt x="2144" y="3585"/>
                    <a:pt x="2240" y="3585"/>
                  </a:cubicBezTo>
                  <a:lnTo>
                    <a:pt x="2304" y="3585"/>
                  </a:lnTo>
                  <a:cubicBezTo>
                    <a:pt x="2401" y="3585"/>
                    <a:pt x="2529" y="3553"/>
                    <a:pt x="2625" y="3553"/>
                  </a:cubicBezTo>
                  <a:cubicBezTo>
                    <a:pt x="2721" y="3553"/>
                    <a:pt x="2817" y="3521"/>
                    <a:pt x="2913" y="3521"/>
                  </a:cubicBezTo>
                  <a:cubicBezTo>
                    <a:pt x="3009" y="3489"/>
                    <a:pt x="3105" y="3489"/>
                    <a:pt x="3201" y="3457"/>
                  </a:cubicBezTo>
                  <a:cubicBezTo>
                    <a:pt x="3297" y="3457"/>
                    <a:pt x="3393" y="3425"/>
                    <a:pt x="3489" y="3393"/>
                  </a:cubicBezTo>
                  <a:cubicBezTo>
                    <a:pt x="3585" y="3361"/>
                    <a:pt x="3681" y="3329"/>
                    <a:pt x="3777" y="3297"/>
                  </a:cubicBezTo>
                  <a:lnTo>
                    <a:pt x="4065" y="3201"/>
                  </a:lnTo>
                  <a:cubicBezTo>
                    <a:pt x="4193" y="3137"/>
                    <a:pt x="4321" y="3105"/>
                    <a:pt x="4417" y="3041"/>
                  </a:cubicBezTo>
                  <a:cubicBezTo>
                    <a:pt x="4609" y="2945"/>
                    <a:pt x="4769" y="2849"/>
                    <a:pt x="4929" y="2753"/>
                  </a:cubicBezTo>
                  <a:cubicBezTo>
                    <a:pt x="5121" y="2593"/>
                    <a:pt x="5313" y="2465"/>
                    <a:pt x="5441" y="2273"/>
                  </a:cubicBezTo>
                  <a:lnTo>
                    <a:pt x="5473" y="2241"/>
                  </a:lnTo>
                  <a:cubicBezTo>
                    <a:pt x="5601" y="2145"/>
                    <a:pt x="5697" y="2017"/>
                    <a:pt x="5761" y="1889"/>
                  </a:cubicBezTo>
                  <a:cubicBezTo>
                    <a:pt x="5793" y="1793"/>
                    <a:pt x="5857" y="1729"/>
                    <a:pt x="5889" y="1633"/>
                  </a:cubicBezTo>
                  <a:cubicBezTo>
                    <a:pt x="5921" y="1569"/>
                    <a:pt x="5921" y="1505"/>
                    <a:pt x="5953" y="1441"/>
                  </a:cubicBezTo>
                  <a:cubicBezTo>
                    <a:pt x="5953" y="1377"/>
                    <a:pt x="5953" y="1313"/>
                    <a:pt x="5985" y="1249"/>
                  </a:cubicBezTo>
                  <a:cubicBezTo>
                    <a:pt x="5985" y="1185"/>
                    <a:pt x="5985" y="1121"/>
                    <a:pt x="5953" y="1057"/>
                  </a:cubicBezTo>
                  <a:cubicBezTo>
                    <a:pt x="5953" y="1025"/>
                    <a:pt x="5953" y="961"/>
                    <a:pt x="5921" y="897"/>
                  </a:cubicBezTo>
                  <a:lnTo>
                    <a:pt x="5665" y="33"/>
                  </a:lnTo>
                  <a:cubicBezTo>
                    <a:pt x="5665" y="33"/>
                    <a:pt x="5665" y="1"/>
                    <a:pt x="56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6583300" y="1987000"/>
              <a:ext cx="161675" cy="91175"/>
            </a:xfrm>
            <a:custGeom>
              <a:rect b="b" l="l" r="r" t="t"/>
              <a:pathLst>
                <a:path extrusionOk="0" h="3647" w="6467">
                  <a:moveTo>
                    <a:pt x="4113" y="0"/>
                  </a:moveTo>
                  <a:cubicBezTo>
                    <a:pt x="2942" y="0"/>
                    <a:pt x="1630" y="502"/>
                    <a:pt x="897" y="1262"/>
                  </a:cubicBezTo>
                  <a:cubicBezTo>
                    <a:pt x="1" y="2222"/>
                    <a:pt x="321" y="3246"/>
                    <a:pt x="1601" y="3566"/>
                  </a:cubicBezTo>
                  <a:cubicBezTo>
                    <a:pt x="1842" y="3620"/>
                    <a:pt x="2100" y="3646"/>
                    <a:pt x="2367" y="3646"/>
                  </a:cubicBezTo>
                  <a:cubicBezTo>
                    <a:pt x="3523" y="3646"/>
                    <a:pt x="4842" y="3162"/>
                    <a:pt x="5570" y="2382"/>
                  </a:cubicBezTo>
                  <a:cubicBezTo>
                    <a:pt x="6466" y="1422"/>
                    <a:pt x="6146" y="398"/>
                    <a:pt x="4866" y="78"/>
                  </a:cubicBezTo>
                  <a:cubicBezTo>
                    <a:pt x="4627" y="25"/>
                    <a:pt x="4373" y="0"/>
                    <a:pt x="4113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6589725" y="1986200"/>
              <a:ext cx="148050" cy="93175"/>
            </a:xfrm>
            <a:custGeom>
              <a:rect b="b" l="l" r="r" t="t"/>
              <a:pathLst>
                <a:path extrusionOk="0" h="3727" w="5922">
                  <a:moveTo>
                    <a:pt x="3809" y="77"/>
                  </a:moveTo>
                  <a:cubicBezTo>
                    <a:pt x="4097" y="77"/>
                    <a:pt x="4353" y="110"/>
                    <a:pt x="4577" y="142"/>
                  </a:cubicBezTo>
                  <a:cubicBezTo>
                    <a:pt x="5217" y="302"/>
                    <a:pt x="5601" y="622"/>
                    <a:pt x="5729" y="1038"/>
                  </a:cubicBezTo>
                  <a:cubicBezTo>
                    <a:pt x="5857" y="1454"/>
                    <a:pt x="5697" y="1934"/>
                    <a:pt x="5281" y="2382"/>
                  </a:cubicBezTo>
                  <a:cubicBezTo>
                    <a:pt x="4553" y="3162"/>
                    <a:pt x="3255" y="3646"/>
                    <a:pt x="2107" y="3646"/>
                  </a:cubicBezTo>
                  <a:cubicBezTo>
                    <a:pt x="1842" y="3646"/>
                    <a:pt x="1585" y="3620"/>
                    <a:pt x="1344" y="3566"/>
                  </a:cubicBezTo>
                  <a:cubicBezTo>
                    <a:pt x="736" y="3406"/>
                    <a:pt x="352" y="3086"/>
                    <a:pt x="224" y="2670"/>
                  </a:cubicBezTo>
                  <a:cubicBezTo>
                    <a:pt x="96" y="2254"/>
                    <a:pt x="256" y="1774"/>
                    <a:pt x="672" y="1326"/>
                  </a:cubicBezTo>
                  <a:cubicBezTo>
                    <a:pt x="1408" y="558"/>
                    <a:pt x="2689" y="77"/>
                    <a:pt x="3809" y="77"/>
                  </a:cubicBezTo>
                  <a:close/>
                  <a:moveTo>
                    <a:pt x="3870" y="0"/>
                  </a:moveTo>
                  <a:cubicBezTo>
                    <a:pt x="2707" y="0"/>
                    <a:pt x="1368" y="508"/>
                    <a:pt x="608" y="1294"/>
                  </a:cubicBezTo>
                  <a:cubicBezTo>
                    <a:pt x="192" y="1742"/>
                    <a:pt x="0" y="2254"/>
                    <a:pt x="128" y="2702"/>
                  </a:cubicBezTo>
                  <a:cubicBezTo>
                    <a:pt x="288" y="3150"/>
                    <a:pt x="704" y="3470"/>
                    <a:pt x="1344" y="3630"/>
                  </a:cubicBezTo>
                  <a:cubicBezTo>
                    <a:pt x="1600" y="3694"/>
                    <a:pt x="1856" y="3726"/>
                    <a:pt x="2112" y="3726"/>
                  </a:cubicBezTo>
                  <a:cubicBezTo>
                    <a:pt x="3297" y="3726"/>
                    <a:pt x="4577" y="3214"/>
                    <a:pt x="5313" y="2414"/>
                  </a:cubicBezTo>
                  <a:cubicBezTo>
                    <a:pt x="5761" y="1966"/>
                    <a:pt x="5921" y="1454"/>
                    <a:pt x="5793" y="1006"/>
                  </a:cubicBezTo>
                  <a:cubicBezTo>
                    <a:pt x="5665" y="558"/>
                    <a:pt x="5249" y="238"/>
                    <a:pt x="4609" y="77"/>
                  </a:cubicBezTo>
                  <a:cubicBezTo>
                    <a:pt x="4377" y="25"/>
                    <a:pt x="4128" y="0"/>
                    <a:pt x="387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6600925" y="1997000"/>
              <a:ext cx="126450" cy="71150"/>
            </a:xfrm>
            <a:custGeom>
              <a:rect b="b" l="l" r="r" t="t"/>
              <a:pathLst>
                <a:path extrusionOk="0" h="2846" w="5058">
                  <a:moveTo>
                    <a:pt x="3216" y="1"/>
                  </a:moveTo>
                  <a:cubicBezTo>
                    <a:pt x="2302" y="1"/>
                    <a:pt x="1279" y="389"/>
                    <a:pt x="704" y="990"/>
                  </a:cubicBezTo>
                  <a:cubicBezTo>
                    <a:pt x="0" y="1758"/>
                    <a:pt x="256" y="2558"/>
                    <a:pt x="1248" y="2782"/>
                  </a:cubicBezTo>
                  <a:cubicBezTo>
                    <a:pt x="1444" y="2825"/>
                    <a:pt x="1652" y="2845"/>
                    <a:pt x="1866" y="2845"/>
                  </a:cubicBezTo>
                  <a:cubicBezTo>
                    <a:pt x="2774" y="2845"/>
                    <a:pt x="3783" y="2475"/>
                    <a:pt x="4353" y="1854"/>
                  </a:cubicBezTo>
                  <a:cubicBezTo>
                    <a:pt x="5057" y="1118"/>
                    <a:pt x="4801" y="318"/>
                    <a:pt x="3809" y="62"/>
                  </a:cubicBezTo>
                  <a:cubicBezTo>
                    <a:pt x="3621" y="20"/>
                    <a:pt x="3421" y="1"/>
                    <a:pt x="3216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8"/>
            <p:cNvSpPr/>
            <p:nvPr/>
          </p:nvSpPr>
          <p:spPr>
            <a:xfrm>
              <a:off x="6605725" y="1996200"/>
              <a:ext cx="116025" cy="72775"/>
            </a:xfrm>
            <a:custGeom>
              <a:rect b="b" l="l" r="r" t="t"/>
              <a:pathLst>
                <a:path extrusionOk="0" h="2911" w="4641">
                  <a:moveTo>
                    <a:pt x="3009" y="62"/>
                  </a:moveTo>
                  <a:cubicBezTo>
                    <a:pt x="3201" y="62"/>
                    <a:pt x="3393" y="94"/>
                    <a:pt x="3585" y="126"/>
                  </a:cubicBezTo>
                  <a:cubicBezTo>
                    <a:pt x="4065" y="254"/>
                    <a:pt x="4385" y="478"/>
                    <a:pt x="4481" y="798"/>
                  </a:cubicBezTo>
                  <a:cubicBezTo>
                    <a:pt x="4577" y="1150"/>
                    <a:pt x="4449" y="1502"/>
                    <a:pt x="4129" y="1854"/>
                  </a:cubicBezTo>
                  <a:cubicBezTo>
                    <a:pt x="3554" y="2455"/>
                    <a:pt x="2531" y="2843"/>
                    <a:pt x="1635" y="2843"/>
                  </a:cubicBezTo>
                  <a:cubicBezTo>
                    <a:pt x="1433" y="2843"/>
                    <a:pt x="1238" y="2823"/>
                    <a:pt x="1056" y="2782"/>
                  </a:cubicBezTo>
                  <a:cubicBezTo>
                    <a:pt x="576" y="2654"/>
                    <a:pt x="288" y="2430"/>
                    <a:pt x="192" y="2110"/>
                  </a:cubicBezTo>
                  <a:cubicBezTo>
                    <a:pt x="96" y="1790"/>
                    <a:pt x="224" y="1406"/>
                    <a:pt x="544" y="1054"/>
                  </a:cubicBezTo>
                  <a:cubicBezTo>
                    <a:pt x="1088" y="446"/>
                    <a:pt x="2113" y="62"/>
                    <a:pt x="3009" y="62"/>
                  </a:cubicBezTo>
                  <a:close/>
                  <a:moveTo>
                    <a:pt x="3021" y="1"/>
                  </a:moveTo>
                  <a:cubicBezTo>
                    <a:pt x="2100" y="1"/>
                    <a:pt x="1055" y="389"/>
                    <a:pt x="480" y="990"/>
                  </a:cubicBezTo>
                  <a:cubicBezTo>
                    <a:pt x="128" y="1374"/>
                    <a:pt x="0" y="1758"/>
                    <a:pt x="96" y="2110"/>
                  </a:cubicBezTo>
                  <a:cubicBezTo>
                    <a:pt x="224" y="2462"/>
                    <a:pt x="544" y="2718"/>
                    <a:pt x="1056" y="2846"/>
                  </a:cubicBezTo>
                  <a:cubicBezTo>
                    <a:pt x="1248" y="2910"/>
                    <a:pt x="1440" y="2910"/>
                    <a:pt x="1664" y="2910"/>
                  </a:cubicBezTo>
                  <a:cubicBezTo>
                    <a:pt x="2593" y="2910"/>
                    <a:pt x="3617" y="2526"/>
                    <a:pt x="4161" y="1918"/>
                  </a:cubicBezTo>
                  <a:cubicBezTo>
                    <a:pt x="4513" y="1534"/>
                    <a:pt x="4641" y="1150"/>
                    <a:pt x="4545" y="798"/>
                  </a:cubicBezTo>
                  <a:cubicBezTo>
                    <a:pt x="4449" y="446"/>
                    <a:pt x="4097" y="190"/>
                    <a:pt x="3617" y="62"/>
                  </a:cubicBezTo>
                  <a:cubicBezTo>
                    <a:pt x="3429" y="20"/>
                    <a:pt x="3228" y="1"/>
                    <a:pt x="302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8"/>
            <p:cNvSpPr/>
            <p:nvPr/>
          </p:nvSpPr>
          <p:spPr>
            <a:xfrm>
              <a:off x="6732950" y="2034525"/>
              <a:ext cx="4025" cy="9625"/>
            </a:xfrm>
            <a:custGeom>
              <a:rect b="b" l="l" r="r" t="t"/>
              <a:pathLst>
                <a:path extrusionOk="0" h="385" w="161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96" y="353"/>
                  </a:lnTo>
                  <a:lnTo>
                    <a:pt x="128" y="385"/>
                  </a:lnTo>
                  <a:cubicBezTo>
                    <a:pt x="160" y="353"/>
                    <a:pt x="160" y="353"/>
                    <a:pt x="160" y="321"/>
                  </a:cubicBez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>
              <a:off x="6677725" y="2079350"/>
              <a:ext cx="4025" cy="9625"/>
            </a:xfrm>
            <a:custGeom>
              <a:rect b="b" l="l" r="r" t="t"/>
              <a:pathLst>
                <a:path extrusionOk="0" h="385" w="161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97" y="352"/>
                  </a:lnTo>
                  <a:lnTo>
                    <a:pt x="129" y="384"/>
                  </a:lnTo>
                  <a:cubicBezTo>
                    <a:pt x="161" y="384"/>
                    <a:pt x="161" y="352"/>
                    <a:pt x="161" y="320"/>
                  </a:cubicBez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>
              <a:off x="6689725" y="2074550"/>
              <a:ext cx="4025" cy="9625"/>
            </a:xfrm>
            <a:custGeom>
              <a:rect b="b" l="l" r="r" t="t"/>
              <a:pathLst>
                <a:path extrusionOk="0" h="385" w="161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97" y="352"/>
                  </a:lnTo>
                  <a:cubicBezTo>
                    <a:pt x="97" y="384"/>
                    <a:pt x="129" y="384"/>
                    <a:pt x="129" y="384"/>
                  </a:cubicBezTo>
                  <a:cubicBezTo>
                    <a:pt x="161" y="384"/>
                    <a:pt x="161" y="352"/>
                    <a:pt x="161" y="352"/>
                  </a:cubicBez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6701725" y="2068950"/>
              <a:ext cx="4025" cy="9625"/>
            </a:xfrm>
            <a:custGeom>
              <a:rect b="b" l="l" r="r" t="t"/>
              <a:pathLst>
                <a:path extrusionOk="0" h="385" w="161">
                  <a:moveTo>
                    <a:pt x="33" y="0"/>
                  </a:moveTo>
                  <a:cubicBezTo>
                    <a:pt x="1" y="32"/>
                    <a:pt x="1" y="32"/>
                    <a:pt x="1" y="64"/>
                  </a:cubicBezTo>
                  <a:lnTo>
                    <a:pt x="97" y="352"/>
                  </a:lnTo>
                  <a:cubicBezTo>
                    <a:pt x="97" y="384"/>
                    <a:pt x="129" y="384"/>
                    <a:pt x="129" y="384"/>
                  </a:cubicBezTo>
                  <a:cubicBezTo>
                    <a:pt x="161" y="384"/>
                    <a:pt x="161" y="352"/>
                    <a:pt x="161" y="352"/>
                  </a:cubicBez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>
              <a:off x="6712125" y="2061750"/>
              <a:ext cx="4025" cy="9625"/>
            </a:xfrm>
            <a:custGeom>
              <a:rect b="b" l="l" r="r" t="t"/>
              <a:pathLst>
                <a:path extrusionOk="0" h="385" w="161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97" y="352"/>
                  </a:lnTo>
                  <a:cubicBezTo>
                    <a:pt x="97" y="384"/>
                    <a:pt x="97" y="384"/>
                    <a:pt x="129" y="384"/>
                  </a:cubicBezTo>
                  <a:cubicBezTo>
                    <a:pt x="161" y="384"/>
                    <a:pt x="161" y="352"/>
                    <a:pt x="161" y="352"/>
                  </a:cubicBez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6720150" y="2053725"/>
              <a:ext cx="4025" cy="9650"/>
            </a:xfrm>
            <a:custGeom>
              <a:rect b="b" l="l" r="r" t="t"/>
              <a:pathLst>
                <a:path extrusionOk="0" h="386" w="161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96" y="353"/>
                  </a:lnTo>
                  <a:lnTo>
                    <a:pt x="128" y="385"/>
                  </a:lnTo>
                  <a:cubicBezTo>
                    <a:pt x="160" y="353"/>
                    <a:pt x="160" y="353"/>
                    <a:pt x="160" y="321"/>
                  </a:cubicBez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8"/>
            <p:cNvSpPr/>
            <p:nvPr/>
          </p:nvSpPr>
          <p:spPr>
            <a:xfrm>
              <a:off x="6727350" y="2044925"/>
              <a:ext cx="4025" cy="9625"/>
            </a:xfrm>
            <a:custGeom>
              <a:rect b="b" l="l" r="r" t="t"/>
              <a:pathLst>
                <a:path extrusionOk="0" h="385" w="161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96" y="353"/>
                  </a:lnTo>
                  <a:cubicBezTo>
                    <a:pt x="96" y="353"/>
                    <a:pt x="96" y="385"/>
                    <a:pt x="128" y="385"/>
                  </a:cubicBezTo>
                  <a:cubicBezTo>
                    <a:pt x="160" y="385"/>
                    <a:pt x="160" y="353"/>
                    <a:pt x="160" y="321"/>
                  </a:cubicBez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>
              <a:off x="6606525" y="2072150"/>
              <a:ext cx="4025" cy="9625"/>
            </a:xfrm>
            <a:custGeom>
              <a:rect b="b" l="l" r="r" t="t"/>
              <a:pathLst>
                <a:path extrusionOk="0" h="385" w="161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96" y="352"/>
                  </a:lnTo>
                  <a:cubicBezTo>
                    <a:pt x="96" y="384"/>
                    <a:pt x="128" y="384"/>
                    <a:pt x="128" y="384"/>
                  </a:cubicBezTo>
                  <a:cubicBezTo>
                    <a:pt x="160" y="384"/>
                    <a:pt x="160" y="352"/>
                    <a:pt x="160" y="352"/>
                  </a:cubicBez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>
              <a:off x="6664925" y="2082175"/>
              <a:ext cx="4025" cy="9200"/>
            </a:xfrm>
            <a:custGeom>
              <a:rect b="b" l="l" r="r" t="t"/>
              <a:pathLst>
                <a:path extrusionOk="0" h="368" w="161">
                  <a:moveTo>
                    <a:pt x="41" y="1"/>
                  </a:moveTo>
                  <a:cubicBezTo>
                    <a:pt x="36" y="1"/>
                    <a:pt x="33" y="5"/>
                    <a:pt x="33" y="15"/>
                  </a:cubicBezTo>
                  <a:cubicBezTo>
                    <a:pt x="1" y="15"/>
                    <a:pt x="1" y="15"/>
                    <a:pt x="1" y="47"/>
                  </a:cubicBezTo>
                  <a:lnTo>
                    <a:pt x="97" y="367"/>
                  </a:lnTo>
                  <a:lnTo>
                    <a:pt x="129" y="367"/>
                  </a:lnTo>
                  <a:cubicBezTo>
                    <a:pt x="161" y="367"/>
                    <a:pt x="161" y="367"/>
                    <a:pt x="161" y="335"/>
                  </a:cubicBezTo>
                  <a:lnTo>
                    <a:pt x="65" y="15"/>
                  </a:lnTo>
                  <a:cubicBezTo>
                    <a:pt x="65" y="15"/>
                    <a:pt x="50" y="1"/>
                    <a:pt x="4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>
              <a:off x="6652125" y="2084150"/>
              <a:ext cx="4025" cy="9625"/>
            </a:xfrm>
            <a:custGeom>
              <a:rect b="b" l="l" r="r" t="t"/>
              <a:pathLst>
                <a:path extrusionOk="0" h="385" w="161">
                  <a:moveTo>
                    <a:pt x="33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97" y="352"/>
                  </a:lnTo>
                  <a:cubicBezTo>
                    <a:pt x="97" y="384"/>
                    <a:pt x="97" y="384"/>
                    <a:pt x="129" y="384"/>
                  </a:cubicBezTo>
                  <a:cubicBezTo>
                    <a:pt x="161" y="384"/>
                    <a:pt x="161" y="352"/>
                    <a:pt x="161" y="352"/>
                  </a:cubicBez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>
              <a:off x="6639325" y="2083350"/>
              <a:ext cx="4025" cy="9625"/>
            </a:xfrm>
            <a:custGeom>
              <a:rect b="b" l="l" r="r" t="t"/>
              <a:pathLst>
                <a:path extrusionOk="0" h="385" w="161">
                  <a:moveTo>
                    <a:pt x="32" y="0"/>
                  </a:moveTo>
                  <a:cubicBezTo>
                    <a:pt x="0" y="32"/>
                    <a:pt x="0" y="32"/>
                    <a:pt x="0" y="64"/>
                  </a:cubicBezTo>
                  <a:lnTo>
                    <a:pt x="96" y="352"/>
                  </a:lnTo>
                  <a:cubicBezTo>
                    <a:pt x="96" y="384"/>
                    <a:pt x="128" y="384"/>
                    <a:pt x="128" y="384"/>
                  </a:cubicBezTo>
                  <a:cubicBezTo>
                    <a:pt x="160" y="384"/>
                    <a:pt x="160" y="352"/>
                    <a:pt x="160" y="352"/>
                  </a:cubicBez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8"/>
            <p:cNvSpPr/>
            <p:nvPr/>
          </p:nvSpPr>
          <p:spPr>
            <a:xfrm>
              <a:off x="6628125" y="2080950"/>
              <a:ext cx="4025" cy="9625"/>
            </a:xfrm>
            <a:custGeom>
              <a:rect b="b" l="l" r="r" t="t"/>
              <a:pathLst>
                <a:path extrusionOk="0" h="385" w="161">
                  <a:moveTo>
                    <a:pt x="32" y="0"/>
                  </a:moveTo>
                  <a:cubicBezTo>
                    <a:pt x="0" y="32"/>
                    <a:pt x="0" y="32"/>
                    <a:pt x="0" y="64"/>
                  </a:cubicBezTo>
                  <a:lnTo>
                    <a:pt x="96" y="352"/>
                  </a:lnTo>
                  <a:cubicBezTo>
                    <a:pt x="96" y="384"/>
                    <a:pt x="96" y="384"/>
                    <a:pt x="128" y="384"/>
                  </a:cubicBezTo>
                  <a:cubicBezTo>
                    <a:pt x="160" y="384"/>
                    <a:pt x="160" y="352"/>
                    <a:pt x="160" y="352"/>
                  </a:cubicBez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8"/>
            <p:cNvSpPr/>
            <p:nvPr/>
          </p:nvSpPr>
          <p:spPr>
            <a:xfrm>
              <a:off x="6616925" y="2077750"/>
              <a:ext cx="4825" cy="9625"/>
            </a:xfrm>
            <a:custGeom>
              <a:rect b="b" l="l" r="r" t="t"/>
              <a:pathLst>
                <a:path extrusionOk="0" h="385" w="193">
                  <a:moveTo>
                    <a:pt x="32" y="0"/>
                  </a:moveTo>
                  <a:cubicBezTo>
                    <a:pt x="32" y="0"/>
                    <a:pt x="0" y="32"/>
                    <a:pt x="0" y="64"/>
                  </a:cubicBezTo>
                  <a:lnTo>
                    <a:pt x="96" y="352"/>
                  </a:lnTo>
                  <a:cubicBezTo>
                    <a:pt x="128" y="384"/>
                    <a:pt x="128" y="384"/>
                    <a:pt x="160" y="384"/>
                  </a:cubicBezTo>
                  <a:cubicBezTo>
                    <a:pt x="160" y="384"/>
                    <a:pt x="192" y="352"/>
                    <a:pt x="160" y="352"/>
                  </a:cubicBezTo>
                  <a:lnTo>
                    <a:pt x="96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>
              <a:off x="6625725" y="2012150"/>
              <a:ext cx="75225" cy="42475"/>
            </a:xfrm>
            <a:custGeom>
              <a:rect b="b" l="l" r="r" t="t"/>
              <a:pathLst>
                <a:path extrusionOk="0" h="1699" w="3009">
                  <a:moveTo>
                    <a:pt x="2130" y="0"/>
                  </a:moveTo>
                  <a:cubicBezTo>
                    <a:pt x="1723" y="0"/>
                    <a:pt x="1277" y="127"/>
                    <a:pt x="928" y="352"/>
                  </a:cubicBezTo>
                  <a:lnTo>
                    <a:pt x="512" y="224"/>
                  </a:lnTo>
                  <a:lnTo>
                    <a:pt x="320" y="416"/>
                  </a:lnTo>
                  <a:lnTo>
                    <a:pt x="704" y="512"/>
                  </a:lnTo>
                  <a:lnTo>
                    <a:pt x="608" y="608"/>
                  </a:lnTo>
                  <a:cubicBezTo>
                    <a:pt x="576" y="640"/>
                    <a:pt x="544" y="640"/>
                    <a:pt x="544" y="672"/>
                  </a:cubicBezTo>
                  <a:lnTo>
                    <a:pt x="160" y="608"/>
                  </a:lnTo>
                  <a:lnTo>
                    <a:pt x="0" y="768"/>
                  </a:lnTo>
                  <a:lnTo>
                    <a:pt x="416" y="864"/>
                  </a:lnTo>
                  <a:cubicBezTo>
                    <a:pt x="288" y="1216"/>
                    <a:pt x="480" y="1536"/>
                    <a:pt x="928" y="1664"/>
                  </a:cubicBezTo>
                  <a:cubicBezTo>
                    <a:pt x="1039" y="1688"/>
                    <a:pt x="1153" y="1699"/>
                    <a:pt x="1271" y="1699"/>
                  </a:cubicBezTo>
                  <a:cubicBezTo>
                    <a:pt x="1461" y="1699"/>
                    <a:pt x="1659" y="1672"/>
                    <a:pt x="1857" y="1632"/>
                  </a:cubicBezTo>
                  <a:lnTo>
                    <a:pt x="1793" y="1408"/>
                  </a:lnTo>
                  <a:cubicBezTo>
                    <a:pt x="1661" y="1445"/>
                    <a:pt x="1530" y="1461"/>
                    <a:pt x="1405" y="1461"/>
                  </a:cubicBezTo>
                  <a:cubicBezTo>
                    <a:pt x="1317" y="1461"/>
                    <a:pt x="1232" y="1453"/>
                    <a:pt x="1153" y="1440"/>
                  </a:cubicBezTo>
                  <a:cubicBezTo>
                    <a:pt x="832" y="1376"/>
                    <a:pt x="704" y="1184"/>
                    <a:pt x="736" y="960"/>
                  </a:cubicBezTo>
                  <a:lnTo>
                    <a:pt x="736" y="960"/>
                  </a:lnTo>
                  <a:lnTo>
                    <a:pt x="1441" y="1120"/>
                  </a:lnTo>
                  <a:lnTo>
                    <a:pt x="1601" y="928"/>
                  </a:lnTo>
                  <a:lnTo>
                    <a:pt x="832" y="768"/>
                  </a:lnTo>
                  <a:cubicBezTo>
                    <a:pt x="864" y="736"/>
                    <a:pt x="896" y="704"/>
                    <a:pt x="896" y="672"/>
                  </a:cubicBezTo>
                  <a:cubicBezTo>
                    <a:pt x="928" y="640"/>
                    <a:pt x="960" y="608"/>
                    <a:pt x="1024" y="576"/>
                  </a:cubicBezTo>
                  <a:lnTo>
                    <a:pt x="1793" y="768"/>
                  </a:lnTo>
                  <a:lnTo>
                    <a:pt x="1953" y="576"/>
                  </a:lnTo>
                  <a:lnTo>
                    <a:pt x="1249" y="416"/>
                  </a:lnTo>
                  <a:cubicBezTo>
                    <a:pt x="1486" y="297"/>
                    <a:pt x="1758" y="231"/>
                    <a:pt x="2001" y="231"/>
                  </a:cubicBezTo>
                  <a:cubicBezTo>
                    <a:pt x="2085" y="231"/>
                    <a:pt x="2166" y="239"/>
                    <a:pt x="2241" y="256"/>
                  </a:cubicBezTo>
                  <a:cubicBezTo>
                    <a:pt x="2433" y="320"/>
                    <a:pt x="2561" y="416"/>
                    <a:pt x="2625" y="512"/>
                  </a:cubicBezTo>
                  <a:lnTo>
                    <a:pt x="3009" y="416"/>
                  </a:lnTo>
                  <a:cubicBezTo>
                    <a:pt x="2913" y="224"/>
                    <a:pt x="2753" y="96"/>
                    <a:pt x="2465" y="32"/>
                  </a:cubicBezTo>
                  <a:cubicBezTo>
                    <a:pt x="2359" y="10"/>
                    <a:pt x="2246" y="0"/>
                    <a:pt x="213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>
              <a:off x="6624925" y="2010900"/>
              <a:ext cx="76825" cy="44450"/>
            </a:xfrm>
            <a:custGeom>
              <a:rect b="b" l="l" r="r" t="t"/>
              <a:pathLst>
                <a:path extrusionOk="0" h="1778" w="3073">
                  <a:moveTo>
                    <a:pt x="2160" y="82"/>
                  </a:moveTo>
                  <a:cubicBezTo>
                    <a:pt x="2276" y="82"/>
                    <a:pt x="2389" y="92"/>
                    <a:pt x="2497" y="114"/>
                  </a:cubicBezTo>
                  <a:cubicBezTo>
                    <a:pt x="2721" y="178"/>
                    <a:pt x="2881" y="274"/>
                    <a:pt x="2977" y="434"/>
                  </a:cubicBezTo>
                  <a:lnTo>
                    <a:pt x="2689" y="530"/>
                  </a:lnTo>
                  <a:cubicBezTo>
                    <a:pt x="2593" y="402"/>
                    <a:pt x="2465" y="306"/>
                    <a:pt x="2273" y="274"/>
                  </a:cubicBezTo>
                  <a:cubicBezTo>
                    <a:pt x="2198" y="257"/>
                    <a:pt x="2117" y="249"/>
                    <a:pt x="2033" y="249"/>
                  </a:cubicBezTo>
                  <a:cubicBezTo>
                    <a:pt x="1790" y="249"/>
                    <a:pt x="1518" y="315"/>
                    <a:pt x="1281" y="434"/>
                  </a:cubicBezTo>
                  <a:cubicBezTo>
                    <a:pt x="1249" y="434"/>
                    <a:pt x="1249" y="434"/>
                    <a:pt x="1249" y="466"/>
                  </a:cubicBezTo>
                  <a:cubicBezTo>
                    <a:pt x="1249" y="466"/>
                    <a:pt x="1249" y="498"/>
                    <a:pt x="1281" y="498"/>
                  </a:cubicBezTo>
                  <a:lnTo>
                    <a:pt x="1921" y="658"/>
                  </a:lnTo>
                  <a:lnTo>
                    <a:pt x="1793" y="754"/>
                  </a:lnTo>
                  <a:lnTo>
                    <a:pt x="1056" y="594"/>
                  </a:lnTo>
                  <a:lnTo>
                    <a:pt x="1024" y="594"/>
                  </a:lnTo>
                  <a:lnTo>
                    <a:pt x="928" y="690"/>
                  </a:lnTo>
                  <a:lnTo>
                    <a:pt x="832" y="786"/>
                  </a:lnTo>
                  <a:lnTo>
                    <a:pt x="832" y="818"/>
                  </a:lnTo>
                  <a:cubicBezTo>
                    <a:pt x="832" y="818"/>
                    <a:pt x="864" y="818"/>
                    <a:pt x="864" y="850"/>
                  </a:cubicBezTo>
                  <a:lnTo>
                    <a:pt x="1569" y="1010"/>
                  </a:lnTo>
                  <a:lnTo>
                    <a:pt x="1473" y="1138"/>
                  </a:lnTo>
                  <a:lnTo>
                    <a:pt x="800" y="978"/>
                  </a:lnTo>
                  <a:cubicBezTo>
                    <a:pt x="790" y="967"/>
                    <a:pt x="783" y="964"/>
                    <a:pt x="778" y="964"/>
                  </a:cubicBezTo>
                  <a:cubicBezTo>
                    <a:pt x="768" y="964"/>
                    <a:pt x="768" y="978"/>
                    <a:pt x="768" y="978"/>
                  </a:cubicBezTo>
                  <a:lnTo>
                    <a:pt x="736" y="978"/>
                  </a:lnTo>
                  <a:cubicBezTo>
                    <a:pt x="704" y="1234"/>
                    <a:pt x="864" y="1458"/>
                    <a:pt x="1185" y="1522"/>
                  </a:cubicBezTo>
                  <a:cubicBezTo>
                    <a:pt x="1251" y="1535"/>
                    <a:pt x="1328" y="1543"/>
                    <a:pt x="1412" y="1543"/>
                  </a:cubicBezTo>
                  <a:cubicBezTo>
                    <a:pt x="1530" y="1543"/>
                    <a:pt x="1661" y="1527"/>
                    <a:pt x="1793" y="1490"/>
                  </a:cubicBezTo>
                  <a:lnTo>
                    <a:pt x="1857" y="1650"/>
                  </a:lnTo>
                  <a:cubicBezTo>
                    <a:pt x="1659" y="1690"/>
                    <a:pt x="1461" y="1717"/>
                    <a:pt x="1286" y="1717"/>
                  </a:cubicBezTo>
                  <a:cubicBezTo>
                    <a:pt x="1178" y="1717"/>
                    <a:pt x="1078" y="1706"/>
                    <a:pt x="992" y="1682"/>
                  </a:cubicBezTo>
                  <a:cubicBezTo>
                    <a:pt x="736" y="1618"/>
                    <a:pt x="576" y="1490"/>
                    <a:pt x="480" y="1362"/>
                  </a:cubicBezTo>
                  <a:cubicBezTo>
                    <a:pt x="416" y="1234"/>
                    <a:pt x="416" y="1074"/>
                    <a:pt x="480" y="946"/>
                  </a:cubicBezTo>
                  <a:lnTo>
                    <a:pt x="480" y="914"/>
                  </a:lnTo>
                  <a:cubicBezTo>
                    <a:pt x="480" y="914"/>
                    <a:pt x="480" y="882"/>
                    <a:pt x="448" y="882"/>
                  </a:cubicBezTo>
                  <a:lnTo>
                    <a:pt x="96" y="818"/>
                  </a:lnTo>
                  <a:lnTo>
                    <a:pt x="224" y="690"/>
                  </a:lnTo>
                  <a:lnTo>
                    <a:pt x="576" y="754"/>
                  </a:lnTo>
                  <a:lnTo>
                    <a:pt x="608" y="754"/>
                  </a:lnTo>
                  <a:cubicBezTo>
                    <a:pt x="608" y="722"/>
                    <a:pt x="640" y="690"/>
                    <a:pt x="672" y="658"/>
                  </a:cubicBezTo>
                  <a:lnTo>
                    <a:pt x="768" y="562"/>
                  </a:lnTo>
                  <a:lnTo>
                    <a:pt x="768" y="530"/>
                  </a:lnTo>
                  <a:lnTo>
                    <a:pt x="736" y="530"/>
                  </a:lnTo>
                  <a:lnTo>
                    <a:pt x="448" y="434"/>
                  </a:lnTo>
                  <a:lnTo>
                    <a:pt x="544" y="338"/>
                  </a:lnTo>
                  <a:lnTo>
                    <a:pt x="960" y="434"/>
                  </a:lnTo>
                  <a:lnTo>
                    <a:pt x="992" y="402"/>
                  </a:lnTo>
                  <a:cubicBezTo>
                    <a:pt x="1340" y="203"/>
                    <a:pt x="1764" y="82"/>
                    <a:pt x="2160" y="82"/>
                  </a:cubicBezTo>
                  <a:close/>
                  <a:moveTo>
                    <a:pt x="2115" y="0"/>
                  </a:moveTo>
                  <a:cubicBezTo>
                    <a:pt x="1738" y="0"/>
                    <a:pt x="1314" y="125"/>
                    <a:pt x="960" y="338"/>
                  </a:cubicBezTo>
                  <a:lnTo>
                    <a:pt x="544" y="242"/>
                  </a:lnTo>
                  <a:lnTo>
                    <a:pt x="512" y="242"/>
                  </a:lnTo>
                  <a:lnTo>
                    <a:pt x="352" y="434"/>
                  </a:lnTo>
                  <a:cubicBezTo>
                    <a:pt x="352" y="434"/>
                    <a:pt x="320" y="466"/>
                    <a:pt x="352" y="466"/>
                  </a:cubicBezTo>
                  <a:lnTo>
                    <a:pt x="352" y="498"/>
                  </a:lnTo>
                  <a:lnTo>
                    <a:pt x="672" y="562"/>
                  </a:lnTo>
                  <a:lnTo>
                    <a:pt x="608" y="626"/>
                  </a:lnTo>
                  <a:lnTo>
                    <a:pt x="544" y="690"/>
                  </a:lnTo>
                  <a:lnTo>
                    <a:pt x="224" y="594"/>
                  </a:lnTo>
                  <a:cubicBezTo>
                    <a:pt x="192" y="594"/>
                    <a:pt x="192" y="626"/>
                    <a:pt x="160" y="626"/>
                  </a:cubicBezTo>
                  <a:lnTo>
                    <a:pt x="0" y="786"/>
                  </a:lnTo>
                  <a:lnTo>
                    <a:pt x="0" y="850"/>
                  </a:lnTo>
                  <a:lnTo>
                    <a:pt x="32" y="850"/>
                  </a:lnTo>
                  <a:lnTo>
                    <a:pt x="416" y="946"/>
                  </a:lnTo>
                  <a:cubicBezTo>
                    <a:pt x="352" y="1106"/>
                    <a:pt x="352" y="1266"/>
                    <a:pt x="416" y="1394"/>
                  </a:cubicBezTo>
                  <a:cubicBezTo>
                    <a:pt x="512" y="1554"/>
                    <a:pt x="704" y="1682"/>
                    <a:pt x="960" y="1746"/>
                  </a:cubicBezTo>
                  <a:cubicBezTo>
                    <a:pt x="1088" y="1778"/>
                    <a:pt x="1217" y="1778"/>
                    <a:pt x="1345" y="1778"/>
                  </a:cubicBezTo>
                  <a:cubicBezTo>
                    <a:pt x="1505" y="1778"/>
                    <a:pt x="1697" y="1746"/>
                    <a:pt x="1921" y="1714"/>
                  </a:cubicBezTo>
                  <a:lnTo>
                    <a:pt x="1921" y="1682"/>
                  </a:lnTo>
                  <a:lnTo>
                    <a:pt x="1857" y="1458"/>
                  </a:lnTo>
                  <a:cubicBezTo>
                    <a:pt x="1857" y="1426"/>
                    <a:pt x="1857" y="1426"/>
                    <a:pt x="1825" y="1426"/>
                  </a:cubicBezTo>
                  <a:cubicBezTo>
                    <a:pt x="1693" y="1463"/>
                    <a:pt x="1562" y="1479"/>
                    <a:pt x="1437" y="1479"/>
                  </a:cubicBezTo>
                  <a:cubicBezTo>
                    <a:pt x="1349" y="1479"/>
                    <a:pt x="1264" y="1471"/>
                    <a:pt x="1185" y="1458"/>
                  </a:cubicBezTo>
                  <a:cubicBezTo>
                    <a:pt x="928" y="1394"/>
                    <a:pt x="800" y="1234"/>
                    <a:pt x="800" y="1042"/>
                  </a:cubicBezTo>
                  <a:lnTo>
                    <a:pt x="800" y="1042"/>
                  </a:lnTo>
                  <a:lnTo>
                    <a:pt x="1473" y="1202"/>
                  </a:lnTo>
                  <a:lnTo>
                    <a:pt x="1505" y="1202"/>
                  </a:lnTo>
                  <a:lnTo>
                    <a:pt x="1665" y="1010"/>
                  </a:lnTo>
                  <a:cubicBezTo>
                    <a:pt x="1697" y="1010"/>
                    <a:pt x="1697" y="978"/>
                    <a:pt x="1697" y="978"/>
                  </a:cubicBezTo>
                  <a:lnTo>
                    <a:pt x="1665" y="946"/>
                  </a:lnTo>
                  <a:lnTo>
                    <a:pt x="928" y="786"/>
                  </a:lnTo>
                  <a:lnTo>
                    <a:pt x="992" y="722"/>
                  </a:lnTo>
                  <a:cubicBezTo>
                    <a:pt x="992" y="690"/>
                    <a:pt x="1024" y="690"/>
                    <a:pt x="1056" y="658"/>
                  </a:cubicBezTo>
                  <a:lnTo>
                    <a:pt x="1825" y="850"/>
                  </a:lnTo>
                  <a:cubicBezTo>
                    <a:pt x="1825" y="850"/>
                    <a:pt x="1825" y="818"/>
                    <a:pt x="1857" y="818"/>
                  </a:cubicBezTo>
                  <a:lnTo>
                    <a:pt x="2017" y="658"/>
                  </a:lnTo>
                  <a:lnTo>
                    <a:pt x="2017" y="594"/>
                  </a:lnTo>
                  <a:lnTo>
                    <a:pt x="1985" y="594"/>
                  </a:lnTo>
                  <a:lnTo>
                    <a:pt x="1409" y="434"/>
                  </a:lnTo>
                  <a:cubicBezTo>
                    <a:pt x="1601" y="348"/>
                    <a:pt x="1807" y="306"/>
                    <a:pt x="1999" y="306"/>
                  </a:cubicBezTo>
                  <a:cubicBezTo>
                    <a:pt x="2095" y="306"/>
                    <a:pt x="2187" y="316"/>
                    <a:pt x="2273" y="338"/>
                  </a:cubicBezTo>
                  <a:cubicBezTo>
                    <a:pt x="2465" y="370"/>
                    <a:pt x="2593" y="466"/>
                    <a:pt x="2625" y="594"/>
                  </a:cubicBezTo>
                  <a:lnTo>
                    <a:pt x="2689" y="594"/>
                  </a:lnTo>
                  <a:lnTo>
                    <a:pt x="3041" y="498"/>
                  </a:lnTo>
                  <a:lnTo>
                    <a:pt x="3073" y="466"/>
                  </a:lnTo>
                  <a:lnTo>
                    <a:pt x="3073" y="434"/>
                  </a:lnTo>
                  <a:cubicBezTo>
                    <a:pt x="2977" y="242"/>
                    <a:pt x="2785" y="114"/>
                    <a:pt x="2497" y="50"/>
                  </a:cubicBezTo>
                  <a:cubicBezTo>
                    <a:pt x="2379" y="16"/>
                    <a:pt x="2250" y="0"/>
                    <a:pt x="211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>
              <a:off x="6333675" y="2062550"/>
              <a:ext cx="146450" cy="64025"/>
            </a:xfrm>
            <a:custGeom>
              <a:rect b="b" l="l" r="r" t="t"/>
              <a:pathLst>
                <a:path extrusionOk="0" h="2561" w="5858">
                  <a:moveTo>
                    <a:pt x="32" y="0"/>
                  </a:moveTo>
                  <a:lnTo>
                    <a:pt x="0" y="864"/>
                  </a:lnTo>
                  <a:cubicBezTo>
                    <a:pt x="0" y="1312"/>
                    <a:pt x="288" y="1728"/>
                    <a:pt x="864" y="2080"/>
                  </a:cubicBezTo>
                  <a:cubicBezTo>
                    <a:pt x="992" y="2144"/>
                    <a:pt x="1152" y="2208"/>
                    <a:pt x="1280" y="2272"/>
                  </a:cubicBezTo>
                  <a:cubicBezTo>
                    <a:pt x="1408" y="2304"/>
                    <a:pt x="1536" y="2368"/>
                    <a:pt x="1632" y="2401"/>
                  </a:cubicBezTo>
                  <a:cubicBezTo>
                    <a:pt x="1760" y="2401"/>
                    <a:pt x="1856" y="2433"/>
                    <a:pt x="1952" y="2465"/>
                  </a:cubicBezTo>
                  <a:cubicBezTo>
                    <a:pt x="2048" y="2497"/>
                    <a:pt x="2144" y="2497"/>
                    <a:pt x="2241" y="2529"/>
                  </a:cubicBezTo>
                  <a:cubicBezTo>
                    <a:pt x="2337" y="2529"/>
                    <a:pt x="2433" y="2529"/>
                    <a:pt x="2529" y="2561"/>
                  </a:cubicBezTo>
                  <a:lnTo>
                    <a:pt x="3425" y="2561"/>
                  </a:lnTo>
                  <a:cubicBezTo>
                    <a:pt x="3553" y="2529"/>
                    <a:pt x="3681" y="2529"/>
                    <a:pt x="3809" y="2497"/>
                  </a:cubicBezTo>
                  <a:cubicBezTo>
                    <a:pt x="4001" y="2465"/>
                    <a:pt x="4193" y="2401"/>
                    <a:pt x="4353" y="2368"/>
                  </a:cubicBezTo>
                  <a:cubicBezTo>
                    <a:pt x="4577" y="2272"/>
                    <a:pt x="4801" y="2176"/>
                    <a:pt x="4993" y="2080"/>
                  </a:cubicBezTo>
                  <a:cubicBezTo>
                    <a:pt x="5025" y="2080"/>
                    <a:pt x="5025" y="2080"/>
                    <a:pt x="5025" y="2048"/>
                  </a:cubicBezTo>
                  <a:cubicBezTo>
                    <a:pt x="5185" y="1984"/>
                    <a:pt x="5313" y="1888"/>
                    <a:pt x="5409" y="1792"/>
                  </a:cubicBezTo>
                  <a:cubicBezTo>
                    <a:pt x="5473" y="1728"/>
                    <a:pt x="5537" y="1664"/>
                    <a:pt x="5601" y="1600"/>
                  </a:cubicBezTo>
                  <a:lnTo>
                    <a:pt x="5697" y="1408"/>
                  </a:lnTo>
                  <a:cubicBezTo>
                    <a:pt x="5729" y="1344"/>
                    <a:pt x="5761" y="1312"/>
                    <a:pt x="5793" y="1248"/>
                  </a:cubicBezTo>
                  <a:cubicBezTo>
                    <a:pt x="5793" y="1184"/>
                    <a:pt x="5825" y="1152"/>
                    <a:pt x="5825" y="1088"/>
                  </a:cubicBezTo>
                  <a:cubicBezTo>
                    <a:pt x="5825" y="1024"/>
                    <a:pt x="5857" y="960"/>
                    <a:pt x="5857" y="928"/>
                  </a:cubicBezTo>
                  <a:lnTo>
                    <a:pt x="5857" y="896"/>
                  </a:lnTo>
                  <a:lnTo>
                    <a:pt x="5857" y="32"/>
                  </a:lnTo>
                  <a:cubicBezTo>
                    <a:pt x="5857" y="96"/>
                    <a:pt x="5857" y="160"/>
                    <a:pt x="5825" y="224"/>
                  </a:cubicBezTo>
                  <a:cubicBezTo>
                    <a:pt x="5825" y="256"/>
                    <a:pt x="5793" y="320"/>
                    <a:pt x="5793" y="384"/>
                  </a:cubicBezTo>
                  <a:cubicBezTo>
                    <a:pt x="5761" y="448"/>
                    <a:pt x="5729" y="480"/>
                    <a:pt x="5697" y="544"/>
                  </a:cubicBezTo>
                  <a:cubicBezTo>
                    <a:pt x="5665" y="608"/>
                    <a:pt x="5633" y="672"/>
                    <a:pt x="5601" y="704"/>
                  </a:cubicBezTo>
                  <a:cubicBezTo>
                    <a:pt x="5537" y="800"/>
                    <a:pt x="5473" y="832"/>
                    <a:pt x="5409" y="896"/>
                  </a:cubicBezTo>
                  <a:cubicBezTo>
                    <a:pt x="5313" y="992"/>
                    <a:pt x="5185" y="1088"/>
                    <a:pt x="5057" y="1184"/>
                  </a:cubicBezTo>
                  <a:cubicBezTo>
                    <a:pt x="5025" y="1184"/>
                    <a:pt x="5025" y="1216"/>
                    <a:pt x="4993" y="1216"/>
                  </a:cubicBezTo>
                  <a:cubicBezTo>
                    <a:pt x="4801" y="1312"/>
                    <a:pt x="4577" y="1408"/>
                    <a:pt x="4353" y="1472"/>
                  </a:cubicBezTo>
                  <a:cubicBezTo>
                    <a:pt x="4193" y="1536"/>
                    <a:pt x="4001" y="1600"/>
                    <a:pt x="3809" y="1632"/>
                  </a:cubicBezTo>
                  <a:cubicBezTo>
                    <a:pt x="3681" y="1632"/>
                    <a:pt x="3553" y="1664"/>
                    <a:pt x="3457" y="1664"/>
                  </a:cubicBezTo>
                  <a:cubicBezTo>
                    <a:pt x="3329" y="1696"/>
                    <a:pt x="3233" y="1696"/>
                    <a:pt x="3105" y="1696"/>
                  </a:cubicBezTo>
                  <a:lnTo>
                    <a:pt x="2817" y="1696"/>
                  </a:lnTo>
                  <a:cubicBezTo>
                    <a:pt x="2721" y="1696"/>
                    <a:pt x="2625" y="1696"/>
                    <a:pt x="2529" y="1664"/>
                  </a:cubicBezTo>
                  <a:cubicBezTo>
                    <a:pt x="2433" y="1664"/>
                    <a:pt x="2337" y="1664"/>
                    <a:pt x="2241" y="1632"/>
                  </a:cubicBezTo>
                  <a:cubicBezTo>
                    <a:pt x="2144" y="1632"/>
                    <a:pt x="2048" y="1600"/>
                    <a:pt x="1952" y="1600"/>
                  </a:cubicBezTo>
                  <a:lnTo>
                    <a:pt x="1664" y="1504"/>
                  </a:lnTo>
                  <a:cubicBezTo>
                    <a:pt x="1536" y="1472"/>
                    <a:pt x="1408" y="1440"/>
                    <a:pt x="1280" y="1408"/>
                  </a:cubicBezTo>
                  <a:cubicBezTo>
                    <a:pt x="1152" y="1344"/>
                    <a:pt x="992" y="1280"/>
                    <a:pt x="864" y="1184"/>
                  </a:cubicBezTo>
                  <a:cubicBezTo>
                    <a:pt x="288" y="864"/>
                    <a:pt x="32" y="416"/>
                    <a:pt x="32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>
              <a:off x="6332875" y="2061750"/>
              <a:ext cx="148050" cy="66425"/>
            </a:xfrm>
            <a:custGeom>
              <a:rect b="b" l="l" r="r" t="t"/>
              <a:pathLst>
                <a:path extrusionOk="0" h="2657" w="5922">
                  <a:moveTo>
                    <a:pt x="96" y="416"/>
                  </a:moveTo>
                  <a:cubicBezTo>
                    <a:pt x="192" y="736"/>
                    <a:pt x="480" y="1024"/>
                    <a:pt x="896" y="1280"/>
                  </a:cubicBezTo>
                  <a:cubicBezTo>
                    <a:pt x="1024" y="1344"/>
                    <a:pt x="1184" y="1408"/>
                    <a:pt x="1312" y="1472"/>
                  </a:cubicBezTo>
                  <a:cubicBezTo>
                    <a:pt x="1440" y="1504"/>
                    <a:pt x="1568" y="1568"/>
                    <a:pt x="1664" y="1600"/>
                  </a:cubicBezTo>
                  <a:cubicBezTo>
                    <a:pt x="1760" y="1632"/>
                    <a:pt x="1888" y="1632"/>
                    <a:pt x="1984" y="1664"/>
                  </a:cubicBezTo>
                  <a:cubicBezTo>
                    <a:pt x="2080" y="1696"/>
                    <a:pt x="2176" y="1696"/>
                    <a:pt x="2273" y="1728"/>
                  </a:cubicBezTo>
                  <a:cubicBezTo>
                    <a:pt x="2369" y="1728"/>
                    <a:pt x="2465" y="1728"/>
                    <a:pt x="2561" y="1760"/>
                  </a:cubicBezTo>
                  <a:lnTo>
                    <a:pt x="3489" y="1760"/>
                  </a:lnTo>
                  <a:cubicBezTo>
                    <a:pt x="3617" y="1728"/>
                    <a:pt x="3713" y="1728"/>
                    <a:pt x="3841" y="1696"/>
                  </a:cubicBezTo>
                  <a:cubicBezTo>
                    <a:pt x="4033" y="1664"/>
                    <a:pt x="4225" y="1600"/>
                    <a:pt x="4417" y="1568"/>
                  </a:cubicBezTo>
                  <a:cubicBezTo>
                    <a:pt x="4641" y="1472"/>
                    <a:pt x="4865" y="1376"/>
                    <a:pt x="5057" y="1280"/>
                  </a:cubicBezTo>
                  <a:lnTo>
                    <a:pt x="5089" y="1248"/>
                  </a:lnTo>
                  <a:cubicBezTo>
                    <a:pt x="5249" y="1152"/>
                    <a:pt x="5345" y="1088"/>
                    <a:pt x="5473" y="960"/>
                  </a:cubicBezTo>
                  <a:lnTo>
                    <a:pt x="5665" y="768"/>
                  </a:lnTo>
                  <a:cubicBezTo>
                    <a:pt x="5697" y="704"/>
                    <a:pt x="5729" y="640"/>
                    <a:pt x="5761" y="608"/>
                  </a:cubicBezTo>
                  <a:cubicBezTo>
                    <a:pt x="5793" y="544"/>
                    <a:pt x="5825" y="480"/>
                    <a:pt x="5857" y="448"/>
                  </a:cubicBezTo>
                  <a:lnTo>
                    <a:pt x="5857" y="928"/>
                  </a:lnTo>
                  <a:lnTo>
                    <a:pt x="5857" y="960"/>
                  </a:lnTo>
                  <a:cubicBezTo>
                    <a:pt x="5857" y="992"/>
                    <a:pt x="5825" y="1056"/>
                    <a:pt x="5825" y="1120"/>
                  </a:cubicBezTo>
                  <a:cubicBezTo>
                    <a:pt x="5825" y="1184"/>
                    <a:pt x="5793" y="1216"/>
                    <a:pt x="5793" y="1280"/>
                  </a:cubicBezTo>
                  <a:cubicBezTo>
                    <a:pt x="5761" y="1312"/>
                    <a:pt x="5729" y="1376"/>
                    <a:pt x="5697" y="1440"/>
                  </a:cubicBezTo>
                  <a:cubicBezTo>
                    <a:pt x="5665" y="1504"/>
                    <a:pt x="5633" y="1536"/>
                    <a:pt x="5601" y="1600"/>
                  </a:cubicBezTo>
                  <a:cubicBezTo>
                    <a:pt x="5537" y="1664"/>
                    <a:pt x="5473" y="1728"/>
                    <a:pt x="5409" y="1792"/>
                  </a:cubicBezTo>
                  <a:cubicBezTo>
                    <a:pt x="5313" y="1888"/>
                    <a:pt x="5185" y="1984"/>
                    <a:pt x="5057" y="2048"/>
                  </a:cubicBezTo>
                  <a:lnTo>
                    <a:pt x="5025" y="2080"/>
                  </a:lnTo>
                  <a:cubicBezTo>
                    <a:pt x="4833" y="2208"/>
                    <a:pt x="4609" y="2272"/>
                    <a:pt x="4385" y="2368"/>
                  </a:cubicBezTo>
                  <a:cubicBezTo>
                    <a:pt x="4225" y="2433"/>
                    <a:pt x="4033" y="2465"/>
                    <a:pt x="3841" y="2497"/>
                  </a:cubicBezTo>
                  <a:cubicBezTo>
                    <a:pt x="3713" y="2529"/>
                    <a:pt x="3585" y="2529"/>
                    <a:pt x="3457" y="2561"/>
                  </a:cubicBezTo>
                  <a:lnTo>
                    <a:pt x="2561" y="2561"/>
                  </a:lnTo>
                  <a:cubicBezTo>
                    <a:pt x="2465" y="2561"/>
                    <a:pt x="2369" y="2529"/>
                    <a:pt x="2273" y="2529"/>
                  </a:cubicBezTo>
                  <a:cubicBezTo>
                    <a:pt x="2176" y="2497"/>
                    <a:pt x="2080" y="2497"/>
                    <a:pt x="1984" y="2465"/>
                  </a:cubicBezTo>
                  <a:cubicBezTo>
                    <a:pt x="1888" y="2465"/>
                    <a:pt x="1792" y="2433"/>
                    <a:pt x="1696" y="2400"/>
                  </a:cubicBezTo>
                  <a:cubicBezTo>
                    <a:pt x="1568" y="2368"/>
                    <a:pt x="1472" y="2336"/>
                    <a:pt x="1344" y="2272"/>
                  </a:cubicBezTo>
                  <a:cubicBezTo>
                    <a:pt x="1184" y="2208"/>
                    <a:pt x="1056" y="2144"/>
                    <a:pt x="928" y="2080"/>
                  </a:cubicBezTo>
                  <a:cubicBezTo>
                    <a:pt x="384" y="1760"/>
                    <a:pt x="96" y="1344"/>
                    <a:pt x="96" y="896"/>
                  </a:cubicBezTo>
                  <a:lnTo>
                    <a:pt x="96" y="416"/>
                  </a:lnTo>
                  <a:close/>
                  <a:moveTo>
                    <a:pt x="64" y="0"/>
                  </a:moveTo>
                  <a:cubicBezTo>
                    <a:pt x="32" y="0"/>
                    <a:pt x="0" y="32"/>
                    <a:pt x="0" y="32"/>
                  </a:cubicBezTo>
                  <a:lnTo>
                    <a:pt x="0" y="896"/>
                  </a:lnTo>
                  <a:cubicBezTo>
                    <a:pt x="0" y="1376"/>
                    <a:pt x="320" y="1824"/>
                    <a:pt x="896" y="2144"/>
                  </a:cubicBezTo>
                  <a:cubicBezTo>
                    <a:pt x="1024" y="2208"/>
                    <a:pt x="1152" y="2272"/>
                    <a:pt x="1312" y="2336"/>
                  </a:cubicBezTo>
                  <a:cubicBezTo>
                    <a:pt x="1440" y="2400"/>
                    <a:pt x="1536" y="2433"/>
                    <a:pt x="1664" y="2465"/>
                  </a:cubicBezTo>
                  <a:cubicBezTo>
                    <a:pt x="1760" y="2497"/>
                    <a:pt x="1888" y="2529"/>
                    <a:pt x="1984" y="2529"/>
                  </a:cubicBezTo>
                  <a:cubicBezTo>
                    <a:pt x="2080" y="2561"/>
                    <a:pt x="2176" y="2593"/>
                    <a:pt x="2273" y="2593"/>
                  </a:cubicBezTo>
                  <a:cubicBezTo>
                    <a:pt x="2369" y="2593"/>
                    <a:pt x="2465" y="2625"/>
                    <a:pt x="2561" y="2625"/>
                  </a:cubicBezTo>
                  <a:cubicBezTo>
                    <a:pt x="2657" y="2625"/>
                    <a:pt x="2753" y="2625"/>
                    <a:pt x="2849" y="2657"/>
                  </a:cubicBezTo>
                  <a:lnTo>
                    <a:pt x="2977" y="2657"/>
                  </a:lnTo>
                  <a:lnTo>
                    <a:pt x="3137" y="2625"/>
                  </a:lnTo>
                  <a:lnTo>
                    <a:pt x="3489" y="2625"/>
                  </a:lnTo>
                  <a:cubicBezTo>
                    <a:pt x="3617" y="2593"/>
                    <a:pt x="3713" y="2593"/>
                    <a:pt x="3841" y="2561"/>
                  </a:cubicBezTo>
                  <a:cubicBezTo>
                    <a:pt x="4033" y="2529"/>
                    <a:pt x="4225" y="2497"/>
                    <a:pt x="4417" y="2433"/>
                  </a:cubicBezTo>
                  <a:cubicBezTo>
                    <a:pt x="4641" y="2368"/>
                    <a:pt x="4865" y="2272"/>
                    <a:pt x="5057" y="2144"/>
                  </a:cubicBezTo>
                  <a:lnTo>
                    <a:pt x="5089" y="2112"/>
                  </a:lnTo>
                  <a:cubicBezTo>
                    <a:pt x="5249" y="2048"/>
                    <a:pt x="5345" y="1952"/>
                    <a:pt x="5473" y="1856"/>
                  </a:cubicBezTo>
                  <a:lnTo>
                    <a:pt x="5665" y="1664"/>
                  </a:lnTo>
                  <a:cubicBezTo>
                    <a:pt x="5697" y="1600"/>
                    <a:pt x="5729" y="1536"/>
                    <a:pt x="5761" y="1472"/>
                  </a:cubicBezTo>
                  <a:cubicBezTo>
                    <a:pt x="5793" y="1408"/>
                    <a:pt x="5825" y="1344"/>
                    <a:pt x="5857" y="1312"/>
                  </a:cubicBezTo>
                  <a:cubicBezTo>
                    <a:pt x="5857" y="1248"/>
                    <a:pt x="5889" y="1184"/>
                    <a:pt x="5889" y="1120"/>
                  </a:cubicBezTo>
                  <a:cubicBezTo>
                    <a:pt x="5921" y="1088"/>
                    <a:pt x="5921" y="1024"/>
                    <a:pt x="5921" y="960"/>
                  </a:cubicBezTo>
                  <a:lnTo>
                    <a:pt x="5921" y="928"/>
                  </a:lnTo>
                  <a:lnTo>
                    <a:pt x="5921" y="64"/>
                  </a:lnTo>
                  <a:cubicBezTo>
                    <a:pt x="5921" y="32"/>
                    <a:pt x="5921" y="32"/>
                    <a:pt x="5889" y="32"/>
                  </a:cubicBezTo>
                  <a:cubicBezTo>
                    <a:pt x="5857" y="32"/>
                    <a:pt x="5857" y="32"/>
                    <a:pt x="5857" y="64"/>
                  </a:cubicBezTo>
                  <a:cubicBezTo>
                    <a:pt x="5857" y="128"/>
                    <a:pt x="5857" y="192"/>
                    <a:pt x="5825" y="256"/>
                  </a:cubicBezTo>
                  <a:cubicBezTo>
                    <a:pt x="5825" y="288"/>
                    <a:pt x="5793" y="352"/>
                    <a:pt x="5793" y="416"/>
                  </a:cubicBezTo>
                  <a:cubicBezTo>
                    <a:pt x="5761" y="448"/>
                    <a:pt x="5729" y="512"/>
                    <a:pt x="5697" y="576"/>
                  </a:cubicBezTo>
                  <a:cubicBezTo>
                    <a:pt x="5665" y="608"/>
                    <a:pt x="5633" y="672"/>
                    <a:pt x="5601" y="736"/>
                  </a:cubicBezTo>
                  <a:cubicBezTo>
                    <a:pt x="5537" y="800"/>
                    <a:pt x="5473" y="864"/>
                    <a:pt x="5409" y="928"/>
                  </a:cubicBezTo>
                  <a:cubicBezTo>
                    <a:pt x="5313" y="1024"/>
                    <a:pt x="5185" y="1120"/>
                    <a:pt x="5057" y="1184"/>
                  </a:cubicBezTo>
                  <a:lnTo>
                    <a:pt x="5025" y="1216"/>
                  </a:lnTo>
                  <a:cubicBezTo>
                    <a:pt x="4833" y="1312"/>
                    <a:pt x="4609" y="1408"/>
                    <a:pt x="4385" y="1504"/>
                  </a:cubicBezTo>
                  <a:cubicBezTo>
                    <a:pt x="4225" y="1536"/>
                    <a:pt x="4033" y="1600"/>
                    <a:pt x="3841" y="1632"/>
                  </a:cubicBezTo>
                  <a:cubicBezTo>
                    <a:pt x="3713" y="1664"/>
                    <a:pt x="3585" y="1664"/>
                    <a:pt x="3457" y="1664"/>
                  </a:cubicBezTo>
                  <a:cubicBezTo>
                    <a:pt x="3361" y="1696"/>
                    <a:pt x="3265" y="1696"/>
                    <a:pt x="3137" y="1696"/>
                  </a:cubicBezTo>
                  <a:lnTo>
                    <a:pt x="2561" y="1696"/>
                  </a:lnTo>
                  <a:cubicBezTo>
                    <a:pt x="2465" y="1664"/>
                    <a:pt x="2369" y="1664"/>
                    <a:pt x="2273" y="1664"/>
                  </a:cubicBezTo>
                  <a:cubicBezTo>
                    <a:pt x="2176" y="1632"/>
                    <a:pt x="2080" y="1632"/>
                    <a:pt x="1984" y="1600"/>
                  </a:cubicBezTo>
                  <a:cubicBezTo>
                    <a:pt x="1888" y="1568"/>
                    <a:pt x="1792" y="1568"/>
                    <a:pt x="1696" y="1536"/>
                  </a:cubicBezTo>
                  <a:cubicBezTo>
                    <a:pt x="1568" y="1504"/>
                    <a:pt x="1472" y="1440"/>
                    <a:pt x="1344" y="1408"/>
                  </a:cubicBezTo>
                  <a:cubicBezTo>
                    <a:pt x="1184" y="1344"/>
                    <a:pt x="1056" y="1280"/>
                    <a:pt x="928" y="1216"/>
                  </a:cubicBezTo>
                  <a:cubicBezTo>
                    <a:pt x="384" y="896"/>
                    <a:pt x="96" y="480"/>
                    <a:pt x="96" y="32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6327275" y="2020325"/>
              <a:ext cx="160050" cy="84650"/>
            </a:xfrm>
            <a:custGeom>
              <a:rect b="b" l="l" r="r" t="t"/>
              <a:pathLst>
                <a:path extrusionOk="0" h="3386" w="6402">
                  <a:moveTo>
                    <a:pt x="3173" y="1"/>
                  </a:moveTo>
                  <a:cubicBezTo>
                    <a:pt x="2424" y="1"/>
                    <a:pt x="1680" y="169"/>
                    <a:pt x="1120" y="505"/>
                  </a:cubicBezTo>
                  <a:cubicBezTo>
                    <a:pt x="0" y="1177"/>
                    <a:pt x="0" y="2233"/>
                    <a:pt x="1120" y="2905"/>
                  </a:cubicBezTo>
                  <a:cubicBezTo>
                    <a:pt x="1696" y="3225"/>
                    <a:pt x="2448" y="3385"/>
                    <a:pt x="3197" y="3385"/>
                  </a:cubicBezTo>
                  <a:cubicBezTo>
                    <a:pt x="3945" y="3385"/>
                    <a:pt x="4689" y="3225"/>
                    <a:pt x="5249" y="2905"/>
                  </a:cubicBezTo>
                  <a:cubicBezTo>
                    <a:pt x="6401" y="2233"/>
                    <a:pt x="6401" y="1177"/>
                    <a:pt x="5249" y="505"/>
                  </a:cubicBezTo>
                  <a:cubicBezTo>
                    <a:pt x="4673" y="169"/>
                    <a:pt x="3921" y="1"/>
                    <a:pt x="317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8"/>
            <p:cNvSpPr/>
            <p:nvPr/>
          </p:nvSpPr>
          <p:spPr>
            <a:xfrm>
              <a:off x="6332875" y="2019525"/>
              <a:ext cx="148050" cy="86250"/>
            </a:xfrm>
            <a:custGeom>
              <a:rect b="b" l="l" r="r" t="t"/>
              <a:pathLst>
                <a:path extrusionOk="0" h="3450" w="5922">
                  <a:moveTo>
                    <a:pt x="2945" y="89"/>
                  </a:moveTo>
                  <a:cubicBezTo>
                    <a:pt x="3713" y="89"/>
                    <a:pt x="4449" y="249"/>
                    <a:pt x="4993" y="569"/>
                  </a:cubicBezTo>
                  <a:cubicBezTo>
                    <a:pt x="5537" y="889"/>
                    <a:pt x="5857" y="1305"/>
                    <a:pt x="5857" y="1721"/>
                  </a:cubicBezTo>
                  <a:cubicBezTo>
                    <a:pt x="5857" y="2169"/>
                    <a:pt x="5569" y="2585"/>
                    <a:pt x="5025" y="2905"/>
                  </a:cubicBezTo>
                  <a:cubicBezTo>
                    <a:pt x="4465" y="3225"/>
                    <a:pt x="3721" y="3385"/>
                    <a:pt x="2977" y="3385"/>
                  </a:cubicBezTo>
                  <a:cubicBezTo>
                    <a:pt x="2233" y="3385"/>
                    <a:pt x="1488" y="3225"/>
                    <a:pt x="928" y="2905"/>
                  </a:cubicBezTo>
                  <a:cubicBezTo>
                    <a:pt x="384" y="2585"/>
                    <a:pt x="96" y="2169"/>
                    <a:pt x="96" y="1721"/>
                  </a:cubicBezTo>
                  <a:cubicBezTo>
                    <a:pt x="96" y="1305"/>
                    <a:pt x="384" y="889"/>
                    <a:pt x="928" y="569"/>
                  </a:cubicBezTo>
                  <a:cubicBezTo>
                    <a:pt x="1472" y="249"/>
                    <a:pt x="2208" y="89"/>
                    <a:pt x="2945" y="89"/>
                  </a:cubicBezTo>
                  <a:close/>
                  <a:moveTo>
                    <a:pt x="2945" y="1"/>
                  </a:moveTo>
                  <a:cubicBezTo>
                    <a:pt x="2192" y="1"/>
                    <a:pt x="1440" y="169"/>
                    <a:pt x="864" y="505"/>
                  </a:cubicBezTo>
                  <a:cubicBezTo>
                    <a:pt x="320" y="825"/>
                    <a:pt x="0" y="1273"/>
                    <a:pt x="0" y="1721"/>
                  </a:cubicBezTo>
                  <a:cubicBezTo>
                    <a:pt x="0" y="2201"/>
                    <a:pt x="320" y="2617"/>
                    <a:pt x="896" y="2969"/>
                  </a:cubicBezTo>
                  <a:cubicBezTo>
                    <a:pt x="1472" y="3289"/>
                    <a:pt x="2208" y="3449"/>
                    <a:pt x="2977" y="3449"/>
                  </a:cubicBezTo>
                  <a:cubicBezTo>
                    <a:pt x="3713" y="3449"/>
                    <a:pt x="4481" y="3289"/>
                    <a:pt x="5057" y="2969"/>
                  </a:cubicBezTo>
                  <a:cubicBezTo>
                    <a:pt x="5601" y="2617"/>
                    <a:pt x="5921" y="2201"/>
                    <a:pt x="5921" y="1721"/>
                  </a:cubicBezTo>
                  <a:cubicBezTo>
                    <a:pt x="5921" y="1273"/>
                    <a:pt x="5601" y="825"/>
                    <a:pt x="5025" y="505"/>
                  </a:cubicBezTo>
                  <a:cubicBezTo>
                    <a:pt x="4449" y="169"/>
                    <a:pt x="3697" y="1"/>
                    <a:pt x="294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8"/>
            <p:cNvSpPr/>
            <p:nvPr/>
          </p:nvSpPr>
          <p:spPr>
            <a:xfrm>
              <a:off x="6344075" y="2029725"/>
              <a:ext cx="125650" cy="66450"/>
            </a:xfrm>
            <a:custGeom>
              <a:rect b="b" l="l" r="r" t="t"/>
              <a:pathLst>
                <a:path extrusionOk="0" h="2658" w="5026">
                  <a:moveTo>
                    <a:pt x="2513" y="1"/>
                  </a:moveTo>
                  <a:cubicBezTo>
                    <a:pt x="1929" y="1"/>
                    <a:pt x="1344" y="129"/>
                    <a:pt x="896" y="385"/>
                  </a:cubicBezTo>
                  <a:cubicBezTo>
                    <a:pt x="0" y="897"/>
                    <a:pt x="32" y="1729"/>
                    <a:pt x="896" y="2273"/>
                  </a:cubicBezTo>
                  <a:cubicBezTo>
                    <a:pt x="1344" y="2529"/>
                    <a:pt x="1937" y="2657"/>
                    <a:pt x="2525" y="2657"/>
                  </a:cubicBezTo>
                  <a:cubicBezTo>
                    <a:pt x="3113" y="2657"/>
                    <a:pt x="3697" y="2529"/>
                    <a:pt x="4129" y="2273"/>
                  </a:cubicBezTo>
                  <a:cubicBezTo>
                    <a:pt x="5025" y="1729"/>
                    <a:pt x="5025" y="897"/>
                    <a:pt x="4129" y="385"/>
                  </a:cubicBezTo>
                  <a:cubicBezTo>
                    <a:pt x="3681" y="129"/>
                    <a:pt x="3097" y="1"/>
                    <a:pt x="251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8"/>
            <p:cNvSpPr/>
            <p:nvPr/>
          </p:nvSpPr>
          <p:spPr>
            <a:xfrm>
              <a:off x="6348875" y="2028925"/>
              <a:ext cx="116050" cy="68050"/>
            </a:xfrm>
            <a:custGeom>
              <a:rect b="b" l="l" r="r" t="t"/>
              <a:pathLst>
                <a:path extrusionOk="0" h="2722" w="4642">
                  <a:moveTo>
                    <a:pt x="2305" y="65"/>
                  </a:moveTo>
                  <a:cubicBezTo>
                    <a:pt x="2913" y="65"/>
                    <a:pt x="3489" y="193"/>
                    <a:pt x="3905" y="449"/>
                  </a:cubicBezTo>
                  <a:cubicBezTo>
                    <a:pt x="4353" y="705"/>
                    <a:pt x="4577" y="1025"/>
                    <a:pt x="4577" y="1345"/>
                  </a:cubicBezTo>
                  <a:cubicBezTo>
                    <a:pt x="4577" y="1697"/>
                    <a:pt x="4353" y="2017"/>
                    <a:pt x="3937" y="2273"/>
                  </a:cubicBezTo>
                  <a:cubicBezTo>
                    <a:pt x="3489" y="2513"/>
                    <a:pt x="2913" y="2633"/>
                    <a:pt x="2337" y="2633"/>
                  </a:cubicBezTo>
                  <a:cubicBezTo>
                    <a:pt x="1761" y="2633"/>
                    <a:pt x="1184" y="2513"/>
                    <a:pt x="736" y="2273"/>
                  </a:cubicBezTo>
                  <a:cubicBezTo>
                    <a:pt x="320" y="2017"/>
                    <a:pt x="96" y="1697"/>
                    <a:pt x="96" y="1345"/>
                  </a:cubicBezTo>
                  <a:cubicBezTo>
                    <a:pt x="64" y="1025"/>
                    <a:pt x="320" y="705"/>
                    <a:pt x="736" y="449"/>
                  </a:cubicBezTo>
                  <a:cubicBezTo>
                    <a:pt x="1152" y="193"/>
                    <a:pt x="1729" y="65"/>
                    <a:pt x="2305" y="65"/>
                  </a:cubicBezTo>
                  <a:close/>
                  <a:moveTo>
                    <a:pt x="2305" y="1"/>
                  </a:moveTo>
                  <a:cubicBezTo>
                    <a:pt x="1713" y="1"/>
                    <a:pt x="1120" y="129"/>
                    <a:pt x="672" y="385"/>
                  </a:cubicBezTo>
                  <a:cubicBezTo>
                    <a:pt x="256" y="641"/>
                    <a:pt x="0" y="993"/>
                    <a:pt x="0" y="1345"/>
                  </a:cubicBezTo>
                  <a:cubicBezTo>
                    <a:pt x="0" y="1729"/>
                    <a:pt x="256" y="2081"/>
                    <a:pt x="704" y="2337"/>
                  </a:cubicBezTo>
                  <a:cubicBezTo>
                    <a:pt x="1152" y="2593"/>
                    <a:pt x="1729" y="2721"/>
                    <a:pt x="2337" y="2721"/>
                  </a:cubicBezTo>
                  <a:cubicBezTo>
                    <a:pt x="2913" y="2721"/>
                    <a:pt x="3521" y="2593"/>
                    <a:pt x="3969" y="2305"/>
                  </a:cubicBezTo>
                  <a:cubicBezTo>
                    <a:pt x="4385" y="2081"/>
                    <a:pt x="4641" y="1729"/>
                    <a:pt x="4641" y="1345"/>
                  </a:cubicBezTo>
                  <a:cubicBezTo>
                    <a:pt x="4641" y="993"/>
                    <a:pt x="4385" y="641"/>
                    <a:pt x="3937" y="385"/>
                  </a:cubicBezTo>
                  <a:cubicBezTo>
                    <a:pt x="3489" y="129"/>
                    <a:pt x="2897" y="1"/>
                    <a:pt x="230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8"/>
            <p:cNvSpPr/>
            <p:nvPr/>
          </p:nvSpPr>
          <p:spPr>
            <a:xfrm>
              <a:off x="6472100" y="2084950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52"/>
                  </a:lnTo>
                  <a:lnTo>
                    <a:pt x="32" y="384"/>
                  </a:lnTo>
                  <a:cubicBezTo>
                    <a:pt x="64" y="384"/>
                    <a:pt x="96" y="352"/>
                    <a:pt x="96" y="352"/>
                  </a:cubicBezTo>
                  <a:lnTo>
                    <a:pt x="96" y="32"/>
                  </a:lnTo>
                  <a:cubicBezTo>
                    <a:pt x="96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8"/>
            <p:cNvSpPr/>
            <p:nvPr/>
          </p:nvSpPr>
          <p:spPr>
            <a:xfrm>
              <a:off x="6406475" y="21113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1" y="384"/>
                  </a:lnTo>
                  <a:lnTo>
                    <a:pt x="33" y="416"/>
                  </a:lnTo>
                  <a:cubicBezTo>
                    <a:pt x="65" y="416"/>
                    <a:pt x="65" y="384"/>
                    <a:pt x="65" y="384"/>
                  </a:cubicBezTo>
                  <a:lnTo>
                    <a:pt x="65" y="64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8"/>
            <p:cNvSpPr/>
            <p:nvPr/>
          </p:nvSpPr>
          <p:spPr>
            <a:xfrm>
              <a:off x="6419275" y="21105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352"/>
                  </a:lnTo>
                  <a:cubicBezTo>
                    <a:pt x="1" y="384"/>
                    <a:pt x="1" y="416"/>
                    <a:pt x="33" y="416"/>
                  </a:cubicBezTo>
                  <a:cubicBezTo>
                    <a:pt x="65" y="416"/>
                    <a:pt x="65" y="384"/>
                    <a:pt x="65" y="352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8"/>
            <p:cNvSpPr/>
            <p:nvPr/>
          </p:nvSpPr>
          <p:spPr>
            <a:xfrm>
              <a:off x="6432075" y="2108950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65" y="0"/>
                  </a:moveTo>
                  <a:cubicBezTo>
                    <a:pt x="33" y="0"/>
                    <a:pt x="1" y="32"/>
                    <a:pt x="1" y="32"/>
                  </a:cubicBezTo>
                  <a:lnTo>
                    <a:pt x="1" y="352"/>
                  </a:lnTo>
                  <a:cubicBezTo>
                    <a:pt x="1" y="384"/>
                    <a:pt x="33" y="384"/>
                    <a:pt x="65" y="384"/>
                  </a:cubicBezTo>
                  <a:cubicBezTo>
                    <a:pt x="65" y="384"/>
                    <a:pt x="97" y="384"/>
                    <a:pt x="97" y="352"/>
                  </a:cubicBezTo>
                  <a:lnTo>
                    <a:pt x="97" y="3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6444075" y="2104950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65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352"/>
                  </a:lnTo>
                  <a:cubicBezTo>
                    <a:pt x="1" y="384"/>
                    <a:pt x="33" y="384"/>
                    <a:pt x="65" y="384"/>
                  </a:cubicBezTo>
                  <a:lnTo>
                    <a:pt x="97" y="352"/>
                  </a:lnTo>
                  <a:lnTo>
                    <a:pt x="97" y="32"/>
                  </a:lnTo>
                  <a:cubicBezTo>
                    <a:pt x="97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6454475" y="2099350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352"/>
                  </a:lnTo>
                  <a:cubicBezTo>
                    <a:pt x="1" y="384"/>
                    <a:pt x="33" y="384"/>
                    <a:pt x="33" y="384"/>
                  </a:cubicBezTo>
                  <a:cubicBezTo>
                    <a:pt x="65" y="384"/>
                    <a:pt x="65" y="384"/>
                    <a:pt x="65" y="352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6464100" y="2092950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352"/>
                  </a:lnTo>
                  <a:cubicBezTo>
                    <a:pt x="0" y="384"/>
                    <a:pt x="0" y="384"/>
                    <a:pt x="32" y="384"/>
                  </a:cubicBezTo>
                  <a:cubicBezTo>
                    <a:pt x="32" y="384"/>
                    <a:pt x="64" y="384"/>
                    <a:pt x="64" y="352"/>
                  </a:cubicBez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8"/>
            <p:cNvSpPr/>
            <p:nvPr/>
          </p:nvSpPr>
          <p:spPr>
            <a:xfrm>
              <a:off x="6340075" y="2084950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52"/>
                  </a:lnTo>
                  <a:cubicBezTo>
                    <a:pt x="0" y="352"/>
                    <a:pt x="32" y="384"/>
                    <a:pt x="64" y="384"/>
                  </a:cubicBezTo>
                  <a:lnTo>
                    <a:pt x="96" y="352"/>
                  </a:lnTo>
                  <a:lnTo>
                    <a:pt x="96" y="32"/>
                  </a:lnTo>
                  <a:cubicBezTo>
                    <a:pt x="96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6393675" y="21105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352"/>
                  </a:lnTo>
                  <a:cubicBezTo>
                    <a:pt x="1" y="384"/>
                    <a:pt x="1" y="416"/>
                    <a:pt x="33" y="416"/>
                  </a:cubicBezTo>
                  <a:cubicBezTo>
                    <a:pt x="33" y="416"/>
                    <a:pt x="65" y="384"/>
                    <a:pt x="65" y="352"/>
                  </a:cubicBez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8"/>
            <p:cNvSpPr/>
            <p:nvPr/>
          </p:nvSpPr>
          <p:spPr>
            <a:xfrm>
              <a:off x="6380075" y="2108950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64" y="0"/>
                  </a:moveTo>
                  <a:cubicBezTo>
                    <a:pt x="32" y="0"/>
                    <a:pt x="0" y="32"/>
                    <a:pt x="0" y="32"/>
                  </a:cubicBezTo>
                  <a:lnTo>
                    <a:pt x="0" y="352"/>
                  </a:lnTo>
                  <a:cubicBezTo>
                    <a:pt x="0" y="384"/>
                    <a:pt x="32" y="384"/>
                    <a:pt x="64" y="384"/>
                  </a:cubicBezTo>
                  <a:cubicBezTo>
                    <a:pt x="64" y="384"/>
                    <a:pt x="96" y="384"/>
                    <a:pt x="96" y="352"/>
                  </a:cubicBezTo>
                  <a:lnTo>
                    <a:pt x="96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6368075" y="2104950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52"/>
                  </a:lnTo>
                  <a:cubicBezTo>
                    <a:pt x="0" y="384"/>
                    <a:pt x="32" y="384"/>
                    <a:pt x="64" y="384"/>
                  </a:cubicBezTo>
                  <a:cubicBezTo>
                    <a:pt x="64" y="384"/>
                    <a:pt x="96" y="384"/>
                    <a:pt x="96" y="352"/>
                  </a:cubicBezTo>
                  <a:lnTo>
                    <a:pt x="96" y="32"/>
                  </a:lnTo>
                  <a:cubicBezTo>
                    <a:pt x="96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6358475" y="2099350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52"/>
                  </a:lnTo>
                  <a:cubicBezTo>
                    <a:pt x="0" y="384"/>
                    <a:pt x="0" y="384"/>
                    <a:pt x="32" y="384"/>
                  </a:cubicBezTo>
                  <a:cubicBezTo>
                    <a:pt x="64" y="384"/>
                    <a:pt x="64" y="384"/>
                    <a:pt x="64" y="352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8"/>
            <p:cNvSpPr/>
            <p:nvPr/>
          </p:nvSpPr>
          <p:spPr>
            <a:xfrm>
              <a:off x="6348875" y="2092950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0"/>
                  </a:moveTo>
                  <a:lnTo>
                    <a:pt x="0" y="32"/>
                  </a:lnTo>
                  <a:lnTo>
                    <a:pt x="0" y="352"/>
                  </a:lnTo>
                  <a:cubicBezTo>
                    <a:pt x="0" y="384"/>
                    <a:pt x="32" y="384"/>
                    <a:pt x="32" y="384"/>
                  </a:cubicBezTo>
                  <a:cubicBezTo>
                    <a:pt x="64" y="384"/>
                    <a:pt x="64" y="384"/>
                    <a:pt x="64" y="352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6370475" y="2041725"/>
              <a:ext cx="74425" cy="42450"/>
            </a:xfrm>
            <a:custGeom>
              <a:rect b="b" l="l" r="r" t="t"/>
              <a:pathLst>
                <a:path extrusionOk="0" h="1698" w="2977">
                  <a:moveTo>
                    <a:pt x="640" y="1"/>
                  </a:moveTo>
                  <a:lnTo>
                    <a:pt x="416" y="97"/>
                  </a:lnTo>
                  <a:lnTo>
                    <a:pt x="769" y="289"/>
                  </a:lnTo>
                  <a:cubicBezTo>
                    <a:pt x="704" y="321"/>
                    <a:pt x="672" y="353"/>
                    <a:pt x="640" y="353"/>
                  </a:cubicBezTo>
                  <a:cubicBezTo>
                    <a:pt x="608" y="385"/>
                    <a:pt x="576" y="417"/>
                    <a:pt x="544" y="417"/>
                  </a:cubicBezTo>
                  <a:lnTo>
                    <a:pt x="224" y="225"/>
                  </a:lnTo>
                  <a:lnTo>
                    <a:pt x="0" y="353"/>
                  </a:lnTo>
                  <a:lnTo>
                    <a:pt x="384" y="577"/>
                  </a:lnTo>
                  <a:cubicBezTo>
                    <a:pt x="128" y="865"/>
                    <a:pt x="224" y="1249"/>
                    <a:pt x="640" y="1473"/>
                  </a:cubicBezTo>
                  <a:cubicBezTo>
                    <a:pt x="897" y="1633"/>
                    <a:pt x="1217" y="1697"/>
                    <a:pt x="1537" y="1697"/>
                  </a:cubicBezTo>
                  <a:lnTo>
                    <a:pt x="1537" y="1505"/>
                  </a:lnTo>
                  <a:cubicBezTo>
                    <a:pt x="1313" y="1473"/>
                    <a:pt x="1089" y="1441"/>
                    <a:pt x="929" y="1313"/>
                  </a:cubicBezTo>
                  <a:cubicBezTo>
                    <a:pt x="672" y="1185"/>
                    <a:pt x="576" y="961"/>
                    <a:pt x="672" y="737"/>
                  </a:cubicBezTo>
                  <a:lnTo>
                    <a:pt x="672" y="737"/>
                  </a:lnTo>
                  <a:lnTo>
                    <a:pt x="1313" y="1121"/>
                  </a:lnTo>
                  <a:lnTo>
                    <a:pt x="1505" y="993"/>
                  </a:lnTo>
                  <a:lnTo>
                    <a:pt x="833" y="577"/>
                  </a:lnTo>
                  <a:cubicBezTo>
                    <a:pt x="865" y="545"/>
                    <a:pt x="897" y="545"/>
                    <a:pt x="929" y="513"/>
                  </a:cubicBezTo>
                  <a:cubicBezTo>
                    <a:pt x="961" y="481"/>
                    <a:pt x="993" y="481"/>
                    <a:pt x="1025" y="449"/>
                  </a:cubicBezTo>
                  <a:lnTo>
                    <a:pt x="1729" y="865"/>
                  </a:lnTo>
                  <a:lnTo>
                    <a:pt x="1921" y="737"/>
                  </a:lnTo>
                  <a:lnTo>
                    <a:pt x="1313" y="385"/>
                  </a:lnTo>
                  <a:cubicBezTo>
                    <a:pt x="1424" y="365"/>
                    <a:pt x="1539" y="354"/>
                    <a:pt x="1652" y="354"/>
                  </a:cubicBezTo>
                  <a:cubicBezTo>
                    <a:pt x="1895" y="354"/>
                    <a:pt x="2130" y="404"/>
                    <a:pt x="2305" y="513"/>
                  </a:cubicBezTo>
                  <a:cubicBezTo>
                    <a:pt x="2497" y="609"/>
                    <a:pt x="2561" y="737"/>
                    <a:pt x="2593" y="865"/>
                  </a:cubicBezTo>
                  <a:lnTo>
                    <a:pt x="2977" y="865"/>
                  </a:lnTo>
                  <a:cubicBezTo>
                    <a:pt x="2945" y="705"/>
                    <a:pt x="2817" y="513"/>
                    <a:pt x="2561" y="353"/>
                  </a:cubicBezTo>
                  <a:cubicBezTo>
                    <a:pt x="2288" y="206"/>
                    <a:pt x="1931" y="128"/>
                    <a:pt x="1574" y="128"/>
                  </a:cubicBezTo>
                  <a:cubicBezTo>
                    <a:pt x="1387" y="128"/>
                    <a:pt x="1200" y="149"/>
                    <a:pt x="1025" y="193"/>
                  </a:cubicBezTo>
                  <a:lnTo>
                    <a:pt x="64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6369675" y="2040125"/>
              <a:ext cx="76025" cy="44850"/>
            </a:xfrm>
            <a:custGeom>
              <a:rect b="b" l="l" r="r" t="t"/>
              <a:pathLst>
                <a:path extrusionOk="0" h="1794" w="3041">
                  <a:moveTo>
                    <a:pt x="672" y="97"/>
                  </a:moveTo>
                  <a:lnTo>
                    <a:pt x="1025" y="289"/>
                  </a:lnTo>
                  <a:lnTo>
                    <a:pt x="1057" y="289"/>
                  </a:lnTo>
                  <a:cubicBezTo>
                    <a:pt x="1232" y="245"/>
                    <a:pt x="1419" y="224"/>
                    <a:pt x="1606" y="224"/>
                  </a:cubicBezTo>
                  <a:cubicBezTo>
                    <a:pt x="1963" y="224"/>
                    <a:pt x="2320" y="302"/>
                    <a:pt x="2593" y="449"/>
                  </a:cubicBezTo>
                  <a:cubicBezTo>
                    <a:pt x="2817" y="577"/>
                    <a:pt x="2945" y="737"/>
                    <a:pt x="2977" y="897"/>
                  </a:cubicBezTo>
                  <a:lnTo>
                    <a:pt x="2657" y="897"/>
                  </a:lnTo>
                  <a:cubicBezTo>
                    <a:pt x="2625" y="769"/>
                    <a:pt x="2529" y="641"/>
                    <a:pt x="2369" y="545"/>
                  </a:cubicBezTo>
                  <a:cubicBezTo>
                    <a:pt x="2155" y="426"/>
                    <a:pt x="1889" y="360"/>
                    <a:pt x="1622" y="360"/>
                  </a:cubicBezTo>
                  <a:cubicBezTo>
                    <a:pt x="1529" y="360"/>
                    <a:pt x="1436" y="368"/>
                    <a:pt x="1345" y="385"/>
                  </a:cubicBezTo>
                  <a:cubicBezTo>
                    <a:pt x="1313" y="385"/>
                    <a:pt x="1313" y="417"/>
                    <a:pt x="1313" y="417"/>
                  </a:cubicBezTo>
                  <a:cubicBezTo>
                    <a:pt x="1313" y="449"/>
                    <a:pt x="1313" y="449"/>
                    <a:pt x="1345" y="449"/>
                  </a:cubicBezTo>
                  <a:lnTo>
                    <a:pt x="1889" y="801"/>
                  </a:lnTo>
                  <a:lnTo>
                    <a:pt x="1761" y="865"/>
                  </a:lnTo>
                  <a:lnTo>
                    <a:pt x="1089" y="481"/>
                  </a:lnTo>
                  <a:lnTo>
                    <a:pt x="1057" y="481"/>
                  </a:lnTo>
                  <a:cubicBezTo>
                    <a:pt x="993" y="513"/>
                    <a:pt x="961" y="513"/>
                    <a:pt x="929" y="545"/>
                  </a:cubicBezTo>
                  <a:cubicBezTo>
                    <a:pt x="897" y="577"/>
                    <a:pt x="865" y="577"/>
                    <a:pt x="833" y="609"/>
                  </a:cubicBezTo>
                  <a:lnTo>
                    <a:pt x="801" y="641"/>
                  </a:lnTo>
                  <a:lnTo>
                    <a:pt x="833" y="673"/>
                  </a:lnTo>
                  <a:lnTo>
                    <a:pt x="1473" y="1057"/>
                  </a:lnTo>
                  <a:lnTo>
                    <a:pt x="1313" y="1121"/>
                  </a:lnTo>
                  <a:lnTo>
                    <a:pt x="736" y="769"/>
                  </a:lnTo>
                  <a:lnTo>
                    <a:pt x="704" y="769"/>
                  </a:lnTo>
                  <a:cubicBezTo>
                    <a:pt x="672" y="769"/>
                    <a:pt x="672" y="769"/>
                    <a:pt x="672" y="801"/>
                  </a:cubicBezTo>
                  <a:cubicBezTo>
                    <a:pt x="544" y="993"/>
                    <a:pt x="640" y="1249"/>
                    <a:pt x="929" y="1409"/>
                  </a:cubicBezTo>
                  <a:cubicBezTo>
                    <a:pt x="1089" y="1505"/>
                    <a:pt x="1313" y="1569"/>
                    <a:pt x="1537" y="1569"/>
                  </a:cubicBezTo>
                  <a:lnTo>
                    <a:pt x="1537" y="1729"/>
                  </a:lnTo>
                  <a:cubicBezTo>
                    <a:pt x="1217" y="1697"/>
                    <a:pt x="929" y="1633"/>
                    <a:pt x="704" y="1505"/>
                  </a:cubicBezTo>
                  <a:cubicBezTo>
                    <a:pt x="480" y="1377"/>
                    <a:pt x="352" y="1217"/>
                    <a:pt x="320" y="1057"/>
                  </a:cubicBezTo>
                  <a:cubicBezTo>
                    <a:pt x="288" y="929"/>
                    <a:pt x="352" y="801"/>
                    <a:pt x="448" y="673"/>
                  </a:cubicBezTo>
                  <a:lnTo>
                    <a:pt x="448" y="641"/>
                  </a:lnTo>
                  <a:cubicBezTo>
                    <a:pt x="448" y="641"/>
                    <a:pt x="448" y="609"/>
                    <a:pt x="416" y="609"/>
                  </a:cubicBezTo>
                  <a:lnTo>
                    <a:pt x="96" y="417"/>
                  </a:lnTo>
                  <a:lnTo>
                    <a:pt x="256" y="321"/>
                  </a:lnTo>
                  <a:lnTo>
                    <a:pt x="544" y="513"/>
                  </a:lnTo>
                  <a:lnTo>
                    <a:pt x="608" y="513"/>
                  </a:lnTo>
                  <a:cubicBezTo>
                    <a:pt x="640" y="481"/>
                    <a:pt x="672" y="481"/>
                    <a:pt x="704" y="449"/>
                  </a:cubicBezTo>
                  <a:cubicBezTo>
                    <a:pt x="736" y="417"/>
                    <a:pt x="769" y="417"/>
                    <a:pt x="801" y="385"/>
                  </a:cubicBezTo>
                  <a:cubicBezTo>
                    <a:pt x="833" y="385"/>
                    <a:pt x="833" y="385"/>
                    <a:pt x="833" y="353"/>
                  </a:cubicBezTo>
                  <a:cubicBezTo>
                    <a:pt x="833" y="353"/>
                    <a:pt x="833" y="321"/>
                    <a:pt x="801" y="321"/>
                  </a:cubicBezTo>
                  <a:lnTo>
                    <a:pt x="544" y="161"/>
                  </a:lnTo>
                  <a:lnTo>
                    <a:pt x="672" y="97"/>
                  </a:lnTo>
                  <a:close/>
                  <a:moveTo>
                    <a:pt x="640" y="1"/>
                  </a:moveTo>
                  <a:lnTo>
                    <a:pt x="448" y="129"/>
                  </a:lnTo>
                  <a:lnTo>
                    <a:pt x="416" y="161"/>
                  </a:lnTo>
                  <a:cubicBezTo>
                    <a:pt x="416" y="193"/>
                    <a:pt x="416" y="193"/>
                    <a:pt x="448" y="193"/>
                  </a:cubicBezTo>
                  <a:lnTo>
                    <a:pt x="704" y="353"/>
                  </a:lnTo>
                  <a:lnTo>
                    <a:pt x="672" y="385"/>
                  </a:lnTo>
                  <a:cubicBezTo>
                    <a:pt x="640" y="417"/>
                    <a:pt x="608" y="417"/>
                    <a:pt x="576" y="449"/>
                  </a:cubicBezTo>
                  <a:lnTo>
                    <a:pt x="256" y="257"/>
                  </a:lnTo>
                  <a:lnTo>
                    <a:pt x="224" y="257"/>
                  </a:lnTo>
                  <a:lnTo>
                    <a:pt x="32" y="385"/>
                  </a:lnTo>
                  <a:cubicBezTo>
                    <a:pt x="0" y="385"/>
                    <a:pt x="0" y="417"/>
                    <a:pt x="0" y="417"/>
                  </a:cubicBezTo>
                  <a:cubicBezTo>
                    <a:pt x="0" y="417"/>
                    <a:pt x="0" y="449"/>
                    <a:pt x="32" y="449"/>
                  </a:cubicBezTo>
                  <a:lnTo>
                    <a:pt x="352" y="641"/>
                  </a:lnTo>
                  <a:cubicBezTo>
                    <a:pt x="256" y="769"/>
                    <a:pt x="224" y="929"/>
                    <a:pt x="256" y="1057"/>
                  </a:cubicBezTo>
                  <a:cubicBezTo>
                    <a:pt x="288" y="1249"/>
                    <a:pt x="448" y="1441"/>
                    <a:pt x="672" y="1569"/>
                  </a:cubicBezTo>
                  <a:cubicBezTo>
                    <a:pt x="929" y="1697"/>
                    <a:pt x="1249" y="1793"/>
                    <a:pt x="1569" y="1793"/>
                  </a:cubicBezTo>
                  <a:lnTo>
                    <a:pt x="1601" y="1793"/>
                  </a:lnTo>
                  <a:lnTo>
                    <a:pt x="1601" y="1761"/>
                  </a:lnTo>
                  <a:lnTo>
                    <a:pt x="1601" y="1537"/>
                  </a:lnTo>
                  <a:cubicBezTo>
                    <a:pt x="1601" y="1537"/>
                    <a:pt x="1601" y="1505"/>
                    <a:pt x="1569" y="1505"/>
                  </a:cubicBezTo>
                  <a:cubicBezTo>
                    <a:pt x="1345" y="1505"/>
                    <a:pt x="1121" y="1441"/>
                    <a:pt x="961" y="1345"/>
                  </a:cubicBezTo>
                  <a:cubicBezTo>
                    <a:pt x="736" y="1217"/>
                    <a:pt x="640" y="1025"/>
                    <a:pt x="704" y="865"/>
                  </a:cubicBezTo>
                  <a:lnTo>
                    <a:pt x="704" y="865"/>
                  </a:lnTo>
                  <a:lnTo>
                    <a:pt x="1313" y="1185"/>
                  </a:lnTo>
                  <a:cubicBezTo>
                    <a:pt x="1313" y="1201"/>
                    <a:pt x="1313" y="1209"/>
                    <a:pt x="1317" y="1209"/>
                  </a:cubicBezTo>
                  <a:cubicBezTo>
                    <a:pt x="1321" y="1209"/>
                    <a:pt x="1329" y="1201"/>
                    <a:pt x="1345" y="1185"/>
                  </a:cubicBezTo>
                  <a:lnTo>
                    <a:pt x="1537" y="1089"/>
                  </a:lnTo>
                  <a:lnTo>
                    <a:pt x="1569" y="1057"/>
                  </a:lnTo>
                  <a:cubicBezTo>
                    <a:pt x="1569" y="1025"/>
                    <a:pt x="1569" y="1025"/>
                    <a:pt x="1537" y="1025"/>
                  </a:cubicBezTo>
                  <a:lnTo>
                    <a:pt x="897" y="641"/>
                  </a:lnTo>
                  <a:cubicBezTo>
                    <a:pt x="929" y="641"/>
                    <a:pt x="929" y="609"/>
                    <a:pt x="961" y="609"/>
                  </a:cubicBezTo>
                  <a:cubicBezTo>
                    <a:pt x="993" y="577"/>
                    <a:pt x="1025" y="577"/>
                    <a:pt x="1057" y="545"/>
                  </a:cubicBezTo>
                  <a:lnTo>
                    <a:pt x="1729" y="961"/>
                  </a:lnTo>
                  <a:lnTo>
                    <a:pt x="1761" y="961"/>
                  </a:lnTo>
                  <a:lnTo>
                    <a:pt x="1985" y="833"/>
                  </a:lnTo>
                  <a:lnTo>
                    <a:pt x="1985" y="801"/>
                  </a:lnTo>
                  <a:lnTo>
                    <a:pt x="1985" y="769"/>
                  </a:lnTo>
                  <a:lnTo>
                    <a:pt x="1441" y="449"/>
                  </a:lnTo>
                  <a:cubicBezTo>
                    <a:pt x="1496" y="443"/>
                    <a:pt x="1550" y="441"/>
                    <a:pt x="1605" y="441"/>
                  </a:cubicBezTo>
                  <a:cubicBezTo>
                    <a:pt x="1868" y="441"/>
                    <a:pt x="2119" y="503"/>
                    <a:pt x="2305" y="609"/>
                  </a:cubicBezTo>
                  <a:cubicBezTo>
                    <a:pt x="2465" y="705"/>
                    <a:pt x="2561" y="801"/>
                    <a:pt x="2593" y="929"/>
                  </a:cubicBezTo>
                  <a:cubicBezTo>
                    <a:pt x="2593" y="961"/>
                    <a:pt x="2593" y="961"/>
                    <a:pt x="2625" y="961"/>
                  </a:cubicBezTo>
                  <a:lnTo>
                    <a:pt x="3041" y="961"/>
                  </a:lnTo>
                  <a:lnTo>
                    <a:pt x="3041" y="929"/>
                  </a:lnTo>
                  <a:cubicBezTo>
                    <a:pt x="3009" y="705"/>
                    <a:pt x="2881" y="513"/>
                    <a:pt x="2625" y="385"/>
                  </a:cubicBezTo>
                  <a:cubicBezTo>
                    <a:pt x="2352" y="238"/>
                    <a:pt x="1982" y="160"/>
                    <a:pt x="1615" y="160"/>
                  </a:cubicBezTo>
                  <a:cubicBezTo>
                    <a:pt x="1423" y="160"/>
                    <a:pt x="1232" y="181"/>
                    <a:pt x="1057" y="225"/>
                  </a:cubicBezTo>
                  <a:lnTo>
                    <a:pt x="70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8"/>
            <p:cNvSpPr/>
            <p:nvPr/>
          </p:nvSpPr>
          <p:spPr>
            <a:xfrm>
              <a:off x="6341675" y="2026525"/>
              <a:ext cx="146450" cy="64850"/>
            </a:xfrm>
            <a:custGeom>
              <a:rect b="b" l="l" r="r" t="t"/>
              <a:pathLst>
                <a:path extrusionOk="0" h="2594" w="5858">
                  <a:moveTo>
                    <a:pt x="32" y="1"/>
                  </a:moveTo>
                  <a:lnTo>
                    <a:pt x="0" y="897"/>
                  </a:lnTo>
                  <a:cubicBezTo>
                    <a:pt x="0" y="1313"/>
                    <a:pt x="288" y="1761"/>
                    <a:pt x="864" y="2081"/>
                  </a:cubicBezTo>
                  <a:cubicBezTo>
                    <a:pt x="992" y="2177"/>
                    <a:pt x="1152" y="2241"/>
                    <a:pt x="1280" y="2273"/>
                  </a:cubicBezTo>
                  <a:cubicBezTo>
                    <a:pt x="1408" y="2337"/>
                    <a:pt x="1536" y="2369"/>
                    <a:pt x="1664" y="2401"/>
                  </a:cubicBezTo>
                  <a:cubicBezTo>
                    <a:pt x="1760" y="2433"/>
                    <a:pt x="1856" y="2465"/>
                    <a:pt x="1953" y="2497"/>
                  </a:cubicBezTo>
                  <a:cubicBezTo>
                    <a:pt x="2049" y="2497"/>
                    <a:pt x="2145" y="2529"/>
                    <a:pt x="2241" y="2529"/>
                  </a:cubicBezTo>
                  <a:cubicBezTo>
                    <a:pt x="2337" y="2529"/>
                    <a:pt x="2433" y="2561"/>
                    <a:pt x="2529" y="2561"/>
                  </a:cubicBezTo>
                  <a:cubicBezTo>
                    <a:pt x="2625" y="2561"/>
                    <a:pt x="2721" y="2561"/>
                    <a:pt x="2817" y="2593"/>
                  </a:cubicBezTo>
                  <a:lnTo>
                    <a:pt x="3105" y="2593"/>
                  </a:lnTo>
                  <a:cubicBezTo>
                    <a:pt x="3233" y="2561"/>
                    <a:pt x="3329" y="2561"/>
                    <a:pt x="3425" y="2561"/>
                  </a:cubicBezTo>
                  <a:cubicBezTo>
                    <a:pt x="3553" y="2561"/>
                    <a:pt x="3681" y="2529"/>
                    <a:pt x="3809" y="2497"/>
                  </a:cubicBezTo>
                  <a:cubicBezTo>
                    <a:pt x="4001" y="2465"/>
                    <a:pt x="4193" y="2433"/>
                    <a:pt x="4353" y="2369"/>
                  </a:cubicBezTo>
                  <a:cubicBezTo>
                    <a:pt x="4577" y="2305"/>
                    <a:pt x="4801" y="2209"/>
                    <a:pt x="4993" y="2081"/>
                  </a:cubicBezTo>
                  <a:lnTo>
                    <a:pt x="5025" y="2081"/>
                  </a:lnTo>
                  <a:cubicBezTo>
                    <a:pt x="5185" y="1985"/>
                    <a:pt x="5313" y="1889"/>
                    <a:pt x="5409" y="1793"/>
                  </a:cubicBezTo>
                  <a:lnTo>
                    <a:pt x="5601" y="1601"/>
                  </a:lnTo>
                  <a:cubicBezTo>
                    <a:pt x="5633" y="1537"/>
                    <a:pt x="5665" y="1473"/>
                    <a:pt x="5697" y="1441"/>
                  </a:cubicBezTo>
                  <a:cubicBezTo>
                    <a:pt x="5729" y="1377"/>
                    <a:pt x="5761" y="1313"/>
                    <a:pt x="5793" y="1281"/>
                  </a:cubicBezTo>
                  <a:cubicBezTo>
                    <a:pt x="5793" y="1217"/>
                    <a:pt x="5825" y="1153"/>
                    <a:pt x="5825" y="1089"/>
                  </a:cubicBezTo>
                  <a:cubicBezTo>
                    <a:pt x="5825" y="1057"/>
                    <a:pt x="5857" y="993"/>
                    <a:pt x="5857" y="929"/>
                  </a:cubicBezTo>
                  <a:lnTo>
                    <a:pt x="5857" y="897"/>
                  </a:lnTo>
                  <a:lnTo>
                    <a:pt x="5857" y="65"/>
                  </a:lnTo>
                  <a:cubicBezTo>
                    <a:pt x="5857" y="129"/>
                    <a:pt x="5857" y="161"/>
                    <a:pt x="5825" y="225"/>
                  </a:cubicBezTo>
                  <a:cubicBezTo>
                    <a:pt x="5825" y="289"/>
                    <a:pt x="5793" y="353"/>
                    <a:pt x="5793" y="385"/>
                  </a:cubicBezTo>
                  <a:cubicBezTo>
                    <a:pt x="5761" y="449"/>
                    <a:pt x="5729" y="513"/>
                    <a:pt x="5697" y="545"/>
                  </a:cubicBezTo>
                  <a:cubicBezTo>
                    <a:pt x="5665" y="609"/>
                    <a:pt x="5633" y="673"/>
                    <a:pt x="5601" y="737"/>
                  </a:cubicBezTo>
                  <a:cubicBezTo>
                    <a:pt x="5537" y="801"/>
                    <a:pt x="5473" y="865"/>
                    <a:pt x="5409" y="929"/>
                  </a:cubicBezTo>
                  <a:cubicBezTo>
                    <a:pt x="5313" y="1025"/>
                    <a:pt x="5185" y="1121"/>
                    <a:pt x="5057" y="1185"/>
                  </a:cubicBezTo>
                  <a:cubicBezTo>
                    <a:pt x="5025" y="1217"/>
                    <a:pt x="5025" y="1217"/>
                    <a:pt x="4993" y="1217"/>
                  </a:cubicBezTo>
                  <a:cubicBezTo>
                    <a:pt x="4801" y="1345"/>
                    <a:pt x="4609" y="1441"/>
                    <a:pt x="4353" y="1505"/>
                  </a:cubicBezTo>
                  <a:cubicBezTo>
                    <a:pt x="4193" y="1569"/>
                    <a:pt x="4001" y="1601"/>
                    <a:pt x="3809" y="1633"/>
                  </a:cubicBezTo>
                  <a:cubicBezTo>
                    <a:pt x="3681" y="1665"/>
                    <a:pt x="3553" y="1665"/>
                    <a:pt x="3457" y="1697"/>
                  </a:cubicBezTo>
                  <a:lnTo>
                    <a:pt x="2529" y="1697"/>
                  </a:lnTo>
                  <a:cubicBezTo>
                    <a:pt x="2433" y="1697"/>
                    <a:pt x="2337" y="1665"/>
                    <a:pt x="2241" y="1665"/>
                  </a:cubicBezTo>
                  <a:cubicBezTo>
                    <a:pt x="2145" y="1633"/>
                    <a:pt x="2049" y="1633"/>
                    <a:pt x="1953" y="1601"/>
                  </a:cubicBezTo>
                  <a:cubicBezTo>
                    <a:pt x="1856" y="1601"/>
                    <a:pt x="1760" y="1569"/>
                    <a:pt x="1664" y="1537"/>
                  </a:cubicBezTo>
                  <a:cubicBezTo>
                    <a:pt x="1536" y="1505"/>
                    <a:pt x="1408" y="1441"/>
                    <a:pt x="1312" y="1409"/>
                  </a:cubicBezTo>
                  <a:cubicBezTo>
                    <a:pt x="1152" y="1345"/>
                    <a:pt x="1024" y="1281"/>
                    <a:pt x="864" y="1217"/>
                  </a:cubicBezTo>
                  <a:cubicBezTo>
                    <a:pt x="288" y="897"/>
                    <a:pt x="32" y="449"/>
                    <a:pt x="32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8"/>
            <p:cNvSpPr/>
            <p:nvPr/>
          </p:nvSpPr>
          <p:spPr>
            <a:xfrm>
              <a:off x="6340875" y="2026525"/>
              <a:ext cx="148050" cy="65650"/>
            </a:xfrm>
            <a:custGeom>
              <a:rect b="b" l="l" r="r" t="t"/>
              <a:pathLst>
                <a:path extrusionOk="0" h="2626" w="5922">
                  <a:moveTo>
                    <a:pt x="5857" y="417"/>
                  </a:moveTo>
                  <a:lnTo>
                    <a:pt x="5857" y="929"/>
                  </a:lnTo>
                  <a:cubicBezTo>
                    <a:pt x="5857" y="993"/>
                    <a:pt x="5825" y="1057"/>
                    <a:pt x="5825" y="1089"/>
                  </a:cubicBezTo>
                  <a:cubicBezTo>
                    <a:pt x="5825" y="1153"/>
                    <a:pt x="5793" y="1217"/>
                    <a:pt x="5793" y="1249"/>
                  </a:cubicBezTo>
                  <a:cubicBezTo>
                    <a:pt x="5761" y="1313"/>
                    <a:pt x="5729" y="1377"/>
                    <a:pt x="5697" y="1409"/>
                  </a:cubicBezTo>
                  <a:cubicBezTo>
                    <a:pt x="5665" y="1473"/>
                    <a:pt x="5633" y="1537"/>
                    <a:pt x="5601" y="1601"/>
                  </a:cubicBezTo>
                  <a:lnTo>
                    <a:pt x="5409" y="1793"/>
                  </a:lnTo>
                  <a:cubicBezTo>
                    <a:pt x="5313" y="1889"/>
                    <a:pt x="5185" y="1953"/>
                    <a:pt x="5057" y="2049"/>
                  </a:cubicBezTo>
                  <a:lnTo>
                    <a:pt x="5025" y="2081"/>
                  </a:lnTo>
                  <a:cubicBezTo>
                    <a:pt x="4833" y="2177"/>
                    <a:pt x="4609" y="2273"/>
                    <a:pt x="4385" y="2337"/>
                  </a:cubicBezTo>
                  <a:cubicBezTo>
                    <a:pt x="4225" y="2401"/>
                    <a:pt x="4033" y="2433"/>
                    <a:pt x="3841" y="2497"/>
                  </a:cubicBezTo>
                  <a:cubicBezTo>
                    <a:pt x="3713" y="2497"/>
                    <a:pt x="3585" y="2529"/>
                    <a:pt x="3457" y="2529"/>
                  </a:cubicBezTo>
                  <a:cubicBezTo>
                    <a:pt x="3361" y="2529"/>
                    <a:pt x="3265" y="2561"/>
                    <a:pt x="3137" y="2561"/>
                  </a:cubicBezTo>
                  <a:lnTo>
                    <a:pt x="2849" y="2561"/>
                  </a:lnTo>
                  <a:cubicBezTo>
                    <a:pt x="2753" y="2561"/>
                    <a:pt x="2657" y="2561"/>
                    <a:pt x="2561" y="2529"/>
                  </a:cubicBezTo>
                  <a:cubicBezTo>
                    <a:pt x="2465" y="2529"/>
                    <a:pt x="2369" y="2529"/>
                    <a:pt x="2273" y="2497"/>
                  </a:cubicBezTo>
                  <a:cubicBezTo>
                    <a:pt x="2177" y="2497"/>
                    <a:pt x="2081" y="2465"/>
                    <a:pt x="1985" y="2465"/>
                  </a:cubicBezTo>
                  <a:cubicBezTo>
                    <a:pt x="1888" y="2433"/>
                    <a:pt x="1792" y="2401"/>
                    <a:pt x="1696" y="2401"/>
                  </a:cubicBezTo>
                  <a:cubicBezTo>
                    <a:pt x="1568" y="2337"/>
                    <a:pt x="1440" y="2305"/>
                    <a:pt x="1344" y="2273"/>
                  </a:cubicBezTo>
                  <a:cubicBezTo>
                    <a:pt x="1184" y="2209"/>
                    <a:pt x="1056" y="2145"/>
                    <a:pt x="928" y="2081"/>
                  </a:cubicBezTo>
                  <a:cubicBezTo>
                    <a:pt x="384" y="1761"/>
                    <a:pt x="96" y="1345"/>
                    <a:pt x="96" y="897"/>
                  </a:cubicBezTo>
                  <a:lnTo>
                    <a:pt x="96" y="417"/>
                  </a:lnTo>
                  <a:cubicBezTo>
                    <a:pt x="192" y="737"/>
                    <a:pt x="480" y="1025"/>
                    <a:pt x="896" y="1249"/>
                  </a:cubicBezTo>
                  <a:cubicBezTo>
                    <a:pt x="1024" y="1345"/>
                    <a:pt x="1152" y="1409"/>
                    <a:pt x="1312" y="1441"/>
                  </a:cubicBezTo>
                  <a:cubicBezTo>
                    <a:pt x="1440" y="1505"/>
                    <a:pt x="1568" y="1537"/>
                    <a:pt x="1664" y="1569"/>
                  </a:cubicBezTo>
                  <a:cubicBezTo>
                    <a:pt x="1760" y="1601"/>
                    <a:pt x="1888" y="1633"/>
                    <a:pt x="1985" y="1665"/>
                  </a:cubicBezTo>
                  <a:cubicBezTo>
                    <a:pt x="2081" y="1665"/>
                    <a:pt x="2177" y="1697"/>
                    <a:pt x="2273" y="1697"/>
                  </a:cubicBezTo>
                  <a:cubicBezTo>
                    <a:pt x="2369" y="1729"/>
                    <a:pt x="2465" y="1729"/>
                    <a:pt x="2561" y="1729"/>
                  </a:cubicBezTo>
                  <a:cubicBezTo>
                    <a:pt x="2657" y="1729"/>
                    <a:pt x="2753" y="1761"/>
                    <a:pt x="2849" y="1761"/>
                  </a:cubicBezTo>
                  <a:lnTo>
                    <a:pt x="3137" y="1761"/>
                  </a:lnTo>
                  <a:cubicBezTo>
                    <a:pt x="3265" y="1761"/>
                    <a:pt x="3361" y="1729"/>
                    <a:pt x="3457" y="1729"/>
                  </a:cubicBezTo>
                  <a:cubicBezTo>
                    <a:pt x="3617" y="1729"/>
                    <a:pt x="3713" y="1697"/>
                    <a:pt x="3841" y="1697"/>
                  </a:cubicBezTo>
                  <a:cubicBezTo>
                    <a:pt x="4033" y="1633"/>
                    <a:pt x="4225" y="1601"/>
                    <a:pt x="4417" y="1537"/>
                  </a:cubicBezTo>
                  <a:cubicBezTo>
                    <a:pt x="4641" y="1473"/>
                    <a:pt x="4865" y="1377"/>
                    <a:pt x="5057" y="1249"/>
                  </a:cubicBezTo>
                  <a:lnTo>
                    <a:pt x="5089" y="1249"/>
                  </a:lnTo>
                  <a:cubicBezTo>
                    <a:pt x="5249" y="1153"/>
                    <a:pt x="5345" y="1057"/>
                    <a:pt x="5473" y="961"/>
                  </a:cubicBezTo>
                  <a:cubicBezTo>
                    <a:pt x="5537" y="897"/>
                    <a:pt x="5601" y="833"/>
                    <a:pt x="5665" y="769"/>
                  </a:cubicBezTo>
                  <a:cubicBezTo>
                    <a:pt x="5697" y="705"/>
                    <a:pt x="5729" y="641"/>
                    <a:pt x="5761" y="577"/>
                  </a:cubicBezTo>
                  <a:cubicBezTo>
                    <a:pt x="5793" y="513"/>
                    <a:pt x="5825" y="481"/>
                    <a:pt x="5857" y="417"/>
                  </a:cubicBezTo>
                  <a:close/>
                  <a:moveTo>
                    <a:pt x="64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897"/>
                  </a:lnTo>
                  <a:cubicBezTo>
                    <a:pt x="0" y="1377"/>
                    <a:pt x="320" y="1793"/>
                    <a:pt x="896" y="2113"/>
                  </a:cubicBezTo>
                  <a:cubicBezTo>
                    <a:pt x="1024" y="2209"/>
                    <a:pt x="1152" y="2273"/>
                    <a:pt x="1312" y="2337"/>
                  </a:cubicBezTo>
                  <a:cubicBezTo>
                    <a:pt x="1440" y="2369"/>
                    <a:pt x="1536" y="2401"/>
                    <a:pt x="1664" y="2465"/>
                  </a:cubicBezTo>
                  <a:cubicBezTo>
                    <a:pt x="1760" y="2465"/>
                    <a:pt x="1888" y="2497"/>
                    <a:pt x="1985" y="2529"/>
                  </a:cubicBezTo>
                  <a:cubicBezTo>
                    <a:pt x="2081" y="2561"/>
                    <a:pt x="2177" y="2561"/>
                    <a:pt x="2273" y="2593"/>
                  </a:cubicBezTo>
                  <a:cubicBezTo>
                    <a:pt x="2369" y="2593"/>
                    <a:pt x="2465" y="2593"/>
                    <a:pt x="2561" y="2625"/>
                  </a:cubicBezTo>
                  <a:lnTo>
                    <a:pt x="3137" y="2625"/>
                  </a:lnTo>
                  <a:cubicBezTo>
                    <a:pt x="3265" y="2625"/>
                    <a:pt x="3361" y="2625"/>
                    <a:pt x="3489" y="2593"/>
                  </a:cubicBezTo>
                  <a:cubicBezTo>
                    <a:pt x="3617" y="2593"/>
                    <a:pt x="3713" y="2593"/>
                    <a:pt x="3841" y="2561"/>
                  </a:cubicBezTo>
                  <a:cubicBezTo>
                    <a:pt x="4033" y="2529"/>
                    <a:pt x="4225" y="2465"/>
                    <a:pt x="4417" y="2401"/>
                  </a:cubicBezTo>
                  <a:cubicBezTo>
                    <a:pt x="4641" y="2337"/>
                    <a:pt x="4865" y="2241"/>
                    <a:pt x="5057" y="2145"/>
                  </a:cubicBezTo>
                  <a:lnTo>
                    <a:pt x="5089" y="2113"/>
                  </a:lnTo>
                  <a:cubicBezTo>
                    <a:pt x="5249" y="2017"/>
                    <a:pt x="5345" y="1921"/>
                    <a:pt x="5473" y="1825"/>
                  </a:cubicBezTo>
                  <a:lnTo>
                    <a:pt x="5665" y="1633"/>
                  </a:lnTo>
                  <a:cubicBezTo>
                    <a:pt x="5697" y="1569"/>
                    <a:pt x="5729" y="1505"/>
                    <a:pt x="5761" y="1441"/>
                  </a:cubicBezTo>
                  <a:cubicBezTo>
                    <a:pt x="5793" y="1409"/>
                    <a:pt x="5825" y="1345"/>
                    <a:pt x="5857" y="1281"/>
                  </a:cubicBezTo>
                  <a:cubicBezTo>
                    <a:pt x="5857" y="1217"/>
                    <a:pt x="5889" y="1185"/>
                    <a:pt x="5889" y="1121"/>
                  </a:cubicBezTo>
                  <a:cubicBezTo>
                    <a:pt x="5921" y="1057"/>
                    <a:pt x="5921" y="993"/>
                    <a:pt x="5921" y="929"/>
                  </a:cubicBezTo>
                  <a:lnTo>
                    <a:pt x="5921" y="33"/>
                  </a:lnTo>
                  <a:cubicBezTo>
                    <a:pt x="5921" y="33"/>
                    <a:pt x="5921" y="1"/>
                    <a:pt x="5889" y="1"/>
                  </a:cubicBezTo>
                  <a:cubicBezTo>
                    <a:pt x="5857" y="1"/>
                    <a:pt x="5857" y="33"/>
                    <a:pt x="5857" y="33"/>
                  </a:cubicBezTo>
                  <a:lnTo>
                    <a:pt x="5857" y="65"/>
                  </a:lnTo>
                  <a:cubicBezTo>
                    <a:pt x="5857" y="129"/>
                    <a:pt x="5857" y="161"/>
                    <a:pt x="5825" y="225"/>
                  </a:cubicBezTo>
                  <a:cubicBezTo>
                    <a:pt x="5825" y="289"/>
                    <a:pt x="5793" y="321"/>
                    <a:pt x="5793" y="385"/>
                  </a:cubicBezTo>
                  <a:cubicBezTo>
                    <a:pt x="5761" y="449"/>
                    <a:pt x="5729" y="481"/>
                    <a:pt x="5697" y="545"/>
                  </a:cubicBezTo>
                  <a:cubicBezTo>
                    <a:pt x="5665" y="609"/>
                    <a:pt x="5633" y="673"/>
                    <a:pt x="5601" y="705"/>
                  </a:cubicBezTo>
                  <a:lnTo>
                    <a:pt x="5409" y="897"/>
                  </a:lnTo>
                  <a:cubicBezTo>
                    <a:pt x="5313" y="993"/>
                    <a:pt x="5185" y="1089"/>
                    <a:pt x="5057" y="1185"/>
                  </a:cubicBezTo>
                  <a:lnTo>
                    <a:pt x="5025" y="1185"/>
                  </a:lnTo>
                  <a:cubicBezTo>
                    <a:pt x="4833" y="1313"/>
                    <a:pt x="4609" y="1409"/>
                    <a:pt x="4385" y="1473"/>
                  </a:cubicBezTo>
                  <a:cubicBezTo>
                    <a:pt x="4225" y="1537"/>
                    <a:pt x="4033" y="1569"/>
                    <a:pt x="3841" y="1601"/>
                  </a:cubicBezTo>
                  <a:cubicBezTo>
                    <a:pt x="3713" y="1633"/>
                    <a:pt x="3585" y="1665"/>
                    <a:pt x="3457" y="1665"/>
                  </a:cubicBezTo>
                  <a:cubicBezTo>
                    <a:pt x="3361" y="1665"/>
                    <a:pt x="3265" y="1665"/>
                    <a:pt x="3137" y="1697"/>
                  </a:cubicBezTo>
                  <a:lnTo>
                    <a:pt x="2849" y="1697"/>
                  </a:lnTo>
                  <a:cubicBezTo>
                    <a:pt x="2753" y="1665"/>
                    <a:pt x="2657" y="1665"/>
                    <a:pt x="2561" y="1665"/>
                  </a:cubicBezTo>
                  <a:cubicBezTo>
                    <a:pt x="2465" y="1665"/>
                    <a:pt x="2369" y="1633"/>
                    <a:pt x="2305" y="1633"/>
                  </a:cubicBezTo>
                  <a:cubicBezTo>
                    <a:pt x="2209" y="1633"/>
                    <a:pt x="2113" y="1601"/>
                    <a:pt x="2017" y="1601"/>
                  </a:cubicBezTo>
                  <a:cubicBezTo>
                    <a:pt x="1888" y="1569"/>
                    <a:pt x="1792" y="1537"/>
                    <a:pt x="1696" y="1505"/>
                  </a:cubicBezTo>
                  <a:cubicBezTo>
                    <a:pt x="1568" y="1473"/>
                    <a:pt x="1472" y="1441"/>
                    <a:pt x="1344" y="1409"/>
                  </a:cubicBezTo>
                  <a:cubicBezTo>
                    <a:pt x="1216" y="1345"/>
                    <a:pt x="1056" y="1281"/>
                    <a:pt x="928" y="1185"/>
                  </a:cubicBezTo>
                  <a:cubicBezTo>
                    <a:pt x="384" y="865"/>
                    <a:pt x="96" y="449"/>
                    <a:pt x="96" y="33"/>
                  </a:cubicBezTo>
                  <a:cubicBezTo>
                    <a:pt x="96" y="1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8"/>
            <p:cNvSpPr/>
            <p:nvPr/>
          </p:nvSpPr>
          <p:spPr>
            <a:xfrm>
              <a:off x="6335275" y="1985125"/>
              <a:ext cx="160050" cy="84450"/>
            </a:xfrm>
            <a:custGeom>
              <a:rect b="b" l="l" r="r" t="t"/>
              <a:pathLst>
                <a:path extrusionOk="0" h="3378" w="6402">
                  <a:moveTo>
                    <a:pt x="3185" y="0"/>
                  </a:moveTo>
                  <a:cubicBezTo>
                    <a:pt x="2441" y="0"/>
                    <a:pt x="1696" y="169"/>
                    <a:pt x="1120" y="505"/>
                  </a:cubicBezTo>
                  <a:cubicBezTo>
                    <a:pt x="0" y="1145"/>
                    <a:pt x="0" y="2233"/>
                    <a:pt x="1120" y="2873"/>
                  </a:cubicBezTo>
                  <a:cubicBezTo>
                    <a:pt x="1696" y="3209"/>
                    <a:pt x="2449" y="3377"/>
                    <a:pt x="3197" y="3377"/>
                  </a:cubicBezTo>
                  <a:cubicBezTo>
                    <a:pt x="3945" y="3377"/>
                    <a:pt x="4689" y="3209"/>
                    <a:pt x="5249" y="2873"/>
                  </a:cubicBezTo>
                  <a:cubicBezTo>
                    <a:pt x="6401" y="2233"/>
                    <a:pt x="6401" y="1145"/>
                    <a:pt x="5249" y="505"/>
                  </a:cubicBezTo>
                  <a:cubicBezTo>
                    <a:pt x="4673" y="169"/>
                    <a:pt x="3929" y="0"/>
                    <a:pt x="3185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8"/>
            <p:cNvSpPr/>
            <p:nvPr/>
          </p:nvSpPr>
          <p:spPr>
            <a:xfrm>
              <a:off x="6340875" y="1984325"/>
              <a:ext cx="148050" cy="86250"/>
            </a:xfrm>
            <a:custGeom>
              <a:rect b="b" l="l" r="r" t="t"/>
              <a:pathLst>
                <a:path extrusionOk="0" h="3450" w="5922">
                  <a:moveTo>
                    <a:pt x="2945" y="56"/>
                  </a:moveTo>
                  <a:cubicBezTo>
                    <a:pt x="3713" y="56"/>
                    <a:pt x="4449" y="217"/>
                    <a:pt x="4993" y="569"/>
                  </a:cubicBezTo>
                  <a:cubicBezTo>
                    <a:pt x="5537" y="857"/>
                    <a:pt x="5857" y="1273"/>
                    <a:pt x="5857" y="1721"/>
                  </a:cubicBezTo>
                  <a:cubicBezTo>
                    <a:pt x="5857" y="2169"/>
                    <a:pt x="5569" y="2585"/>
                    <a:pt x="5025" y="2873"/>
                  </a:cubicBezTo>
                  <a:cubicBezTo>
                    <a:pt x="4465" y="3209"/>
                    <a:pt x="3721" y="3377"/>
                    <a:pt x="2977" y="3377"/>
                  </a:cubicBezTo>
                  <a:cubicBezTo>
                    <a:pt x="2233" y="3377"/>
                    <a:pt x="1488" y="3209"/>
                    <a:pt x="928" y="2873"/>
                  </a:cubicBezTo>
                  <a:cubicBezTo>
                    <a:pt x="384" y="2553"/>
                    <a:pt x="96" y="2169"/>
                    <a:pt x="96" y="1721"/>
                  </a:cubicBezTo>
                  <a:cubicBezTo>
                    <a:pt x="96" y="1273"/>
                    <a:pt x="384" y="857"/>
                    <a:pt x="928" y="569"/>
                  </a:cubicBezTo>
                  <a:cubicBezTo>
                    <a:pt x="1472" y="217"/>
                    <a:pt x="2209" y="56"/>
                    <a:pt x="2945" y="56"/>
                  </a:cubicBezTo>
                  <a:close/>
                  <a:moveTo>
                    <a:pt x="2945" y="0"/>
                  </a:moveTo>
                  <a:cubicBezTo>
                    <a:pt x="2193" y="0"/>
                    <a:pt x="1440" y="168"/>
                    <a:pt x="864" y="505"/>
                  </a:cubicBezTo>
                  <a:cubicBezTo>
                    <a:pt x="320" y="825"/>
                    <a:pt x="0" y="1241"/>
                    <a:pt x="0" y="1721"/>
                  </a:cubicBezTo>
                  <a:cubicBezTo>
                    <a:pt x="0" y="2169"/>
                    <a:pt x="320" y="2617"/>
                    <a:pt x="896" y="2937"/>
                  </a:cubicBezTo>
                  <a:cubicBezTo>
                    <a:pt x="1472" y="3289"/>
                    <a:pt x="2241" y="3449"/>
                    <a:pt x="2977" y="3449"/>
                  </a:cubicBezTo>
                  <a:cubicBezTo>
                    <a:pt x="3745" y="3449"/>
                    <a:pt x="4481" y="3289"/>
                    <a:pt x="5057" y="2937"/>
                  </a:cubicBezTo>
                  <a:cubicBezTo>
                    <a:pt x="5601" y="2617"/>
                    <a:pt x="5921" y="2201"/>
                    <a:pt x="5921" y="1721"/>
                  </a:cubicBezTo>
                  <a:cubicBezTo>
                    <a:pt x="5921" y="1273"/>
                    <a:pt x="5601" y="825"/>
                    <a:pt x="5025" y="505"/>
                  </a:cubicBezTo>
                  <a:cubicBezTo>
                    <a:pt x="4449" y="168"/>
                    <a:pt x="3697" y="0"/>
                    <a:pt x="294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8"/>
            <p:cNvSpPr/>
            <p:nvPr/>
          </p:nvSpPr>
          <p:spPr>
            <a:xfrm>
              <a:off x="6352075" y="1994525"/>
              <a:ext cx="125650" cy="65650"/>
            </a:xfrm>
            <a:custGeom>
              <a:rect b="b" l="l" r="r" t="t"/>
              <a:pathLst>
                <a:path extrusionOk="0" h="2626" w="5026">
                  <a:moveTo>
                    <a:pt x="2513" y="1"/>
                  </a:moveTo>
                  <a:cubicBezTo>
                    <a:pt x="1929" y="1"/>
                    <a:pt x="1344" y="129"/>
                    <a:pt x="896" y="385"/>
                  </a:cubicBezTo>
                  <a:cubicBezTo>
                    <a:pt x="0" y="897"/>
                    <a:pt x="32" y="1729"/>
                    <a:pt x="896" y="2241"/>
                  </a:cubicBezTo>
                  <a:cubicBezTo>
                    <a:pt x="1344" y="2497"/>
                    <a:pt x="1937" y="2625"/>
                    <a:pt x="2525" y="2625"/>
                  </a:cubicBezTo>
                  <a:cubicBezTo>
                    <a:pt x="3113" y="2625"/>
                    <a:pt x="3697" y="2497"/>
                    <a:pt x="4129" y="2241"/>
                  </a:cubicBezTo>
                  <a:cubicBezTo>
                    <a:pt x="5025" y="1729"/>
                    <a:pt x="5025" y="897"/>
                    <a:pt x="4129" y="385"/>
                  </a:cubicBezTo>
                  <a:cubicBezTo>
                    <a:pt x="3681" y="129"/>
                    <a:pt x="3097" y="1"/>
                    <a:pt x="251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8"/>
            <p:cNvSpPr/>
            <p:nvPr/>
          </p:nvSpPr>
          <p:spPr>
            <a:xfrm>
              <a:off x="6356875" y="1993125"/>
              <a:ext cx="116050" cy="67850"/>
            </a:xfrm>
            <a:custGeom>
              <a:rect b="b" l="l" r="r" t="t"/>
              <a:pathLst>
                <a:path extrusionOk="0" h="2714" w="4642">
                  <a:moveTo>
                    <a:pt x="2305" y="89"/>
                  </a:moveTo>
                  <a:cubicBezTo>
                    <a:pt x="2913" y="89"/>
                    <a:pt x="3489" y="217"/>
                    <a:pt x="3905" y="473"/>
                  </a:cubicBezTo>
                  <a:cubicBezTo>
                    <a:pt x="4353" y="697"/>
                    <a:pt x="4577" y="1017"/>
                    <a:pt x="4577" y="1369"/>
                  </a:cubicBezTo>
                  <a:cubicBezTo>
                    <a:pt x="4577" y="1721"/>
                    <a:pt x="4353" y="2009"/>
                    <a:pt x="3937" y="2265"/>
                  </a:cubicBezTo>
                  <a:cubicBezTo>
                    <a:pt x="3489" y="2521"/>
                    <a:pt x="2913" y="2649"/>
                    <a:pt x="2337" y="2649"/>
                  </a:cubicBezTo>
                  <a:cubicBezTo>
                    <a:pt x="1761" y="2649"/>
                    <a:pt x="1184" y="2521"/>
                    <a:pt x="736" y="2265"/>
                  </a:cubicBezTo>
                  <a:cubicBezTo>
                    <a:pt x="320" y="2009"/>
                    <a:pt x="64" y="1689"/>
                    <a:pt x="64" y="1369"/>
                  </a:cubicBezTo>
                  <a:cubicBezTo>
                    <a:pt x="64" y="1017"/>
                    <a:pt x="320" y="697"/>
                    <a:pt x="736" y="473"/>
                  </a:cubicBezTo>
                  <a:cubicBezTo>
                    <a:pt x="1152" y="217"/>
                    <a:pt x="1729" y="89"/>
                    <a:pt x="2305" y="89"/>
                  </a:cubicBezTo>
                  <a:close/>
                  <a:moveTo>
                    <a:pt x="2321" y="1"/>
                  </a:moveTo>
                  <a:cubicBezTo>
                    <a:pt x="1737" y="1"/>
                    <a:pt x="1152" y="137"/>
                    <a:pt x="704" y="409"/>
                  </a:cubicBezTo>
                  <a:cubicBezTo>
                    <a:pt x="256" y="665"/>
                    <a:pt x="0" y="985"/>
                    <a:pt x="0" y="1369"/>
                  </a:cubicBezTo>
                  <a:cubicBezTo>
                    <a:pt x="0" y="1721"/>
                    <a:pt x="256" y="2073"/>
                    <a:pt x="704" y="2329"/>
                  </a:cubicBezTo>
                  <a:cubicBezTo>
                    <a:pt x="1152" y="2585"/>
                    <a:pt x="1729" y="2713"/>
                    <a:pt x="2337" y="2713"/>
                  </a:cubicBezTo>
                  <a:cubicBezTo>
                    <a:pt x="2913" y="2713"/>
                    <a:pt x="3521" y="2585"/>
                    <a:pt x="3969" y="2329"/>
                  </a:cubicBezTo>
                  <a:cubicBezTo>
                    <a:pt x="4417" y="2073"/>
                    <a:pt x="4641" y="1721"/>
                    <a:pt x="4641" y="1369"/>
                  </a:cubicBezTo>
                  <a:cubicBezTo>
                    <a:pt x="4641" y="985"/>
                    <a:pt x="4385" y="665"/>
                    <a:pt x="3937" y="409"/>
                  </a:cubicBezTo>
                  <a:cubicBezTo>
                    <a:pt x="3489" y="137"/>
                    <a:pt x="2905" y="1"/>
                    <a:pt x="232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8"/>
            <p:cNvSpPr/>
            <p:nvPr/>
          </p:nvSpPr>
          <p:spPr>
            <a:xfrm>
              <a:off x="6480100" y="2048925"/>
              <a:ext cx="2425" cy="9650"/>
            </a:xfrm>
            <a:custGeom>
              <a:rect b="b" l="l" r="r" t="t"/>
              <a:pathLst>
                <a:path extrusionOk="0" h="386" w="97">
                  <a:moveTo>
                    <a:pt x="64" y="1"/>
                  </a:moveTo>
                  <a:cubicBezTo>
                    <a:pt x="32" y="1"/>
                    <a:pt x="0" y="33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32" y="385"/>
                    <a:pt x="64" y="385"/>
                  </a:cubicBezTo>
                  <a:cubicBezTo>
                    <a:pt x="64" y="385"/>
                    <a:pt x="96" y="385"/>
                    <a:pt x="96" y="353"/>
                  </a:cubicBezTo>
                  <a:lnTo>
                    <a:pt x="96" y="33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6414475" y="2076150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352"/>
                  </a:lnTo>
                  <a:cubicBezTo>
                    <a:pt x="1" y="384"/>
                    <a:pt x="33" y="384"/>
                    <a:pt x="33" y="384"/>
                  </a:cubicBezTo>
                  <a:cubicBezTo>
                    <a:pt x="65" y="384"/>
                    <a:pt x="65" y="384"/>
                    <a:pt x="65" y="352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6427275" y="2075350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352"/>
                  </a:lnTo>
                  <a:cubicBezTo>
                    <a:pt x="1" y="384"/>
                    <a:pt x="1" y="384"/>
                    <a:pt x="33" y="384"/>
                  </a:cubicBezTo>
                  <a:cubicBezTo>
                    <a:pt x="65" y="384"/>
                    <a:pt x="65" y="384"/>
                    <a:pt x="65" y="352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8"/>
            <p:cNvSpPr/>
            <p:nvPr/>
          </p:nvSpPr>
          <p:spPr>
            <a:xfrm>
              <a:off x="6440075" y="2073750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65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352"/>
                  </a:lnTo>
                  <a:cubicBezTo>
                    <a:pt x="1" y="352"/>
                    <a:pt x="33" y="384"/>
                    <a:pt x="65" y="384"/>
                  </a:cubicBezTo>
                  <a:lnTo>
                    <a:pt x="97" y="352"/>
                  </a:lnTo>
                  <a:lnTo>
                    <a:pt x="97" y="32"/>
                  </a:lnTo>
                  <a:cubicBezTo>
                    <a:pt x="97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8"/>
            <p:cNvSpPr/>
            <p:nvPr/>
          </p:nvSpPr>
          <p:spPr>
            <a:xfrm>
              <a:off x="6452075" y="2068950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65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384"/>
                  </a:lnTo>
                  <a:cubicBezTo>
                    <a:pt x="1" y="384"/>
                    <a:pt x="33" y="416"/>
                    <a:pt x="65" y="416"/>
                  </a:cubicBezTo>
                  <a:lnTo>
                    <a:pt x="97" y="384"/>
                  </a:lnTo>
                  <a:lnTo>
                    <a:pt x="97" y="64"/>
                  </a:lnTo>
                  <a:cubicBezTo>
                    <a:pt x="97" y="32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6462500" y="20633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0" y="384"/>
                  </a:lnTo>
                  <a:lnTo>
                    <a:pt x="32" y="416"/>
                  </a:lnTo>
                  <a:cubicBezTo>
                    <a:pt x="64" y="416"/>
                    <a:pt x="64" y="384"/>
                    <a:pt x="64" y="384"/>
                  </a:cubicBezTo>
                  <a:lnTo>
                    <a:pt x="64" y="64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8"/>
            <p:cNvSpPr/>
            <p:nvPr/>
          </p:nvSpPr>
          <p:spPr>
            <a:xfrm>
              <a:off x="6472100" y="2057750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52"/>
                  </a:lnTo>
                  <a:cubicBezTo>
                    <a:pt x="0" y="352"/>
                    <a:pt x="0" y="384"/>
                    <a:pt x="32" y="384"/>
                  </a:cubicBezTo>
                  <a:lnTo>
                    <a:pt x="64" y="352"/>
                  </a:ln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8"/>
            <p:cNvSpPr/>
            <p:nvPr/>
          </p:nvSpPr>
          <p:spPr>
            <a:xfrm>
              <a:off x="6348075" y="2048925"/>
              <a:ext cx="2425" cy="9650"/>
            </a:xfrm>
            <a:custGeom>
              <a:rect b="b" l="l" r="r" t="t"/>
              <a:pathLst>
                <a:path extrusionOk="0" h="386" w="97">
                  <a:moveTo>
                    <a:pt x="64" y="1"/>
                  </a:moveTo>
                  <a:cubicBezTo>
                    <a:pt x="32" y="1"/>
                    <a:pt x="0" y="33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32" y="385"/>
                    <a:pt x="64" y="385"/>
                  </a:cubicBezTo>
                  <a:cubicBezTo>
                    <a:pt x="64" y="385"/>
                    <a:pt x="96" y="385"/>
                    <a:pt x="96" y="353"/>
                  </a:cubicBezTo>
                  <a:lnTo>
                    <a:pt x="96" y="33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8"/>
            <p:cNvSpPr/>
            <p:nvPr/>
          </p:nvSpPr>
          <p:spPr>
            <a:xfrm>
              <a:off x="6401675" y="2075350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352"/>
                  </a:lnTo>
                  <a:cubicBezTo>
                    <a:pt x="1" y="384"/>
                    <a:pt x="1" y="384"/>
                    <a:pt x="33" y="384"/>
                  </a:cubicBezTo>
                  <a:cubicBezTo>
                    <a:pt x="65" y="384"/>
                    <a:pt x="65" y="384"/>
                    <a:pt x="65" y="352"/>
                  </a:cubicBez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8"/>
            <p:cNvSpPr/>
            <p:nvPr/>
          </p:nvSpPr>
          <p:spPr>
            <a:xfrm>
              <a:off x="6388075" y="2073750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65" y="0"/>
                  </a:moveTo>
                  <a:cubicBezTo>
                    <a:pt x="33" y="0"/>
                    <a:pt x="0" y="0"/>
                    <a:pt x="0" y="32"/>
                  </a:cubicBezTo>
                  <a:lnTo>
                    <a:pt x="0" y="352"/>
                  </a:lnTo>
                  <a:cubicBezTo>
                    <a:pt x="0" y="352"/>
                    <a:pt x="33" y="384"/>
                    <a:pt x="65" y="384"/>
                  </a:cubicBezTo>
                  <a:lnTo>
                    <a:pt x="97" y="352"/>
                  </a:lnTo>
                  <a:lnTo>
                    <a:pt x="97" y="32"/>
                  </a:lnTo>
                  <a:cubicBezTo>
                    <a:pt x="97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8"/>
            <p:cNvSpPr/>
            <p:nvPr/>
          </p:nvSpPr>
          <p:spPr>
            <a:xfrm>
              <a:off x="6376075" y="2068950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32" y="0"/>
                  </a:moveTo>
                  <a:cubicBezTo>
                    <a:pt x="32" y="0"/>
                    <a:pt x="0" y="32"/>
                    <a:pt x="0" y="64"/>
                  </a:cubicBezTo>
                  <a:lnTo>
                    <a:pt x="0" y="384"/>
                  </a:lnTo>
                  <a:lnTo>
                    <a:pt x="32" y="416"/>
                  </a:lnTo>
                  <a:cubicBezTo>
                    <a:pt x="64" y="416"/>
                    <a:pt x="96" y="384"/>
                    <a:pt x="96" y="384"/>
                  </a:cubicBezTo>
                  <a:lnTo>
                    <a:pt x="96" y="64"/>
                  </a:lnTo>
                  <a:cubicBezTo>
                    <a:pt x="96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8"/>
            <p:cNvSpPr/>
            <p:nvPr/>
          </p:nvSpPr>
          <p:spPr>
            <a:xfrm>
              <a:off x="6366475" y="2063350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0" y="384"/>
                  </a:lnTo>
                  <a:cubicBezTo>
                    <a:pt x="0" y="384"/>
                    <a:pt x="0" y="416"/>
                    <a:pt x="32" y="416"/>
                  </a:cubicBezTo>
                  <a:cubicBezTo>
                    <a:pt x="64" y="416"/>
                    <a:pt x="64" y="384"/>
                    <a:pt x="64" y="384"/>
                  </a:cubicBezTo>
                  <a:lnTo>
                    <a:pt x="64" y="64"/>
                  </a:lnTo>
                  <a:cubicBezTo>
                    <a:pt x="64" y="32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8"/>
            <p:cNvSpPr/>
            <p:nvPr/>
          </p:nvSpPr>
          <p:spPr>
            <a:xfrm>
              <a:off x="6356875" y="2057750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52"/>
                  </a:lnTo>
                  <a:lnTo>
                    <a:pt x="32" y="384"/>
                  </a:lnTo>
                  <a:cubicBezTo>
                    <a:pt x="64" y="384"/>
                    <a:pt x="64" y="352"/>
                    <a:pt x="64" y="352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8"/>
            <p:cNvSpPr/>
            <p:nvPr/>
          </p:nvSpPr>
          <p:spPr>
            <a:xfrm>
              <a:off x="6378475" y="2005725"/>
              <a:ext cx="74425" cy="43225"/>
            </a:xfrm>
            <a:custGeom>
              <a:rect b="b" l="l" r="r" t="t"/>
              <a:pathLst>
                <a:path extrusionOk="0" h="1729" w="2977">
                  <a:moveTo>
                    <a:pt x="641" y="1"/>
                  </a:moveTo>
                  <a:lnTo>
                    <a:pt x="417" y="129"/>
                  </a:lnTo>
                  <a:lnTo>
                    <a:pt x="769" y="321"/>
                  </a:lnTo>
                  <a:cubicBezTo>
                    <a:pt x="705" y="353"/>
                    <a:pt x="673" y="353"/>
                    <a:pt x="641" y="385"/>
                  </a:cubicBezTo>
                  <a:cubicBezTo>
                    <a:pt x="609" y="385"/>
                    <a:pt x="577" y="417"/>
                    <a:pt x="545" y="449"/>
                  </a:cubicBezTo>
                  <a:lnTo>
                    <a:pt x="224" y="257"/>
                  </a:lnTo>
                  <a:lnTo>
                    <a:pt x="0" y="385"/>
                  </a:lnTo>
                  <a:lnTo>
                    <a:pt x="384" y="609"/>
                  </a:lnTo>
                  <a:cubicBezTo>
                    <a:pt x="160" y="897"/>
                    <a:pt x="224" y="1249"/>
                    <a:pt x="641" y="1505"/>
                  </a:cubicBezTo>
                  <a:cubicBezTo>
                    <a:pt x="897" y="1633"/>
                    <a:pt x="1217" y="1729"/>
                    <a:pt x="1537" y="1729"/>
                  </a:cubicBezTo>
                  <a:lnTo>
                    <a:pt x="1537" y="1505"/>
                  </a:lnTo>
                  <a:cubicBezTo>
                    <a:pt x="1313" y="1505"/>
                    <a:pt x="1089" y="1441"/>
                    <a:pt x="929" y="1345"/>
                  </a:cubicBezTo>
                  <a:cubicBezTo>
                    <a:pt x="673" y="1185"/>
                    <a:pt x="577" y="961"/>
                    <a:pt x="673" y="769"/>
                  </a:cubicBezTo>
                  <a:lnTo>
                    <a:pt x="673" y="769"/>
                  </a:lnTo>
                  <a:lnTo>
                    <a:pt x="1313" y="1121"/>
                  </a:lnTo>
                  <a:lnTo>
                    <a:pt x="1505" y="993"/>
                  </a:lnTo>
                  <a:lnTo>
                    <a:pt x="833" y="609"/>
                  </a:lnTo>
                  <a:cubicBezTo>
                    <a:pt x="865" y="577"/>
                    <a:pt x="897" y="545"/>
                    <a:pt x="929" y="545"/>
                  </a:cubicBezTo>
                  <a:cubicBezTo>
                    <a:pt x="961" y="513"/>
                    <a:pt x="993" y="481"/>
                    <a:pt x="1025" y="481"/>
                  </a:cubicBezTo>
                  <a:lnTo>
                    <a:pt x="1729" y="865"/>
                  </a:lnTo>
                  <a:lnTo>
                    <a:pt x="1921" y="737"/>
                  </a:lnTo>
                  <a:lnTo>
                    <a:pt x="1313" y="385"/>
                  </a:lnTo>
                  <a:cubicBezTo>
                    <a:pt x="1404" y="368"/>
                    <a:pt x="1497" y="360"/>
                    <a:pt x="1589" y="360"/>
                  </a:cubicBezTo>
                  <a:cubicBezTo>
                    <a:pt x="1855" y="360"/>
                    <a:pt x="2115" y="426"/>
                    <a:pt x="2305" y="545"/>
                  </a:cubicBezTo>
                  <a:cubicBezTo>
                    <a:pt x="2497" y="641"/>
                    <a:pt x="2593" y="769"/>
                    <a:pt x="2593" y="897"/>
                  </a:cubicBezTo>
                  <a:lnTo>
                    <a:pt x="2977" y="897"/>
                  </a:lnTo>
                  <a:cubicBezTo>
                    <a:pt x="2945" y="705"/>
                    <a:pt x="2817" y="513"/>
                    <a:pt x="2593" y="385"/>
                  </a:cubicBezTo>
                  <a:cubicBezTo>
                    <a:pt x="2312" y="224"/>
                    <a:pt x="1967" y="152"/>
                    <a:pt x="1623" y="152"/>
                  </a:cubicBezTo>
                  <a:cubicBezTo>
                    <a:pt x="1419" y="152"/>
                    <a:pt x="1215" y="177"/>
                    <a:pt x="1025" y="225"/>
                  </a:cubicBezTo>
                  <a:lnTo>
                    <a:pt x="64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8"/>
            <p:cNvSpPr/>
            <p:nvPr/>
          </p:nvSpPr>
          <p:spPr>
            <a:xfrm>
              <a:off x="6377675" y="2004925"/>
              <a:ext cx="76025" cy="44825"/>
            </a:xfrm>
            <a:custGeom>
              <a:rect b="b" l="l" r="r" t="t"/>
              <a:pathLst>
                <a:path extrusionOk="0" h="1793" w="3041">
                  <a:moveTo>
                    <a:pt x="673" y="65"/>
                  </a:moveTo>
                  <a:lnTo>
                    <a:pt x="1025" y="289"/>
                  </a:lnTo>
                  <a:lnTo>
                    <a:pt x="1057" y="289"/>
                  </a:lnTo>
                  <a:cubicBezTo>
                    <a:pt x="1247" y="241"/>
                    <a:pt x="1451" y="216"/>
                    <a:pt x="1654" y="216"/>
                  </a:cubicBezTo>
                  <a:cubicBezTo>
                    <a:pt x="1995" y="216"/>
                    <a:pt x="2332" y="288"/>
                    <a:pt x="2593" y="449"/>
                  </a:cubicBezTo>
                  <a:cubicBezTo>
                    <a:pt x="2817" y="545"/>
                    <a:pt x="2945" y="705"/>
                    <a:pt x="2977" y="897"/>
                  </a:cubicBezTo>
                  <a:lnTo>
                    <a:pt x="2657" y="897"/>
                  </a:lnTo>
                  <a:cubicBezTo>
                    <a:pt x="2625" y="737"/>
                    <a:pt x="2529" y="641"/>
                    <a:pt x="2369" y="545"/>
                  </a:cubicBezTo>
                  <a:cubicBezTo>
                    <a:pt x="2155" y="426"/>
                    <a:pt x="1889" y="360"/>
                    <a:pt x="1622" y="360"/>
                  </a:cubicBezTo>
                  <a:cubicBezTo>
                    <a:pt x="1529" y="360"/>
                    <a:pt x="1436" y="368"/>
                    <a:pt x="1345" y="385"/>
                  </a:cubicBezTo>
                  <a:cubicBezTo>
                    <a:pt x="1313" y="385"/>
                    <a:pt x="1313" y="385"/>
                    <a:pt x="1313" y="417"/>
                  </a:cubicBezTo>
                  <a:cubicBezTo>
                    <a:pt x="1313" y="417"/>
                    <a:pt x="1313" y="449"/>
                    <a:pt x="1345" y="449"/>
                  </a:cubicBezTo>
                  <a:lnTo>
                    <a:pt x="1889" y="769"/>
                  </a:lnTo>
                  <a:lnTo>
                    <a:pt x="1761" y="865"/>
                  </a:lnTo>
                  <a:lnTo>
                    <a:pt x="1089" y="481"/>
                  </a:lnTo>
                  <a:cubicBezTo>
                    <a:pt x="1073" y="465"/>
                    <a:pt x="1065" y="457"/>
                    <a:pt x="1061" y="457"/>
                  </a:cubicBezTo>
                  <a:cubicBezTo>
                    <a:pt x="1057" y="457"/>
                    <a:pt x="1057" y="465"/>
                    <a:pt x="1057" y="481"/>
                  </a:cubicBezTo>
                  <a:cubicBezTo>
                    <a:pt x="993" y="481"/>
                    <a:pt x="961" y="513"/>
                    <a:pt x="929" y="545"/>
                  </a:cubicBezTo>
                  <a:cubicBezTo>
                    <a:pt x="897" y="545"/>
                    <a:pt x="865" y="577"/>
                    <a:pt x="833" y="609"/>
                  </a:cubicBezTo>
                  <a:cubicBezTo>
                    <a:pt x="833" y="609"/>
                    <a:pt x="801" y="609"/>
                    <a:pt x="801" y="641"/>
                  </a:cubicBezTo>
                  <a:lnTo>
                    <a:pt x="833" y="673"/>
                  </a:lnTo>
                  <a:lnTo>
                    <a:pt x="1473" y="1025"/>
                  </a:lnTo>
                  <a:lnTo>
                    <a:pt x="1313" y="1121"/>
                  </a:lnTo>
                  <a:lnTo>
                    <a:pt x="737" y="769"/>
                  </a:lnTo>
                  <a:lnTo>
                    <a:pt x="673" y="769"/>
                  </a:lnTo>
                  <a:cubicBezTo>
                    <a:pt x="545" y="993"/>
                    <a:pt x="673" y="1249"/>
                    <a:pt x="929" y="1409"/>
                  </a:cubicBezTo>
                  <a:cubicBezTo>
                    <a:pt x="1089" y="1505"/>
                    <a:pt x="1313" y="1537"/>
                    <a:pt x="1537" y="1569"/>
                  </a:cubicBezTo>
                  <a:lnTo>
                    <a:pt x="1537" y="1729"/>
                  </a:lnTo>
                  <a:cubicBezTo>
                    <a:pt x="1217" y="1697"/>
                    <a:pt x="929" y="1633"/>
                    <a:pt x="705" y="1505"/>
                  </a:cubicBezTo>
                  <a:cubicBezTo>
                    <a:pt x="481" y="1377"/>
                    <a:pt x="352" y="1217"/>
                    <a:pt x="320" y="1057"/>
                  </a:cubicBezTo>
                  <a:cubicBezTo>
                    <a:pt x="288" y="897"/>
                    <a:pt x="352" y="769"/>
                    <a:pt x="449" y="641"/>
                  </a:cubicBezTo>
                  <a:lnTo>
                    <a:pt x="449" y="609"/>
                  </a:lnTo>
                  <a:lnTo>
                    <a:pt x="416" y="609"/>
                  </a:lnTo>
                  <a:lnTo>
                    <a:pt x="96" y="417"/>
                  </a:lnTo>
                  <a:lnTo>
                    <a:pt x="256" y="321"/>
                  </a:lnTo>
                  <a:lnTo>
                    <a:pt x="545" y="513"/>
                  </a:lnTo>
                  <a:lnTo>
                    <a:pt x="609" y="513"/>
                  </a:lnTo>
                  <a:cubicBezTo>
                    <a:pt x="641" y="481"/>
                    <a:pt x="673" y="449"/>
                    <a:pt x="705" y="449"/>
                  </a:cubicBezTo>
                  <a:cubicBezTo>
                    <a:pt x="737" y="417"/>
                    <a:pt x="769" y="417"/>
                    <a:pt x="801" y="385"/>
                  </a:cubicBezTo>
                  <a:cubicBezTo>
                    <a:pt x="833" y="385"/>
                    <a:pt x="833" y="353"/>
                    <a:pt x="833" y="353"/>
                  </a:cubicBezTo>
                  <a:cubicBezTo>
                    <a:pt x="833" y="353"/>
                    <a:pt x="833" y="321"/>
                    <a:pt x="801" y="321"/>
                  </a:cubicBezTo>
                  <a:lnTo>
                    <a:pt x="545" y="161"/>
                  </a:lnTo>
                  <a:lnTo>
                    <a:pt x="673" y="65"/>
                  </a:lnTo>
                  <a:close/>
                  <a:moveTo>
                    <a:pt x="641" y="1"/>
                  </a:moveTo>
                  <a:lnTo>
                    <a:pt x="449" y="129"/>
                  </a:lnTo>
                  <a:cubicBezTo>
                    <a:pt x="449" y="129"/>
                    <a:pt x="416" y="129"/>
                    <a:pt x="416" y="161"/>
                  </a:cubicBezTo>
                  <a:lnTo>
                    <a:pt x="449" y="193"/>
                  </a:lnTo>
                  <a:lnTo>
                    <a:pt x="705" y="353"/>
                  </a:lnTo>
                  <a:cubicBezTo>
                    <a:pt x="705" y="353"/>
                    <a:pt x="673" y="353"/>
                    <a:pt x="673" y="385"/>
                  </a:cubicBezTo>
                  <a:cubicBezTo>
                    <a:pt x="641" y="385"/>
                    <a:pt x="609" y="417"/>
                    <a:pt x="577" y="417"/>
                  </a:cubicBezTo>
                  <a:lnTo>
                    <a:pt x="256" y="257"/>
                  </a:lnTo>
                  <a:cubicBezTo>
                    <a:pt x="256" y="241"/>
                    <a:pt x="248" y="233"/>
                    <a:pt x="240" y="233"/>
                  </a:cubicBezTo>
                  <a:cubicBezTo>
                    <a:pt x="232" y="233"/>
                    <a:pt x="224" y="241"/>
                    <a:pt x="224" y="257"/>
                  </a:cubicBezTo>
                  <a:lnTo>
                    <a:pt x="32" y="385"/>
                  </a:lnTo>
                  <a:cubicBezTo>
                    <a:pt x="0" y="385"/>
                    <a:pt x="0" y="385"/>
                    <a:pt x="0" y="417"/>
                  </a:cubicBezTo>
                  <a:lnTo>
                    <a:pt x="32" y="449"/>
                  </a:lnTo>
                  <a:lnTo>
                    <a:pt x="352" y="641"/>
                  </a:lnTo>
                  <a:cubicBezTo>
                    <a:pt x="256" y="769"/>
                    <a:pt x="224" y="897"/>
                    <a:pt x="256" y="1057"/>
                  </a:cubicBezTo>
                  <a:cubicBezTo>
                    <a:pt x="288" y="1249"/>
                    <a:pt x="449" y="1409"/>
                    <a:pt x="673" y="1569"/>
                  </a:cubicBezTo>
                  <a:cubicBezTo>
                    <a:pt x="929" y="1697"/>
                    <a:pt x="1217" y="1793"/>
                    <a:pt x="1569" y="1793"/>
                  </a:cubicBezTo>
                  <a:lnTo>
                    <a:pt x="1601" y="1793"/>
                  </a:lnTo>
                  <a:lnTo>
                    <a:pt x="1601" y="1761"/>
                  </a:lnTo>
                  <a:lnTo>
                    <a:pt x="1601" y="1537"/>
                  </a:lnTo>
                  <a:cubicBezTo>
                    <a:pt x="1601" y="1505"/>
                    <a:pt x="1601" y="1505"/>
                    <a:pt x="1569" y="1505"/>
                  </a:cubicBezTo>
                  <a:cubicBezTo>
                    <a:pt x="1345" y="1505"/>
                    <a:pt x="1121" y="1441"/>
                    <a:pt x="961" y="1345"/>
                  </a:cubicBezTo>
                  <a:cubicBezTo>
                    <a:pt x="737" y="1217"/>
                    <a:pt x="641" y="1025"/>
                    <a:pt x="737" y="833"/>
                  </a:cubicBezTo>
                  <a:lnTo>
                    <a:pt x="737" y="833"/>
                  </a:lnTo>
                  <a:lnTo>
                    <a:pt x="1313" y="1185"/>
                  </a:lnTo>
                  <a:lnTo>
                    <a:pt x="1345" y="1185"/>
                  </a:lnTo>
                  <a:lnTo>
                    <a:pt x="1537" y="1057"/>
                  </a:lnTo>
                  <a:cubicBezTo>
                    <a:pt x="1569" y="1057"/>
                    <a:pt x="1569" y="1025"/>
                    <a:pt x="1569" y="1025"/>
                  </a:cubicBezTo>
                  <a:cubicBezTo>
                    <a:pt x="1569" y="1025"/>
                    <a:pt x="1569" y="993"/>
                    <a:pt x="1537" y="993"/>
                  </a:cubicBezTo>
                  <a:lnTo>
                    <a:pt x="897" y="609"/>
                  </a:lnTo>
                  <a:cubicBezTo>
                    <a:pt x="929" y="609"/>
                    <a:pt x="929" y="609"/>
                    <a:pt x="961" y="577"/>
                  </a:cubicBezTo>
                  <a:cubicBezTo>
                    <a:pt x="993" y="577"/>
                    <a:pt x="1025" y="545"/>
                    <a:pt x="1057" y="545"/>
                  </a:cubicBezTo>
                  <a:lnTo>
                    <a:pt x="1729" y="929"/>
                  </a:lnTo>
                  <a:lnTo>
                    <a:pt x="1761" y="929"/>
                  </a:lnTo>
                  <a:lnTo>
                    <a:pt x="1985" y="801"/>
                  </a:lnTo>
                  <a:lnTo>
                    <a:pt x="1985" y="769"/>
                  </a:lnTo>
                  <a:lnTo>
                    <a:pt x="1985" y="737"/>
                  </a:lnTo>
                  <a:lnTo>
                    <a:pt x="1441" y="449"/>
                  </a:lnTo>
                  <a:cubicBezTo>
                    <a:pt x="1526" y="432"/>
                    <a:pt x="1612" y="424"/>
                    <a:pt x="1696" y="424"/>
                  </a:cubicBezTo>
                  <a:cubicBezTo>
                    <a:pt x="1925" y="424"/>
                    <a:pt x="2141" y="483"/>
                    <a:pt x="2305" y="577"/>
                  </a:cubicBezTo>
                  <a:cubicBezTo>
                    <a:pt x="2465" y="673"/>
                    <a:pt x="2561" y="801"/>
                    <a:pt x="2593" y="929"/>
                  </a:cubicBezTo>
                  <a:cubicBezTo>
                    <a:pt x="2593" y="929"/>
                    <a:pt x="2593" y="961"/>
                    <a:pt x="2625" y="961"/>
                  </a:cubicBezTo>
                  <a:lnTo>
                    <a:pt x="3009" y="961"/>
                  </a:lnTo>
                  <a:lnTo>
                    <a:pt x="3041" y="929"/>
                  </a:lnTo>
                  <a:lnTo>
                    <a:pt x="3041" y="897"/>
                  </a:lnTo>
                  <a:cubicBezTo>
                    <a:pt x="3009" y="705"/>
                    <a:pt x="2881" y="513"/>
                    <a:pt x="2625" y="353"/>
                  </a:cubicBezTo>
                  <a:cubicBezTo>
                    <a:pt x="2352" y="206"/>
                    <a:pt x="1982" y="127"/>
                    <a:pt x="1615" y="127"/>
                  </a:cubicBezTo>
                  <a:cubicBezTo>
                    <a:pt x="1423" y="127"/>
                    <a:pt x="1232" y="149"/>
                    <a:pt x="1057" y="193"/>
                  </a:cubicBezTo>
                  <a:lnTo>
                    <a:pt x="70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8"/>
            <p:cNvSpPr/>
            <p:nvPr/>
          </p:nvSpPr>
          <p:spPr>
            <a:xfrm>
              <a:off x="6328075" y="1993725"/>
              <a:ext cx="145650" cy="64850"/>
            </a:xfrm>
            <a:custGeom>
              <a:rect b="b" l="l" r="r" t="t"/>
              <a:pathLst>
                <a:path extrusionOk="0" h="2594" w="5826">
                  <a:moveTo>
                    <a:pt x="0" y="1"/>
                  </a:moveTo>
                  <a:lnTo>
                    <a:pt x="0" y="865"/>
                  </a:lnTo>
                  <a:cubicBezTo>
                    <a:pt x="0" y="1313"/>
                    <a:pt x="288" y="1761"/>
                    <a:pt x="864" y="2081"/>
                  </a:cubicBezTo>
                  <a:cubicBezTo>
                    <a:pt x="992" y="2145"/>
                    <a:pt x="1120" y="2241"/>
                    <a:pt x="1280" y="2273"/>
                  </a:cubicBezTo>
                  <a:cubicBezTo>
                    <a:pt x="1376" y="2337"/>
                    <a:pt x="1504" y="2369"/>
                    <a:pt x="1632" y="2401"/>
                  </a:cubicBezTo>
                  <a:cubicBezTo>
                    <a:pt x="1728" y="2433"/>
                    <a:pt x="1824" y="2465"/>
                    <a:pt x="1920" y="2465"/>
                  </a:cubicBezTo>
                  <a:cubicBezTo>
                    <a:pt x="2016" y="2497"/>
                    <a:pt x="2112" y="2529"/>
                    <a:pt x="2208" y="2529"/>
                  </a:cubicBezTo>
                  <a:cubicBezTo>
                    <a:pt x="2304" y="2529"/>
                    <a:pt x="2400" y="2561"/>
                    <a:pt x="2497" y="2561"/>
                  </a:cubicBezTo>
                  <a:cubicBezTo>
                    <a:pt x="2593" y="2561"/>
                    <a:pt x="2689" y="2561"/>
                    <a:pt x="2785" y="2593"/>
                  </a:cubicBezTo>
                  <a:lnTo>
                    <a:pt x="3105" y="2593"/>
                  </a:lnTo>
                  <a:cubicBezTo>
                    <a:pt x="3201" y="2561"/>
                    <a:pt x="3297" y="2561"/>
                    <a:pt x="3425" y="2561"/>
                  </a:cubicBezTo>
                  <a:cubicBezTo>
                    <a:pt x="3553" y="2561"/>
                    <a:pt x="3649" y="2529"/>
                    <a:pt x="3777" y="2497"/>
                  </a:cubicBezTo>
                  <a:cubicBezTo>
                    <a:pt x="3969" y="2465"/>
                    <a:pt x="4161" y="2433"/>
                    <a:pt x="4353" y="2369"/>
                  </a:cubicBezTo>
                  <a:cubicBezTo>
                    <a:pt x="4577" y="2305"/>
                    <a:pt x="4769" y="2209"/>
                    <a:pt x="4993" y="2081"/>
                  </a:cubicBezTo>
                  <a:lnTo>
                    <a:pt x="5025" y="2081"/>
                  </a:lnTo>
                  <a:cubicBezTo>
                    <a:pt x="5153" y="1985"/>
                    <a:pt x="5281" y="1889"/>
                    <a:pt x="5377" y="1793"/>
                  </a:cubicBezTo>
                  <a:cubicBezTo>
                    <a:pt x="5441" y="1729"/>
                    <a:pt x="5505" y="1665"/>
                    <a:pt x="5569" y="1601"/>
                  </a:cubicBezTo>
                  <a:cubicBezTo>
                    <a:pt x="5601" y="1537"/>
                    <a:pt x="5633" y="1473"/>
                    <a:pt x="5665" y="1441"/>
                  </a:cubicBezTo>
                  <a:lnTo>
                    <a:pt x="5761" y="1249"/>
                  </a:lnTo>
                  <a:cubicBezTo>
                    <a:pt x="5761" y="1217"/>
                    <a:pt x="5793" y="1153"/>
                    <a:pt x="5793" y="1089"/>
                  </a:cubicBezTo>
                  <a:cubicBezTo>
                    <a:pt x="5825" y="1057"/>
                    <a:pt x="5825" y="993"/>
                    <a:pt x="5825" y="929"/>
                  </a:cubicBezTo>
                  <a:lnTo>
                    <a:pt x="5825" y="897"/>
                  </a:lnTo>
                  <a:lnTo>
                    <a:pt x="5825" y="65"/>
                  </a:lnTo>
                  <a:cubicBezTo>
                    <a:pt x="5825" y="129"/>
                    <a:pt x="5825" y="161"/>
                    <a:pt x="5793" y="225"/>
                  </a:cubicBezTo>
                  <a:cubicBezTo>
                    <a:pt x="5793" y="289"/>
                    <a:pt x="5793" y="321"/>
                    <a:pt x="5761" y="385"/>
                  </a:cubicBezTo>
                  <a:cubicBezTo>
                    <a:pt x="5729" y="449"/>
                    <a:pt x="5697" y="513"/>
                    <a:pt x="5697" y="545"/>
                  </a:cubicBezTo>
                  <a:cubicBezTo>
                    <a:pt x="5665" y="609"/>
                    <a:pt x="5601" y="673"/>
                    <a:pt x="5569" y="737"/>
                  </a:cubicBezTo>
                  <a:lnTo>
                    <a:pt x="5377" y="929"/>
                  </a:lnTo>
                  <a:cubicBezTo>
                    <a:pt x="5281" y="1025"/>
                    <a:pt x="5153" y="1121"/>
                    <a:pt x="5025" y="1185"/>
                  </a:cubicBezTo>
                  <a:lnTo>
                    <a:pt x="4993" y="1217"/>
                  </a:lnTo>
                  <a:cubicBezTo>
                    <a:pt x="4801" y="1345"/>
                    <a:pt x="4577" y="1409"/>
                    <a:pt x="4353" y="1505"/>
                  </a:cubicBezTo>
                  <a:cubicBezTo>
                    <a:pt x="4161" y="1569"/>
                    <a:pt x="3969" y="1601"/>
                    <a:pt x="3777" y="1633"/>
                  </a:cubicBezTo>
                  <a:cubicBezTo>
                    <a:pt x="3681" y="1665"/>
                    <a:pt x="3553" y="1665"/>
                    <a:pt x="3425" y="1697"/>
                  </a:cubicBezTo>
                  <a:lnTo>
                    <a:pt x="2497" y="1697"/>
                  </a:lnTo>
                  <a:cubicBezTo>
                    <a:pt x="2400" y="1665"/>
                    <a:pt x="2304" y="1665"/>
                    <a:pt x="2208" y="1665"/>
                  </a:cubicBezTo>
                  <a:cubicBezTo>
                    <a:pt x="2112" y="1633"/>
                    <a:pt x="2016" y="1633"/>
                    <a:pt x="1920" y="1601"/>
                  </a:cubicBezTo>
                  <a:cubicBezTo>
                    <a:pt x="1824" y="1601"/>
                    <a:pt x="1728" y="1569"/>
                    <a:pt x="1632" y="1537"/>
                  </a:cubicBezTo>
                  <a:cubicBezTo>
                    <a:pt x="1504" y="1505"/>
                    <a:pt x="1376" y="1441"/>
                    <a:pt x="1280" y="1409"/>
                  </a:cubicBezTo>
                  <a:cubicBezTo>
                    <a:pt x="1120" y="1345"/>
                    <a:pt x="992" y="1281"/>
                    <a:pt x="864" y="1217"/>
                  </a:cubicBezTo>
                  <a:cubicBezTo>
                    <a:pt x="288" y="865"/>
                    <a:pt x="0" y="449"/>
                    <a:pt x="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6327275" y="1992925"/>
              <a:ext cx="147250" cy="66450"/>
            </a:xfrm>
            <a:custGeom>
              <a:rect b="b" l="l" r="r" t="t"/>
              <a:pathLst>
                <a:path extrusionOk="0" h="2658" w="5890">
                  <a:moveTo>
                    <a:pt x="64" y="417"/>
                  </a:moveTo>
                  <a:cubicBezTo>
                    <a:pt x="192" y="737"/>
                    <a:pt x="448" y="1057"/>
                    <a:pt x="864" y="1281"/>
                  </a:cubicBezTo>
                  <a:cubicBezTo>
                    <a:pt x="992" y="1345"/>
                    <a:pt x="1152" y="1409"/>
                    <a:pt x="1280" y="1473"/>
                  </a:cubicBezTo>
                  <a:cubicBezTo>
                    <a:pt x="1408" y="1537"/>
                    <a:pt x="1536" y="1569"/>
                    <a:pt x="1632" y="1601"/>
                  </a:cubicBezTo>
                  <a:cubicBezTo>
                    <a:pt x="1760" y="1633"/>
                    <a:pt x="1856" y="1665"/>
                    <a:pt x="1952" y="1665"/>
                  </a:cubicBezTo>
                  <a:cubicBezTo>
                    <a:pt x="2048" y="1697"/>
                    <a:pt x="2144" y="1729"/>
                    <a:pt x="2240" y="1729"/>
                  </a:cubicBezTo>
                  <a:cubicBezTo>
                    <a:pt x="2336" y="1729"/>
                    <a:pt x="2432" y="1761"/>
                    <a:pt x="2529" y="1761"/>
                  </a:cubicBezTo>
                  <a:lnTo>
                    <a:pt x="2817" y="1761"/>
                  </a:lnTo>
                  <a:cubicBezTo>
                    <a:pt x="2865" y="1777"/>
                    <a:pt x="2913" y="1785"/>
                    <a:pt x="2965" y="1785"/>
                  </a:cubicBezTo>
                  <a:cubicBezTo>
                    <a:pt x="3017" y="1785"/>
                    <a:pt x="3073" y="1777"/>
                    <a:pt x="3137" y="1761"/>
                  </a:cubicBezTo>
                  <a:lnTo>
                    <a:pt x="3457" y="1761"/>
                  </a:lnTo>
                  <a:cubicBezTo>
                    <a:pt x="3585" y="1729"/>
                    <a:pt x="3713" y="1729"/>
                    <a:pt x="3809" y="1697"/>
                  </a:cubicBezTo>
                  <a:cubicBezTo>
                    <a:pt x="4001" y="1665"/>
                    <a:pt x="4193" y="1633"/>
                    <a:pt x="4385" y="1569"/>
                  </a:cubicBezTo>
                  <a:cubicBezTo>
                    <a:pt x="4609" y="1505"/>
                    <a:pt x="4833" y="1409"/>
                    <a:pt x="5025" y="1281"/>
                  </a:cubicBezTo>
                  <a:cubicBezTo>
                    <a:pt x="5025" y="1281"/>
                    <a:pt x="5057" y="1281"/>
                    <a:pt x="5057" y="1249"/>
                  </a:cubicBezTo>
                  <a:cubicBezTo>
                    <a:pt x="5217" y="1185"/>
                    <a:pt x="5345" y="1089"/>
                    <a:pt x="5441" y="993"/>
                  </a:cubicBezTo>
                  <a:lnTo>
                    <a:pt x="5633" y="801"/>
                  </a:lnTo>
                  <a:cubicBezTo>
                    <a:pt x="5665" y="737"/>
                    <a:pt x="5697" y="673"/>
                    <a:pt x="5729" y="609"/>
                  </a:cubicBezTo>
                  <a:cubicBezTo>
                    <a:pt x="5761" y="545"/>
                    <a:pt x="5793" y="513"/>
                    <a:pt x="5825" y="449"/>
                  </a:cubicBezTo>
                  <a:lnTo>
                    <a:pt x="5825" y="929"/>
                  </a:lnTo>
                  <a:lnTo>
                    <a:pt x="5825" y="961"/>
                  </a:lnTo>
                  <a:cubicBezTo>
                    <a:pt x="5825" y="1025"/>
                    <a:pt x="5825" y="1089"/>
                    <a:pt x="5793" y="1121"/>
                  </a:cubicBezTo>
                  <a:cubicBezTo>
                    <a:pt x="5793" y="1185"/>
                    <a:pt x="5761" y="1249"/>
                    <a:pt x="5761" y="1281"/>
                  </a:cubicBezTo>
                  <a:cubicBezTo>
                    <a:pt x="5729" y="1345"/>
                    <a:pt x="5697" y="1409"/>
                    <a:pt x="5665" y="1441"/>
                  </a:cubicBezTo>
                  <a:cubicBezTo>
                    <a:pt x="5633" y="1505"/>
                    <a:pt x="5601" y="1569"/>
                    <a:pt x="5569" y="1601"/>
                  </a:cubicBezTo>
                  <a:cubicBezTo>
                    <a:pt x="5505" y="1697"/>
                    <a:pt x="5441" y="1761"/>
                    <a:pt x="5377" y="1793"/>
                  </a:cubicBezTo>
                  <a:cubicBezTo>
                    <a:pt x="5281" y="1889"/>
                    <a:pt x="5153" y="1985"/>
                    <a:pt x="5025" y="2081"/>
                  </a:cubicBezTo>
                  <a:lnTo>
                    <a:pt x="4993" y="2081"/>
                  </a:lnTo>
                  <a:cubicBezTo>
                    <a:pt x="4801" y="2209"/>
                    <a:pt x="4577" y="2305"/>
                    <a:pt x="4353" y="2369"/>
                  </a:cubicBezTo>
                  <a:cubicBezTo>
                    <a:pt x="4193" y="2433"/>
                    <a:pt x="4001" y="2465"/>
                    <a:pt x="3809" y="2497"/>
                  </a:cubicBezTo>
                  <a:cubicBezTo>
                    <a:pt x="3681" y="2529"/>
                    <a:pt x="3553" y="2561"/>
                    <a:pt x="3425" y="2561"/>
                  </a:cubicBezTo>
                  <a:cubicBezTo>
                    <a:pt x="3329" y="2561"/>
                    <a:pt x="3233" y="2593"/>
                    <a:pt x="3105" y="2593"/>
                  </a:cubicBezTo>
                  <a:lnTo>
                    <a:pt x="2817" y="2593"/>
                  </a:lnTo>
                  <a:cubicBezTo>
                    <a:pt x="2721" y="2593"/>
                    <a:pt x="2625" y="2561"/>
                    <a:pt x="2529" y="2561"/>
                  </a:cubicBezTo>
                  <a:cubicBezTo>
                    <a:pt x="2432" y="2561"/>
                    <a:pt x="2336" y="2561"/>
                    <a:pt x="2272" y="2529"/>
                  </a:cubicBezTo>
                  <a:cubicBezTo>
                    <a:pt x="2144" y="2529"/>
                    <a:pt x="2048" y="2497"/>
                    <a:pt x="1984" y="2497"/>
                  </a:cubicBezTo>
                  <a:cubicBezTo>
                    <a:pt x="1856" y="2465"/>
                    <a:pt x="1760" y="2433"/>
                    <a:pt x="1664" y="2401"/>
                  </a:cubicBezTo>
                  <a:cubicBezTo>
                    <a:pt x="1536" y="2369"/>
                    <a:pt x="1440" y="2337"/>
                    <a:pt x="1312" y="2305"/>
                  </a:cubicBezTo>
                  <a:cubicBezTo>
                    <a:pt x="1184" y="2241"/>
                    <a:pt x="1024" y="2177"/>
                    <a:pt x="896" y="2081"/>
                  </a:cubicBezTo>
                  <a:cubicBezTo>
                    <a:pt x="352" y="1793"/>
                    <a:pt x="64" y="1377"/>
                    <a:pt x="64" y="929"/>
                  </a:cubicBezTo>
                  <a:lnTo>
                    <a:pt x="64" y="417"/>
                  </a:lnTo>
                  <a:close/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lnTo>
                    <a:pt x="0" y="929"/>
                  </a:lnTo>
                  <a:cubicBezTo>
                    <a:pt x="0" y="1377"/>
                    <a:pt x="288" y="1825"/>
                    <a:pt x="864" y="2145"/>
                  </a:cubicBezTo>
                  <a:cubicBezTo>
                    <a:pt x="992" y="2241"/>
                    <a:pt x="1152" y="2305"/>
                    <a:pt x="1280" y="2369"/>
                  </a:cubicBezTo>
                  <a:cubicBezTo>
                    <a:pt x="1408" y="2401"/>
                    <a:pt x="1536" y="2433"/>
                    <a:pt x="1632" y="2465"/>
                  </a:cubicBezTo>
                  <a:cubicBezTo>
                    <a:pt x="1760" y="2497"/>
                    <a:pt x="1856" y="2529"/>
                    <a:pt x="1952" y="2561"/>
                  </a:cubicBezTo>
                  <a:cubicBezTo>
                    <a:pt x="2048" y="2561"/>
                    <a:pt x="2144" y="2593"/>
                    <a:pt x="2240" y="2593"/>
                  </a:cubicBezTo>
                  <a:cubicBezTo>
                    <a:pt x="2336" y="2625"/>
                    <a:pt x="2432" y="2625"/>
                    <a:pt x="2529" y="2625"/>
                  </a:cubicBezTo>
                  <a:cubicBezTo>
                    <a:pt x="2625" y="2657"/>
                    <a:pt x="2721" y="2657"/>
                    <a:pt x="2817" y="2657"/>
                  </a:cubicBezTo>
                  <a:lnTo>
                    <a:pt x="3137" y="2657"/>
                  </a:lnTo>
                  <a:cubicBezTo>
                    <a:pt x="3233" y="2657"/>
                    <a:pt x="3329" y="2657"/>
                    <a:pt x="3457" y="2625"/>
                  </a:cubicBezTo>
                  <a:cubicBezTo>
                    <a:pt x="3585" y="2625"/>
                    <a:pt x="3713" y="2593"/>
                    <a:pt x="3841" y="2593"/>
                  </a:cubicBezTo>
                  <a:cubicBezTo>
                    <a:pt x="4033" y="2561"/>
                    <a:pt x="4193" y="2497"/>
                    <a:pt x="4385" y="2433"/>
                  </a:cubicBezTo>
                  <a:cubicBezTo>
                    <a:pt x="4609" y="2369"/>
                    <a:pt x="4833" y="2273"/>
                    <a:pt x="5025" y="2145"/>
                  </a:cubicBezTo>
                  <a:lnTo>
                    <a:pt x="5057" y="2145"/>
                  </a:lnTo>
                  <a:cubicBezTo>
                    <a:pt x="5217" y="2049"/>
                    <a:pt x="5345" y="1953"/>
                    <a:pt x="5441" y="1857"/>
                  </a:cubicBezTo>
                  <a:cubicBezTo>
                    <a:pt x="5505" y="1793"/>
                    <a:pt x="5569" y="1729"/>
                    <a:pt x="5633" y="1665"/>
                  </a:cubicBezTo>
                  <a:cubicBezTo>
                    <a:pt x="5665" y="1601"/>
                    <a:pt x="5697" y="1537"/>
                    <a:pt x="5761" y="1473"/>
                  </a:cubicBezTo>
                  <a:cubicBezTo>
                    <a:pt x="5793" y="1441"/>
                    <a:pt x="5793" y="1377"/>
                    <a:pt x="5825" y="1313"/>
                  </a:cubicBezTo>
                  <a:cubicBezTo>
                    <a:pt x="5857" y="1249"/>
                    <a:pt x="5857" y="1185"/>
                    <a:pt x="5889" y="1153"/>
                  </a:cubicBezTo>
                  <a:lnTo>
                    <a:pt x="5889" y="961"/>
                  </a:lnTo>
                  <a:lnTo>
                    <a:pt x="5889" y="929"/>
                  </a:lnTo>
                  <a:lnTo>
                    <a:pt x="5889" y="65"/>
                  </a:lnTo>
                  <a:cubicBezTo>
                    <a:pt x="5889" y="65"/>
                    <a:pt x="5889" y="33"/>
                    <a:pt x="5857" y="33"/>
                  </a:cubicBezTo>
                  <a:lnTo>
                    <a:pt x="5825" y="65"/>
                  </a:lnTo>
                  <a:lnTo>
                    <a:pt x="5825" y="97"/>
                  </a:lnTo>
                  <a:cubicBezTo>
                    <a:pt x="5825" y="161"/>
                    <a:pt x="5825" y="193"/>
                    <a:pt x="5793" y="257"/>
                  </a:cubicBezTo>
                  <a:cubicBezTo>
                    <a:pt x="5793" y="321"/>
                    <a:pt x="5793" y="353"/>
                    <a:pt x="5761" y="417"/>
                  </a:cubicBezTo>
                  <a:cubicBezTo>
                    <a:pt x="5729" y="481"/>
                    <a:pt x="5729" y="513"/>
                    <a:pt x="5697" y="577"/>
                  </a:cubicBezTo>
                  <a:cubicBezTo>
                    <a:pt x="5665" y="641"/>
                    <a:pt x="5601" y="673"/>
                    <a:pt x="5569" y="737"/>
                  </a:cubicBezTo>
                  <a:cubicBezTo>
                    <a:pt x="5505" y="801"/>
                    <a:pt x="5473" y="865"/>
                    <a:pt x="5409" y="929"/>
                  </a:cubicBezTo>
                  <a:cubicBezTo>
                    <a:pt x="5281" y="1025"/>
                    <a:pt x="5153" y="1121"/>
                    <a:pt x="5025" y="1217"/>
                  </a:cubicBezTo>
                  <a:lnTo>
                    <a:pt x="4993" y="1217"/>
                  </a:lnTo>
                  <a:cubicBezTo>
                    <a:pt x="4801" y="1345"/>
                    <a:pt x="4609" y="1441"/>
                    <a:pt x="4353" y="1505"/>
                  </a:cubicBezTo>
                  <a:cubicBezTo>
                    <a:pt x="4193" y="1569"/>
                    <a:pt x="4001" y="1601"/>
                    <a:pt x="3809" y="1633"/>
                  </a:cubicBezTo>
                  <a:cubicBezTo>
                    <a:pt x="3681" y="1665"/>
                    <a:pt x="3553" y="1665"/>
                    <a:pt x="3457" y="1697"/>
                  </a:cubicBezTo>
                  <a:lnTo>
                    <a:pt x="3137" y="1697"/>
                  </a:lnTo>
                  <a:cubicBezTo>
                    <a:pt x="3073" y="1697"/>
                    <a:pt x="2994" y="1711"/>
                    <a:pt x="2921" y="1711"/>
                  </a:cubicBezTo>
                  <a:cubicBezTo>
                    <a:pt x="2884" y="1711"/>
                    <a:pt x="2849" y="1708"/>
                    <a:pt x="2817" y="1697"/>
                  </a:cubicBezTo>
                  <a:lnTo>
                    <a:pt x="2561" y="1697"/>
                  </a:lnTo>
                  <a:cubicBezTo>
                    <a:pt x="2465" y="1697"/>
                    <a:pt x="2368" y="1665"/>
                    <a:pt x="2272" y="1665"/>
                  </a:cubicBezTo>
                  <a:cubicBezTo>
                    <a:pt x="2176" y="1665"/>
                    <a:pt x="2080" y="1633"/>
                    <a:pt x="1984" y="1601"/>
                  </a:cubicBezTo>
                  <a:cubicBezTo>
                    <a:pt x="1888" y="1601"/>
                    <a:pt x="1760" y="1569"/>
                    <a:pt x="1664" y="1537"/>
                  </a:cubicBezTo>
                  <a:cubicBezTo>
                    <a:pt x="1536" y="1505"/>
                    <a:pt x="1440" y="1473"/>
                    <a:pt x="1312" y="1409"/>
                  </a:cubicBezTo>
                  <a:cubicBezTo>
                    <a:pt x="1184" y="1377"/>
                    <a:pt x="1024" y="1281"/>
                    <a:pt x="896" y="1217"/>
                  </a:cubicBezTo>
                  <a:cubicBezTo>
                    <a:pt x="352" y="897"/>
                    <a:pt x="64" y="481"/>
                    <a:pt x="64" y="65"/>
                  </a:cubicBezTo>
                  <a:cubicBezTo>
                    <a:pt x="64" y="33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6320850" y="1952125"/>
              <a:ext cx="160075" cy="84625"/>
            </a:xfrm>
            <a:custGeom>
              <a:rect b="b" l="l" r="r" t="t"/>
              <a:pathLst>
                <a:path extrusionOk="0" h="3385" w="6403">
                  <a:moveTo>
                    <a:pt x="3186" y="0"/>
                  </a:moveTo>
                  <a:cubicBezTo>
                    <a:pt x="2441" y="0"/>
                    <a:pt x="1697" y="160"/>
                    <a:pt x="1121" y="480"/>
                  </a:cubicBezTo>
                  <a:cubicBezTo>
                    <a:pt x="1" y="1152"/>
                    <a:pt x="1" y="2209"/>
                    <a:pt x="1153" y="2881"/>
                  </a:cubicBezTo>
                  <a:cubicBezTo>
                    <a:pt x="1713" y="3217"/>
                    <a:pt x="2457" y="3385"/>
                    <a:pt x="3202" y="3385"/>
                  </a:cubicBezTo>
                  <a:cubicBezTo>
                    <a:pt x="3946" y="3385"/>
                    <a:pt x="4690" y="3217"/>
                    <a:pt x="5250" y="2881"/>
                  </a:cubicBezTo>
                  <a:cubicBezTo>
                    <a:pt x="6402" y="2209"/>
                    <a:pt x="6402" y="1152"/>
                    <a:pt x="5250" y="480"/>
                  </a:cubicBezTo>
                  <a:cubicBezTo>
                    <a:pt x="4674" y="160"/>
                    <a:pt x="3930" y="0"/>
                    <a:pt x="3186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6326475" y="1951325"/>
              <a:ext cx="148050" cy="86425"/>
            </a:xfrm>
            <a:custGeom>
              <a:rect b="b" l="l" r="r" t="t"/>
              <a:pathLst>
                <a:path extrusionOk="0" h="3457" w="5922">
                  <a:moveTo>
                    <a:pt x="2977" y="64"/>
                  </a:moveTo>
                  <a:cubicBezTo>
                    <a:pt x="3713" y="64"/>
                    <a:pt x="4449" y="224"/>
                    <a:pt x="4993" y="544"/>
                  </a:cubicBezTo>
                  <a:cubicBezTo>
                    <a:pt x="5537" y="864"/>
                    <a:pt x="5857" y="1280"/>
                    <a:pt x="5857" y="1729"/>
                  </a:cubicBezTo>
                  <a:cubicBezTo>
                    <a:pt x="5857" y="2145"/>
                    <a:pt x="5569" y="2561"/>
                    <a:pt x="5025" y="2881"/>
                  </a:cubicBezTo>
                  <a:cubicBezTo>
                    <a:pt x="4465" y="3201"/>
                    <a:pt x="3729" y="3361"/>
                    <a:pt x="2989" y="3361"/>
                  </a:cubicBezTo>
                  <a:cubicBezTo>
                    <a:pt x="2248" y="3361"/>
                    <a:pt x="1504" y="3201"/>
                    <a:pt x="928" y="2881"/>
                  </a:cubicBezTo>
                  <a:cubicBezTo>
                    <a:pt x="384" y="2561"/>
                    <a:pt x="96" y="2145"/>
                    <a:pt x="96" y="1729"/>
                  </a:cubicBezTo>
                  <a:cubicBezTo>
                    <a:pt x="96" y="1280"/>
                    <a:pt x="384" y="864"/>
                    <a:pt x="928" y="544"/>
                  </a:cubicBezTo>
                  <a:cubicBezTo>
                    <a:pt x="1472" y="224"/>
                    <a:pt x="2208" y="64"/>
                    <a:pt x="2977" y="64"/>
                  </a:cubicBezTo>
                  <a:close/>
                  <a:moveTo>
                    <a:pt x="2945" y="0"/>
                  </a:moveTo>
                  <a:cubicBezTo>
                    <a:pt x="2192" y="0"/>
                    <a:pt x="1440" y="160"/>
                    <a:pt x="864" y="480"/>
                  </a:cubicBezTo>
                  <a:cubicBezTo>
                    <a:pt x="320" y="832"/>
                    <a:pt x="0" y="1248"/>
                    <a:pt x="0" y="1729"/>
                  </a:cubicBezTo>
                  <a:cubicBezTo>
                    <a:pt x="32" y="2177"/>
                    <a:pt x="320" y="2625"/>
                    <a:pt x="896" y="2945"/>
                  </a:cubicBezTo>
                  <a:cubicBezTo>
                    <a:pt x="1472" y="3265"/>
                    <a:pt x="2240" y="3457"/>
                    <a:pt x="2977" y="3457"/>
                  </a:cubicBezTo>
                  <a:cubicBezTo>
                    <a:pt x="3745" y="3457"/>
                    <a:pt x="4481" y="3265"/>
                    <a:pt x="5057" y="2945"/>
                  </a:cubicBezTo>
                  <a:cubicBezTo>
                    <a:pt x="5601" y="2625"/>
                    <a:pt x="5921" y="2177"/>
                    <a:pt x="5921" y="1729"/>
                  </a:cubicBezTo>
                  <a:cubicBezTo>
                    <a:pt x="5921" y="1248"/>
                    <a:pt x="5601" y="832"/>
                    <a:pt x="5025" y="480"/>
                  </a:cubicBezTo>
                  <a:cubicBezTo>
                    <a:pt x="4449" y="160"/>
                    <a:pt x="3697" y="0"/>
                    <a:pt x="294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6338475" y="1961125"/>
              <a:ext cx="124850" cy="66225"/>
            </a:xfrm>
            <a:custGeom>
              <a:rect b="b" l="l" r="r" t="t"/>
              <a:pathLst>
                <a:path extrusionOk="0" h="2649" w="4994">
                  <a:moveTo>
                    <a:pt x="2481" y="0"/>
                  </a:moveTo>
                  <a:cubicBezTo>
                    <a:pt x="1896" y="0"/>
                    <a:pt x="1312" y="136"/>
                    <a:pt x="864" y="408"/>
                  </a:cubicBezTo>
                  <a:cubicBezTo>
                    <a:pt x="0" y="920"/>
                    <a:pt x="0" y="1753"/>
                    <a:pt x="896" y="2265"/>
                  </a:cubicBezTo>
                  <a:cubicBezTo>
                    <a:pt x="1344" y="2521"/>
                    <a:pt x="1928" y="2649"/>
                    <a:pt x="2513" y="2649"/>
                  </a:cubicBezTo>
                  <a:cubicBezTo>
                    <a:pt x="3097" y="2649"/>
                    <a:pt x="3681" y="2521"/>
                    <a:pt x="4129" y="2265"/>
                  </a:cubicBezTo>
                  <a:cubicBezTo>
                    <a:pt x="4993" y="1753"/>
                    <a:pt x="4993" y="920"/>
                    <a:pt x="4097" y="408"/>
                  </a:cubicBezTo>
                  <a:cubicBezTo>
                    <a:pt x="3649" y="136"/>
                    <a:pt x="3065" y="0"/>
                    <a:pt x="248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6342475" y="1960325"/>
              <a:ext cx="116050" cy="67825"/>
            </a:xfrm>
            <a:custGeom>
              <a:rect b="b" l="l" r="r" t="t"/>
              <a:pathLst>
                <a:path extrusionOk="0" h="2713" w="4642">
                  <a:moveTo>
                    <a:pt x="2337" y="88"/>
                  </a:moveTo>
                  <a:cubicBezTo>
                    <a:pt x="2913" y="88"/>
                    <a:pt x="3489" y="216"/>
                    <a:pt x="3937" y="472"/>
                  </a:cubicBezTo>
                  <a:cubicBezTo>
                    <a:pt x="4353" y="696"/>
                    <a:pt x="4577" y="1016"/>
                    <a:pt x="4577" y="1369"/>
                  </a:cubicBezTo>
                  <a:cubicBezTo>
                    <a:pt x="4577" y="1689"/>
                    <a:pt x="4353" y="2009"/>
                    <a:pt x="3937" y="2265"/>
                  </a:cubicBezTo>
                  <a:cubicBezTo>
                    <a:pt x="3489" y="2521"/>
                    <a:pt x="2913" y="2649"/>
                    <a:pt x="2337" y="2649"/>
                  </a:cubicBezTo>
                  <a:cubicBezTo>
                    <a:pt x="1760" y="2649"/>
                    <a:pt x="1184" y="2521"/>
                    <a:pt x="736" y="2265"/>
                  </a:cubicBezTo>
                  <a:cubicBezTo>
                    <a:pt x="320" y="2009"/>
                    <a:pt x="96" y="1689"/>
                    <a:pt x="96" y="1369"/>
                  </a:cubicBezTo>
                  <a:cubicBezTo>
                    <a:pt x="96" y="1016"/>
                    <a:pt x="320" y="696"/>
                    <a:pt x="736" y="472"/>
                  </a:cubicBezTo>
                  <a:cubicBezTo>
                    <a:pt x="1184" y="216"/>
                    <a:pt x="1760" y="88"/>
                    <a:pt x="2337" y="88"/>
                  </a:cubicBezTo>
                  <a:close/>
                  <a:moveTo>
                    <a:pt x="2325" y="0"/>
                  </a:moveTo>
                  <a:cubicBezTo>
                    <a:pt x="1736" y="0"/>
                    <a:pt x="1152" y="136"/>
                    <a:pt x="704" y="408"/>
                  </a:cubicBezTo>
                  <a:cubicBezTo>
                    <a:pt x="256" y="664"/>
                    <a:pt x="0" y="984"/>
                    <a:pt x="0" y="1369"/>
                  </a:cubicBezTo>
                  <a:cubicBezTo>
                    <a:pt x="0" y="1721"/>
                    <a:pt x="256" y="2073"/>
                    <a:pt x="704" y="2329"/>
                  </a:cubicBezTo>
                  <a:cubicBezTo>
                    <a:pt x="1152" y="2585"/>
                    <a:pt x="1760" y="2713"/>
                    <a:pt x="2337" y="2713"/>
                  </a:cubicBezTo>
                  <a:cubicBezTo>
                    <a:pt x="2945" y="2713"/>
                    <a:pt x="3521" y="2585"/>
                    <a:pt x="3969" y="2329"/>
                  </a:cubicBezTo>
                  <a:cubicBezTo>
                    <a:pt x="4417" y="2073"/>
                    <a:pt x="4641" y="1721"/>
                    <a:pt x="4641" y="1369"/>
                  </a:cubicBezTo>
                  <a:cubicBezTo>
                    <a:pt x="4641" y="984"/>
                    <a:pt x="4385" y="664"/>
                    <a:pt x="3969" y="408"/>
                  </a:cubicBezTo>
                  <a:cubicBezTo>
                    <a:pt x="3505" y="136"/>
                    <a:pt x="2913" y="0"/>
                    <a:pt x="232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6465700" y="2016125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64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32" y="385"/>
                    <a:pt x="64" y="385"/>
                  </a:cubicBezTo>
                  <a:cubicBezTo>
                    <a:pt x="64" y="385"/>
                    <a:pt x="96" y="385"/>
                    <a:pt x="96" y="353"/>
                  </a:cubicBezTo>
                  <a:lnTo>
                    <a:pt x="96" y="33"/>
                  </a:lnTo>
                  <a:cubicBezTo>
                    <a:pt x="96" y="1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6400075" y="20433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53"/>
                  </a:lnTo>
                  <a:cubicBezTo>
                    <a:pt x="1" y="385"/>
                    <a:pt x="33" y="385"/>
                    <a:pt x="33" y="385"/>
                  </a:cubicBezTo>
                  <a:cubicBezTo>
                    <a:pt x="65" y="385"/>
                    <a:pt x="65" y="385"/>
                    <a:pt x="65" y="353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6412875" y="20425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53"/>
                  </a:lnTo>
                  <a:lnTo>
                    <a:pt x="33" y="385"/>
                  </a:lnTo>
                  <a:cubicBezTo>
                    <a:pt x="65" y="385"/>
                    <a:pt x="65" y="353"/>
                    <a:pt x="65" y="353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6425675" y="2040925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65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53"/>
                  </a:lnTo>
                  <a:cubicBezTo>
                    <a:pt x="1" y="353"/>
                    <a:pt x="33" y="385"/>
                    <a:pt x="65" y="385"/>
                  </a:cubicBezTo>
                  <a:lnTo>
                    <a:pt x="97" y="353"/>
                  </a:lnTo>
                  <a:lnTo>
                    <a:pt x="97" y="33"/>
                  </a:lnTo>
                  <a:cubicBezTo>
                    <a:pt x="97" y="1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8"/>
            <p:cNvSpPr/>
            <p:nvPr/>
          </p:nvSpPr>
          <p:spPr>
            <a:xfrm>
              <a:off x="6438475" y="20361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353"/>
                  </a:lnTo>
                  <a:cubicBezTo>
                    <a:pt x="1" y="385"/>
                    <a:pt x="1" y="417"/>
                    <a:pt x="33" y="417"/>
                  </a:cubicBezTo>
                  <a:cubicBezTo>
                    <a:pt x="33" y="417"/>
                    <a:pt x="65" y="385"/>
                    <a:pt x="65" y="353"/>
                  </a:cubicBezTo>
                  <a:lnTo>
                    <a:pt x="65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6448075" y="20305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lnTo>
                    <a:pt x="1" y="33"/>
                  </a:lnTo>
                  <a:lnTo>
                    <a:pt x="1" y="353"/>
                  </a:lnTo>
                  <a:cubicBezTo>
                    <a:pt x="1" y="385"/>
                    <a:pt x="33" y="417"/>
                    <a:pt x="33" y="417"/>
                  </a:cubicBezTo>
                  <a:cubicBezTo>
                    <a:pt x="65" y="417"/>
                    <a:pt x="65" y="385"/>
                    <a:pt x="65" y="353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8"/>
            <p:cNvSpPr/>
            <p:nvPr/>
          </p:nvSpPr>
          <p:spPr>
            <a:xfrm>
              <a:off x="6457700" y="20241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lnTo>
                    <a:pt x="0" y="385"/>
                  </a:lnTo>
                  <a:cubicBezTo>
                    <a:pt x="0" y="385"/>
                    <a:pt x="0" y="417"/>
                    <a:pt x="32" y="417"/>
                  </a:cubicBezTo>
                  <a:cubicBezTo>
                    <a:pt x="64" y="417"/>
                    <a:pt x="64" y="385"/>
                    <a:pt x="64" y="385"/>
                  </a:cubicBezTo>
                  <a:lnTo>
                    <a:pt x="64" y="65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8"/>
            <p:cNvSpPr/>
            <p:nvPr/>
          </p:nvSpPr>
          <p:spPr>
            <a:xfrm>
              <a:off x="6334475" y="20161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0" y="385"/>
                    <a:pt x="32" y="385"/>
                  </a:cubicBezTo>
                  <a:cubicBezTo>
                    <a:pt x="32" y="385"/>
                    <a:pt x="64" y="385"/>
                    <a:pt x="64" y="353"/>
                  </a:cubicBez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8"/>
            <p:cNvSpPr/>
            <p:nvPr/>
          </p:nvSpPr>
          <p:spPr>
            <a:xfrm>
              <a:off x="6387275" y="20425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53"/>
                  </a:lnTo>
                  <a:lnTo>
                    <a:pt x="32" y="385"/>
                  </a:lnTo>
                  <a:cubicBezTo>
                    <a:pt x="65" y="385"/>
                    <a:pt x="65" y="353"/>
                    <a:pt x="65" y="353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8"/>
            <p:cNvSpPr/>
            <p:nvPr/>
          </p:nvSpPr>
          <p:spPr>
            <a:xfrm>
              <a:off x="6374475" y="20409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53"/>
                  </a:lnTo>
                  <a:cubicBezTo>
                    <a:pt x="0" y="353"/>
                    <a:pt x="0" y="385"/>
                    <a:pt x="32" y="385"/>
                  </a:cubicBezTo>
                  <a:lnTo>
                    <a:pt x="64" y="353"/>
                  </a:ln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8"/>
            <p:cNvSpPr/>
            <p:nvPr/>
          </p:nvSpPr>
          <p:spPr>
            <a:xfrm>
              <a:off x="6362475" y="20361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0" y="417"/>
                    <a:pt x="32" y="417"/>
                  </a:cubicBezTo>
                  <a:cubicBezTo>
                    <a:pt x="32" y="417"/>
                    <a:pt x="64" y="385"/>
                    <a:pt x="64" y="353"/>
                  </a:cubicBezTo>
                  <a:lnTo>
                    <a:pt x="64" y="33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6352075" y="20305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32" y="417"/>
                    <a:pt x="32" y="417"/>
                  </a:cubicBezTo>
                  <a:cubicBezTo>
                    <a:pt x="64" y="417"/>
                    <a:pt x="64" y="385"/>
                    <a:pt x="64" y="353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6342475" y="2024125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32" y="1"/>
                  </a:moveTo>
                  <a:cubicBezTo>
                    <a:pt x="32" y="1"/>
                    <a:pt x="0" y="33"/>
                    <a:pt x="0" y="65"/>
                  </a:cubicBezTo>
                  <a:lnTo>
                    <a:pt x="0" y="385"/>
                  </a:lnTo>
                  <a:lnTo>
                    <a:pt x="32" y="417"/>
                  </a:lnTo>
                  <a:cubicBezTo>
                    <a:pt x="64" y="417"/>
                    <a:pt x="96" y="385"/>
                    <a:pt x="96" y="385"/>
                  </a:cubicBezTo>
                  <a:lnTo>
                    <a:pt x="96" y="65"/>
                  </a:lnTo>
                  <a:cubicBezTo>
                    <a:pt x="96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6364075" y="1972925"/>
              <a:ext cx="74425" cy="43225"/>
            </a:xfrm>
            <a:custGeom>
              <a:rect b="b" l="l" r="r" t="t"/>
              <a:pathLst>
                <a:path extrusionOk="0" h="1729" w="2977">
                  <a:moveTo>
                    <a:pt x="640" y="0"/>
                  </a:moveTo>
                  <a:lnTo>
                    <a:pt x="448" y="128"/>
                  </a:lnTo>
                  <a:lnTo>
                    <a:pt x="768" y="320"/>
                  </a:lnTo>
                  <a:cubicBezTo>
                    <a:pt x="736" y="320"/>
                    <a:pt x="704" y="352"/>
                    <a:pt x="640" y="384"/>
                  </a:cubicBezTo>
                  <a:cubicBezTo>
                    <a:pt x="608" y="384"/>
                    <a:pt x="576" y="416"/>
                    <a:pt x="544" y="448"/>
                  </a:cubicBezTo>
                  <a:lnTo>
                    <a:pt x="224" y="256"/>
                  </a:lnTo>
                  <a:lnTo>
                    <a:pt x="0" y="384"/>
                  </a:lnTo>
                  <a:lnTo>
                    <a:pt x="384" y="608"/>
                  </a:lnTo>
                  <a:cubicBezTo>
                    <a:pt x="160" y="897"/>
                    <a:pt x="256" y="1249"/>
                    <a:pt x="672" y="1505"/>
                  </a:cubicBezTo>
                  <a:cubicBezTo>
                    <a:pt x="928" y="1633"/>
                    <a:pt x="1249" y="1697"/>
                    <a:pt x="1569" y="1729"/>
                  </a:cubicBezTo>
                  <a:lnTo>
                    <a:pt x="1569" y="1505"/>
                  </a:lnTo>
                  <a:cubicBezTo>
                    <a:pt x="1345" y="1505"/>
                    <a:pt x="1121" y="1441"/>
                    <a:pt x="928" y="1345"/>
                  </a:cubicBezTo>
                  <a:cubicBezTo>
                    <a:pt x="672" y="1185"/>
                    <a:pt x="576" y="961"/>
                    <a:pt x="704" y="769"/>
                  </a:cubicBezTo>
                  <a:lnTo>
                    <a:pt x="704" y="769"/>
                  </a:lnTo>
                  <a:lnTo>
                    <a:pt x="1313" y="1121"/>
                  </a:lnTo>
                  <a:lnTo>
                    <a:pt x="1537" y="993"/>
                  </a:lnTo>
                  <a:lnTo>
                    <a:pt x="832" y="608"/>
                  </a:lnTo>
                  <a:lnTo>
                    <a:pt x="928" y="512"/>
                  </a:lnTo>
                  <a:cubicBezTo>
                    <a:pt x="960" y="512"/>
                    <a:pt x="993" y="480"/>
                    <a:pt x="1057" y="480"/>
                  </a:cubicBezTo>
                  <a:lnTo>
                    <a:pt x="1729" y="865"/>
                  </a:lnTo>
                  <a:lnTo>
                    <a:pt x="1953" y="737"/>
                  </a:lnTo>
                  <a:lnTo>
                    <a:pt x="1313" y="384"/>
                  </a:lnTo>
                  <a:cubicBezTo>
                    <a:pt x="1404" y="368"/>
                    <a:pt x="1497" y="360"/>
                    <a:pt x="1589" y="360"/>
                  </a:cubicBezTo>
                  <a:cubicBezTo>
                    <a:pt x="1855" y="360"/>
                    <a:pt x="2115" y="426"/>
                    <a:pt x="2305" y="544"/>
                  </a:cubicBezTo>
                  <a:cubicBezTo>
                    <a:pt x="2497" y="641"/>
                    <a:pt x="2593" y="769"/>
                    <a:pt x="2593" y="897"/>
                  </a:cubicBezTo>
                  <a:lnTo>
                    <a:pt x="2977" y="897"/>
                  </a:lnTo>
                  <a:cubicBezTo>
                    <a:pt x="2977" y="705"/>
                    <a:pt x="2849" y="512"/>
                    <a:pt x="2593" y="384"/>
                  </a:cubicBezTo>
                  <a:cubicBezTo>
                    <a:pt x="2329" y="222"/>
                    <a:pt x="1976" y="137"/>
                    <a:pt x="1622" y="137"/>
                  </a:cubicBezTo>
                  <a:cubicBezTo>
                    <a:pt x="1417" y="137"/>
                    <a:pt x="1212" y="166"/>
                    <a:pt x="1025" y="224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6363275" y="1971525"/>
              <a:ext cx="76025" cy="45425"/>
            </a:xfrm>
            <a:custGeom>
              <a:rect b="b" l="l" r="r" t="t"/>
              <a:pathLst>
                <a:path extrusionOk="0" h="1817" w="3041">
                  <a:moveTo>
                    <a:pt x="672" y="88"/>
                  </a:moveTo>
                  <a:lnTo>
                    <a:pt x="1057" y="312"/>
                  </a:lnTo>
                  <a:cubicBezTo>
                    <a:pt x="1250" y="252"/>
                    <a:pt x="1461" y="224"/>
                    <a:pt x="1671" y="224"/>
                  </a:cubicBezTo>
                  <a:cubicBezTo>
                    <a:pt x="2015" y="224"/>
                    <a:pt x="2354" y="301"/>
                    <a:pt x="2593" y="440"/>
                  </a:cubicBezTo>
                  <a:cubicBezTo>
                    <a:pt x="2817" y="568"/>
                    <a:pt x="2945" y="729"/>
                    <a:pt x="2977" y="889"/>
                  </a:cubicBezTo>
                  <a:lnTo>
                    <a:pt x="2657" y="889"/>
                  </a:lnTo>
                  <a:cubicBezTo>
                    <a:pt x="2625" y="761"/>
                    <a:pt x="2529" y="632"/>
                    <a:pt x="2369" y="536"/>
                  </a:cubicBezTo>
                  <a:cubicBezTo>
                    <a:pt x="2172" y="427"/>
                    <a:pt x="1930" y="378"/>
                    <a:pt x="1685" y="378"/>
                  </a:cubicBezTo>
                  <a:cubicBezTo>
                    <a:pt x="1571" y="378"/>
                    <a:pt x="1456" y="388"/>
                    <a:pt x="1345" y="408"/>
                  </a:cubicBezTo>
                  <a:cubicBezTo>
                    <a:pt x="1345" y="408"/>
                    <a:pt x="1313" y="408"/>
                    <a:pt x="1313" y="440"/>
                  </a:cubicBezTo>
                  <a:cubicBezTo>
                    <a:pt x="1313" y="440"/>
                    <a:pt x="1313" y="472"/>
                    <a:pt x="1345" y="472"/>
                  </a:cubicBezTo>
                  <a:lnTo>
                    <a:pt x="1889" y="793"/>
                  </a:lnTo>
                  <a:lnTo>
                    <a:pt x="1761" y="889"/>
                  </a:lnTo>
                  <a:lnTo>
                    <a:pt x="1089" y="472"/>
                  </a:lnTo>
                  <a:lnTo>
                    <a:pt x="1057" y="472"/>
                  </a:lnTo>
                  <a:cubicBezTo>
                    <a:pt x="992" y="504"/>
                    <a:pt x="960" y="536"/>
                    <a:pt x="928" y="536"/>
                  </a:cubicBezTo>
                  <a:lnTo>
                    <a:pt x="832" y="632"/>
                  </a:lnTo>
                  <a:lnTo>
                    <a:pt x="832" y="664"/>
                  </a:lnTo>
                  <a:lnTo>
                    <a:pt x="832" y="697"/>
                  </a:lnTo>
                  <a:lnTo>
                    <a:pt x="1473" y="1049"/>
                  </a:lnTo>
                  <a:lnTo>
                    <a:pt x="1313" y="1145"/>
                  </a:lnTo>
                  <a:lnTo>
                    <a:pt x="736" y="793"/>
                  </a:lnTo>
                  <a:cubicBezTo>
                    <a:pt x="715" y="793"/>
                    <a:pt x="708" y="778"/>
                    <a:pt x="706" y="778"/>
                  </a:cubicBezTo>
                  <a:cubicBezTo>
                    <a:pt x="704" y="778"/>
                    <a:pt x="704" y="782"/>
                    <a:pt x="704" y="793"/>
                  </a:cubicBezTo>
                  <a:lnTo>
                    <a:pt x="672" y="793"/>
                  </a:lnTo>
                  <a:cubicBezTo>
                    <a:pt x="544" y="1017"/>
                    <a:pt x="672" y="1273"/>
                    <a:pt x="928" y="1433"/>
                  </a:cubicBezTo>
                  <a:cubicBezTo>
                    <a:pt x="1089" y="1529"/>
                    <a:pt x="1313" y="1561"/>
                    <a:pt x="1537" y="1593"/>
                  </a:cubicBezTo>
                  <a:lnTo>
                    <a:pt x="1537" y="1753"/>
                  </a:lnTo>
                  <a:cubicBezTo>
                    <a:pt x="1217" y="1721"/>
                    <a:pt x="928" y="1625"/>
                    <a:pt x="704" y="1497"/>
                  </a:cubicBezTo>
                  <a:cubicBezTo>
                    <a:pt x="480" y="1401"/>
                    <a:pt x="352" y="1241"/>
                    <a:pt x="320" y="1049"/>
                  </a:cubicBezTo>
                  <a:cubicBezTo>
                    <a:pt x="288" y="921"/>
                    <a:pt x="352" y="793"/>
                    <a:pt x="448" y="664"/>
                  </a:cubicBezTo>
                  <a:lnTo>
                    <a:pt x="448" y="632"/>
                  </a:lnTo>
                  <a:lnTo>
                    <a:pt x="96" y="440"/>
                  </a:lnTo>
                  <a:lnTo>
                    <a:pt x="256" y="344"/>
                  </a:lnTo>
                  <a:lnTo>
                    <a:pt x="576" y="536"/>
                  </a:lnTo>
                  <a:lnTo>
                    <a:pt x="608" y="504"/>
                  </a:lnTo>
                  <a:cubicBezTo>
                    <a:pt x="640" y="504"/>
                    <a:pt x="672" y="472"/>
                    <a:pt x="704" y="440"/>
                  </a:cubicBezTo>
                  <a:cubicBezTo>
                    <a:pt x="736" y="440"/>
                    <a:pt x="768" y="408"/>
                    <a:pt x="800" y="408"/>
                  </a:cubicBezTo>
                  <a:lnTo>
                    <a:pt x="832" y="376"/>
                  </a:lnTo>
                  <a:cubicBezTo>
                    <a:pt x="832" y="344"/>
                    <a:pt x="832" y="344"/>
                    <a:pt x="800" y="344"/>
                  </a:cubicBezTo>
                  <a:lnTo>
                    <a:pt x="544" y="184"/>
                  </a:lnTo>
                  <a:lnTo>
                    <a:pt x="672" y="88"/>
                  </a:lnTo>
                  <a:close/>
                  <a:moveTo>
                    <a:pt x="676" y="0"/>
                  </a:moveTo>
                  <a:cubicBezTo>
                    <a:pt x="672" y="0"/>
                    <a:pt x="672" y="8"/>
                    <a:pt x="672" y="24"/>
                  </a:cubicBezTo>
                  <a:lnTo>
                    <a:pt x="448" y="152"/>
                  </a:lnTo>
                  <a:lnTo>
                    <a:pt x="448" y="184"/>
                  </a:lnTo>
                  <a:lnTo>
                    <a:pt x="448" y="216"/>
                  </a:lnTo>
                  <a:lnTo>
                    <a:pt x="736" y="344"/>
                  </a:lnTo>
                  <a:cubicBezTo>
                    <a:pt x="704" y="376"/>
                    <a:pt x="672" y="376"/>
                    <a:pt x="672" y="376"/>
                  </a:cubicBezTo>
                  <a:cubicBezTo>
                    <a:pt x="640" y="408"/>
                    <a:pt x="608" y="440"/>
                    <a:pt x="576" y="440"/>
                  </a:cubicBezTo>
                  <a:lnTo>
                    <a:pt x="288" y="280"/>
                  </a:lnTo>
                  <a:cubicBezTo>
                    <a:pt x="272" y="264"/>
                    <a:pt x="264" y="256"/>
                    <a:pt x="256" y="256"/>
                  </a:cubicBezTo>
                  <a:cubicBezTo>
                    <a:pt x="248" y="256"/>
                    <a:pt x="240" y="264"/>
                    <a:pt x="224" y="280"/>
                  </a:cubicBezTo>
                  <a:lnTo>
                    <a:pt x="32" y="376"/>
                  </a:lnTo>
                  <a:cubicBezTo>
                    <a:pt x="32" y="408"/>
                    <a:pt x="0" y="408"/>
                    <a:pt x="0" y="408"/>
                  </a:cubicBezTo>
                  <a:cubicBezTo>
                    <a:pt x="0" y="440"/>
                    <a:pt x="0" y="440"/>
                    <a:pt x="32" y="440"/>
                  </a:cubicBezTo>
                  <a:lnTo>
                    <a:pt x="384" y="664"/>
                  </a:lnTo>
                  <a:cubicBezTo>
                    <a:pt x="288" y="793"/>
                    <a:pt x="224" y="921"/>
                    <a:pt x="256" y="1081"/>
                  </a:cubicBezTo>
                  <a:cubicBezTo>
                    <a:pt x="288" y="1273"/>
                    <a:pt x="448" y="1433"/>
                    <a:pt x="672" y="1561"/>
                  </a:cubicBezTo>
                  <a:cubicBezTo>
                    <a:pt x="928" y="1721"/>
                    <a:pt x="1249" y="1785"/>
                    <a:pt x="1601" y="1817"/>
                  </a:cubicBezTo>
                  <a:lnTo>
                    <a:pt x="1601" y="1785"/>
                  </a:lnTo>
                  <a:lnTo>
                    <a:pt x="1601" y="1561"/>
                  </a:lnTo>
                  <a:cubicBezTo>
                    <a:pt x="1601" y="1529"/>
                    <a:pt x="1601" y="1529"/>
                    <a:pt x="1569" y="1529"/>
                  </a:cubicBezTo>
                  <a:cubicBezTo>
                    <a:pt x="1345" y="1497"/>
                    <a:pt x="1121" y="1465"/>
                    <a:pt x="960" y="1369"/>
                  </a:cubicBezTo>
                  <a:cubicBezTo>
                    <a:pt x="736" y="1241"/>
                    <a:pt x="640" y="1049"/>
                    <a:pt x="704" y="857"/>
                  </a:cubicBezTo>
                  <a:lnTo>
                    <a:pt x="704" y="857"/>
                  </a:lnTo>
                  <a:lnTo>
                    <a:pt x="1313" y="1209"/>
                  </a:lnTo>
                  <a:lnTo>
                    <a:pt x="1345" y="1209"/>
                  </a:lnTo>
                  <a:lnTo>
                    <a:pt x="1569" y="1081"/>
                  </a:lnTo>
                  <a:lnTo>
                    <a:pt x="1569" y="1049"/>
                  </a:lnTo>
                  <a:lnTo>
                    <a:pt x="1569" y="1017"/>
                  </a:lnTo>
                  <a:lnTo>
                    <a:pt x="896" y="632"/>
                  </a:lnTo>
                  <a:cubicBezTo>
                    <a:pt x="928" y="632"/>
                    <a:pt x="960" y="632"/>
                    <a:pt x="960" y="600"/>
                  </a:cubicBezTo>
                  <a:cubicBezTo>
                    <a:pt x="992" y="600"/>
                    <a:pt x="1025" y="568"/>
                    <a:pt x="1057" y="568"/>
                  </a:cubicBezTo>
                  <a:lnTo>
                    <a:pt x="1729" y="953"/>
                  </a:lnTo>
                  <a:lnTo>
                    <a:pt x="1761" y="953"/>
                  </a:lnTo>
                  <a:lnTo>
                    <a:pt x="1985" y="825"/>
                  </a:lnTo>
                  <a:lnTo>
                    <a:pt x="2017" y="793"/>
                  </a:lnTo>
                  <a:lnTo>
                    <a:pt x="1985" y="761"/>
                  </a:lnTo>
                  <a:lnTo>
                    <a:pt x="1441" y="440"/>
                  </a:lnTo>
                  <a:cubicBezTo>
                    <a:pt x="1495" y="435"/>
                    <a:pt x="1550" y="432"/>
                    <a:pt x="1605" y="432"/>
                  </a:cubicBezTo>
                  <a:cubicBezTo>
                    <a:pt x="1868" y="432"/>
                    <a:pt x="2119" y="494"/>
                    <a:pt x="2305" y="600"/>
                  </a:cubicBezTo>
                  <a:cubicBezTo>
                    <a:pt x="2465" y="697"/>
                    <a:pt x="2561" y="825"/>
                    <a:pt x="2593" y="953"/>
                  </a:cubicBezTo>
                  <a:cubicBezTo>
                    <a:pt x="2593" y="953"/>
                    <a:pt x="2593" y="985"/>
                    <a:pt x="2625" y="985"/>
                  </a:cubicBezTo>
                  <a:lnTo>
                    <a:pt x="3009" y="985"/>
                  </a:lnTo>
                  <a:lnTo>
                    <a:pt x="3041" y="953"/>
                  </a:lnTo>
                  <a:lnTo>
                    <a:pt x="3041" y="921"/>
                  </a:lnTo>
                  <a:cubicBezTo>
                    <a:pt x="3009" y="729"/>
                    <a:pt x="2881" y="536"/>
                    <a:pt x="2625" y="376"/>
                  </a:cubicBezTo>
                  <a:cubicBezTo>
                    <a:pt x="2352" y="229"/>
                    <a:pt x="1995" y="151"/>
                    <a:pt x="1629" y="151"/>
                  </a:cubicBezTo>
                  <a:cubicBezTo>
                    <a:pt x="1437" y="151"/>
                    <a:pt x="1243" y="172"/>
                    <a:pt x="1057" y="216"/>
                  </a:cubicBezTo>
                  <a:lnTo>
                    <a:pt x="704" y="24"/>
                  </a:lnTo>
                  <a:cubicBezTo>
                    <a:pt x="688" y="8"/>
                    <a:pt x="680" y="0"/>
                    <a:pt x="67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6353675" y="1960925"/>
              <a:ext cx="145650" cy="64625"/>
            </a:xfrm>
            <a:custGeom>
              <a:rect b="b" l="l" r="r" t="t"/>
              <a:pathLst>
                <a:path extrusionOk="0" h="2585" w="5826">
                  <a:moveTo>
                    <a:pt x="0" y="0"/>
                  </a:moveTo>
                  <a:lnTo>
                    <a:pt x="0" y="864"/>
                  </a:lnTo>
                  <a:cubicBezTo>
                    <a:pt x="0" y="1313"/>
                    <a:pt x="288" y="1761"/>
                    <a:pt x="864" y="2081"/>
                  </a:cubicBezTo>
                  <a:cubicBezTo>
                    <a:pt x="992" y="2145"/>
                    <a:pt x="1120" y="2209"/>
                    <a:pt x="1280" y="2273"/>
                  </a:cubicBezTo>
                  <a:cubicBezTo>
                    <a:pt x="1376" y="2337"/>
                    <a:pt x="1505" y="2369"/>
                    <a:pt x="1633" y="2401"/>
                  </a:cubicBezTo>
                  <a:cubicBezTo>
                    <a:pt x="1729" y="2433"/>
                    <a:pt x="1825" y="2465"/>
                    <a:pt x="1953" y="2465"/>
                  </a:cubicBezTo>
                  <a:cubicBezTo>
                    <a:pt x="2049" y="2497"/>
                    <a:pt x="2145" y="2497"/>
                    <a:pt x="2241" y="2529"/>
                  </a:cubicBezTo>
                  <a:cubicBezTo>
                    <a:pt x="2305" y="2529"/>
                    <a:pt x="2401" y="2561"/>
                    <a:pt x="2497" y="2561"/>
                  </a:cubicBezTo>
                  <a:lnTo>
                    <a:pt x="2785" y="2561"/>
                  </a:lnTo>
                  <a:cubicBezTo>
                    <a:pt x="2849" y="2577"/>
                    <a:pt x="2905" y="2585"/>
                    <a:pt x="2957" y="2585"/>
                  </a:cubicBezTo>
                  <a:cubicBezTo>
                    <a:pt x="3009" y="2585"/>
                    <a:pt x="3057" y="2577"/>
                    <a:pt x="3105" y="2561"/>
                  </a:cubicBezTo>
                  <a:lnTo>
                    <a:pt x="3425" y="2561"/>
                  </a:lnTo>
                  <a:cubicBezTo>
                    <a:pt x="3553" y="2529"/>
                    <a:pt x="3681" y="2529"/>
                    <a:pt x="3777" y="2497"/>
                  </a:cubicBezTo>
                  <a:cubicBezTo>
                    <a:pt x="4001" y="2465"/>
                    <a:pt x="4161" y="2433"/>
                    <a:pt x="4353" y="2369"/>
                  </a:cubicBezTo>
                  <a:cubicBezTo>
                    <a:pt x="4577" y="2305"/>
                    <a:pt x="4801" y="2209"/>
                    <a:pt x="4993" y="2081"/>
                  </a:cubicBezTo>
                  <a:lnTo>
                    <a:pt x="5025" y="2081"/>
                  </a:lnTo>
                  <a:cubicBezTo>
                    <a:pt x="5153" y="1985"/>
                    <a:pt x="5281" y="1889"/>
                    <a:pt x="5377" y="1793"/>
                  </a:cubicBezTo>
                  <a:lnTo>
                    <a:pt x="5569" y="1601"/>
                  </a:lnTo>
                  <a:cubicBezTo>
                    <a:pt x="5601" y="1537"/>
                    <a:pt x="5665" y="1473"/>
                    <a:pt x="5697" y="1409"/>
                  </a:cubicBezTo>
                  <a:cubicBezTo>
                    <a:pt x="5729" y="1377"/>
                    <a:pt x="5729" y="1313"/>
                    <a:pt x="5761" y="1249"/>
                  </a:cubicBezTo>
                  <a:cubicBezTo>
                    <a:pt x="5793" y="1217"/>
                    <a:pt x="5793" y="1153"/>
                    <a:pt x="5825" y="1088"/>
                  </a:cubicBezTo>
                  <a:lnTo>
                    <a:pt x="5825" y="928"/>
                  </a:lnTo>
                  <a:lnTo>
                    <a:pt x="5825" y="896"/>
                  </a:lnTo>
                  <a:lnTo>
                    <a:pt x="5825" y="224"/>
                  </a:lnTo>
                  <a:cubicBezTo>
                    <a:pt x="5793" y="288"/>
                    <a:pt x="5793" y="320"/>
                    <a:pt x="5761" y="384"/>
                  </a:cubicBezTo>
                  <a:cubicBezTo>
                    <a:pt x="5761" y="448"/>
                    <a:pt x="5729" y="512"/>
                    <a:pt x="5697" y="544"/>
                  </a:cubicBezTo>
                  <a:cubicBezTo>
                    <a:pt x="5665" y="608"/>
                    <a:pt x="5633" y="672"/>
                    <a:pt x="5569" y="736"/>
                  </a:cubicBezTo>
                  <a:cubicBezTo>
                    <a:pt x="5537" y="800"/>
                    <a:pt x="5473" y="864"/>
                    <a:pt x="5377" y="928"/>
                  </a:cubicBezTo>
                  <a:cubicBezTo>
                    <a:pt x="5281" y="1024"/>
                    <a:pt x="5153" y="1121"/>
                    <a:pt x="5025" y="1185"/>
                  </a:cubicBezTo>
                  <a:lnTo>
                    <a:pt x="4993" y="1217"/>
                  </a:lnTo>
                  <a:cubicBezTo>
                    <a:pt x="4801" y="1313"/>
                    <a:pt x="4577" y="1409"/>
                    <a:pt x="4353" y="1505"/>
                  </a:cubicBezTo>
                  <a:cubicBezTo>
                    <a:pt x="4161" y="1537"/>
                    <a:pt x="4001" y="1601"/>
                    <a:pt x="3809" y="1633"/>
                  </a:cubicBezTo>
                  <a:cubicBezTo>
                    <a:pt x="3681" y="1665"/>
                    <a:pt x="3553" y="1665"/>
                    <a:pt x="3425" y="1665"/>
                  </a:cubicBezTo>
                  <a:cubicBezTo>
                    <a:pt x="3329" y="1697"/>
                    <a:pt x="3201" y="1697"/>
                    <a:pt x="3105" y="1697"/>
                  </a:cubicBezTo>
                  <a:lnTo>
                    <a:pt x="2529" y="1697"/>
                  </a:lnTo>
                  <a:cubicBezTo>
                    <a:pt x="2433" y="1665"/>
                    <a:pt x="2337" y="1665"/>
                    <a:pt x="2241" y="1665"/>
                  </a:cubicBezTo>
                  <a:cubicBezTo>
                    <a:pt x="2145" y="1633"/>
                    <a:pt x="2049" y="1633"/>
                    <a:pt x="1953" y="1601"/>
                  </a:cubicBezTo>
                  <a:cubicBezTo>
                    <a:pt x="1825" y="1569"/>
                    <a:pt x="1729" y="1537"/>
                    <a:pt x="1633" y="1537"/>
                  </a:cubicBezTo>
                  <a:cubicBezTo>
                    <a:pt x="1505" y="1473"/>
                    <a:pt x="1409" y="1441"/>
                    <a:pt x="1280" y="1409"/>
                  </a:cubicBezTo>
                  <a:cubicBezTo>
                    <a:pt x="1120" y="1345"/>
                    <a:pt x="992" y="1281"/>
                    <a:pt x="864" y="1217"/>
                  </a:cubicBezTo>
                  <a:cubicBezTo>
                    <a:pt x="288" y="864"/>
                    <a:pt x="0" y="448"/>
                    <a:pt x="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8"/>
            <p:cNvSpPr/>
            <p:nvPr/>
          </p:nvSpPr>
          <p:spPr>
            <a:xfrm>
              <a:off x="6352875" y="1960125"/>
              <a:ext cx="147250" cy="66425"/>
            </a:xfrm>
            <a:custGeom>
              <a:rect b="b" l="l" r="r" t="t"/>
              <a:pathLst>
                <a:path extrusionOk="0" h="2657" w="5890">
                  <a:moveTo>
                    <a:pt x="64" y="416"/>
                  </a:moveTo>
                  <a:cubicBezTo>
                    <a:pt x="192" y="736"/>
                    <a:pt x="480" y="1056"/>
                    <a:pt x="864" y="1281"/>
                  </a:cubicBezTo>
                  <a:cubicBezTo>
                    <a:pt x="992" y="1345"/>
                    <a:pt x="1152" y="1409"/>
                    <a:pt x="1312" y="1473"/>
                  </a:cubicBezTo>
                  <a:cubicBezTo>
                    <a:pt x="1408" y="1537"/>
                    <a:pt x="1537" y="1569"/>
                    <a:pt x="1665" y="1601"/>
                  </a:cubicBezTo>
                  <a:cubicBezTo>
                    <a:pt x="1761" y="1633"/>
                    <a:pt x="1857" y="1665"/>
                    <a:pt x="1953" y="1665"/>
                  </a:cubicBezTo>
                  <a:cubicBezTo>
                    <a:pt x="2049" y="1697"/>
                    <a:pt x="2145" y="1697"/>
                    <a:pt x="2241" y="1729"/>
                  </a:cubicBezTo>
                  <a:cubicBezTo>
                    <a:pt x="2337" y="1729"/>
                    <a:pt x="2433" y="1761"/>
                    <a:pt x="2529" y="1761"/>
                  </a:cubicBezTo>
                  <a:lnTo>
                    <a:pt x="2817" y="1761"/>
                  </a:lnTo>
                  <a:cubicBezTo>
                    <a:pt x="2865" y="1777"/>
                    <a:pt x="2921" y="1785"/>
                    <a:pt x="2977" y="1785"/>
                  </a:cubicBezTo>
                  <a:cubicBezTo>
                    <a:pt x="3033" y="1785"/>
                    <a:pt x="3089" y="1777"/>
                    <a:pt x="3137" y="1761"/>
                  </a:cubicBezTo>
                  <a:lnTo>
                    <a:pt x="3457" y="1761"/>
                  </a:lnTo>
                  <a:cubicBezTo>
                    <a:pt x="3585" y="1729"/>
                    <a:pt x="3713" y="1729"/>
                    <a:pt x="3841" y="1697"/>
                  </a:cubicBezTo>
                  <a:cubicBezTo>
                    <a:pt x="4033" y="1665"/>
                    <a:pt x="4193" y="1633"/>
                    <a:pt x="4385" y="1569"/>
                  </a:cubicBezTo>
                  <a:cubicBezTo>
                    <a:pt x="4609" y="1473"/>
                    <a:pt x="4833" y="1377"/>
                    <a:pt x="5025" y="1281"/>
                  </a:cubicBezTo>
                  <a:cubicBezTo>
                    <a:pt x="5057" y="1281"/>
                    <a:pt x="5057" y="1281"/>
                    <a:pt x="5057" y="1249"/>
                  </a:cubicBezTo>
                  <a:cubicBezTo>
                    <a:pt x="5217" y="1185"/>
                    <a:pt x="5345" y="1088"/>
                    <a:pt x="5441" y="992"/>
                  </a:cubicBezTo>
                  <a:cubicBezTo>
                    <a:pt x="5505" y="928"/>
                    <a:pt x="5569" y="864"/>
                    <a:pt x="5633" y="768"/>
                  </a:cubicBezTo>
                  <a:cubicBezTo>
                    <a:pt x="5665" y="736"/>
                    <a:pt x="5729" y="672"/>
                    <a:pt x="5761" y="608"/>
                  </a:cubicBezTo>
                  <a:cubicBezTo>
                    <a:pt x="5793" y="544"/>
                    <a:pt x="5793" y="512"/>
                    <a:pt x="5825" y="448"/>
                  </a:cubicBezTo>
                  <a:lnTo>
                    <a:pt x="5825" y="928"/>
                  </a:lnTo>
                  <a:lnTo>
                    <a:pt x="5825" y="960"/>
                  </a:lnTo>
                  <a:cubicBezTo>
                    <a:pt x="5825" y="1024"/>
                    <a:pt x="5825" y="1056"/>
                    <a:pt x="5793" y="1120"/>
                  </a:cubicBezTo>
                  <a:cubicBezTo>
                    <a:pt x="5793" y="1185"/>
                    <a:pt x="5793" y="1217"/>
                    <a:pt x="5761" y="1281"/>
                  </a:cubicBezTo>
                  <a:cubicBezTo>
                    <a:pt x="5729" y="1345"/>
                    <a:pt x="5729" y="1377"/>
                    <a:pt x="5697" y="1441"/>
                  </a:cubicBezTo>
                  <a:cubicBezTo>
                    <a:pt x="5665" y="1505"/>
                    <a:pt x="5601" y="1569"/>
                    <a:pt x="5569" y="1601"/>
                  </a:cubicBezTo>
                  <a:cubicBezTo>
                    <a:pt x="5505" y="1665"/>
                    <a:pt x="5473" y="1729"/>
                    <a:pt x="5409" y="1793"/>
                  </a:cubicBezTo>
                  <a:lnTo>
                    <a:pt x="5025" y="2081"/>
                  </a:lnTo>
                  <a:lnTo>
                    <a:pt x="4993" y="2081"/>
                  </a:lnTo>
                  <a:cubicBezTo>
                    <a:pt x="4801" y="2209"/>
                    <a:pt x="4609" y="2305"/>
                    <a:pt x="4353" y="2369"/>
                  </a:cubicBezTo>
                  <a:cubicBezTo>
                    <a:pt x="4193" y="2433"/>
                    <a:pt x="4001" y="2465"/>
                    <a:pt x="3809" y="2497"/>
                  </a:cubicBezTo>
                  <a:cubicBezTo>
                    <a:pt x="3681" y="2529"/>
                    <a:pt x="3585" y="2561"/>
                    <a:pt x="3457" y="2561"/>
                  </a:cubicBezTo>
                  <a:cubicBezTo>
                    <a:pt x="3329" y="2561"/>
                    <a:pt x="3233" y="2561"/>
                    <a:pt x="3137" y="2593"/>
                  </a:cubicBezTo>
                  <a:lnTo>
                    <a:pt x="2817" y="2593"/>
                  </a:lnTo>
                  <a:cubicBezTo>
                    <a:pt x="2753" y="2561"/>
                    <a:pt x="2657" y="2561"/>
                    <a:pt x="2561" y="2561"/>
                  </a:cubicBezTo>
                  <a:cubicBezTo>
                    <a:pt x="2465" y="2561"/>
                    <a:pt x="2369" y="2529"/>
                    <a:pt x="2273" y="2529"/>
                  </a:cubicBezTo>
                  <a:cubicBezTo>
                    <a:pt x="2177" y="2529"/>
                    <a:pt x="2081" y="2497"/>
                    <a:pt x="1985" y="2497"/>
                  </a:cubicBezTo>
                  <a:cubicBezTo>
                    <a:pt x="1889" y="2465"/>
                    <a:pt x="1761" y="2433"/>
                    <a:pt x="1665" y="2401"/>
                  </a:cubicBezTo>
                  <a:cubicBezTo>
                    <a:pt x="1569" y="2369"/>
                    <a:pt x="1441" y="2337"/>
                    <a:pt x="1312" y="2305"/>
                  </a:cubicBezTo>
                  <a:cubicBezTo>
                    <a:pt x="1184" y="2241"/>
                    <a:pt x="1024" y="2177"/>
                    <a:pt x="896" y="2081"/>
                  </a:cubicBezTo>
                  <a:cubicBezTo>
                    <a:pt x="352" y="1761"/>
                    <a:pt x="64" y="1345"/>
                    <a:pt x="64" y="928"/>
                  </a:cubicBezTo>
                  <a:lnTo>
                    <a:pt x="64" y="416"/>
                  </a:lnTo>
                  <a:close/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928"/>
                  </a:lnTo>
                  <a:cubicBezTo>
                    <a:pt x="0" y="1377"/>
                    <a:pt x="320" y="1825"/>
                    <a:pt x="864" y="2145"/>
                  </a:cubicBezTo>
                  <a:cubicBezTo>
                    <a:pt x="992" y="2241"/>
                    <a:pt x="1152" y="2305"/>
                    <a:pt x="1280" y="2369"/>
                  </a:cubicBezTo>
                  <a:lnTo>
                    <a:pt x="1665" y="2465"/>
                  </a:lnTo>
                  <a:cubicBezTo>
                    <a:pt x="1761" y="2497"/>
                    <a:pt x="1857" y="2529"/>
                    <a:pt x="1953" y="2561"/>
                  </a:cubicBezTo>
                  <a:cubicBezTo>
                    <a:pt x="2049" y="2561"/>
                    <a:pt x="2145" y="2593"/>
                    <a:pt x="2241" y="2593"/>
                  </a:cubicBezTo>
                  <a:cubicBezTo>
                    <a:pt x="2337" y="2625"/>
                    <a:pt x="2433" y="2625"/>
                    <a:pt x="2529" y="2625"/>
                  </a:cubicBezTo>
                  <a:cubicBezTo>
                    <a:pt x="2625" y="2657"/>
                    <a:pt x="2721" y="2657"/>
                    <a:pt x="2817" y="2657"/>
                  </a:cubicBezTo>
                  <a:lnTo>
                    <a:pt x="3137" y="2657"/>
                  </a:lnTo>
                  <a:cubicBezTo>
                    <a:pt x="3233" y="2657"/>
                    <a:pt x="3361" y="2657"/>
                    <a:pt x="3457" y="2625"/>
                  </a:cubicBezTo>
                  <a:cubicBezTo>
                    <a:pt x="3585" y="2625"/>
                    <a:pt x="3713" y="2593"/>
                    <a:pt x="3841" y="2593"/>
                  </a:cubicBezTo>
                  <a:cubicBezTo>
                    <a:pt x="4033" y="2529"/>
                    <a:pt x="4225" y="2497"/>
                    <a:pt x="4385" y="2433"/>
                  </a:cubicBezTo>
                  <a:cubicBezTo>
                    <a:pt x="4609" y="2369"/>
                    <a:pt x="4833" y="2273"/>
                    <a:pt x="5025" y="2145"/>
                  </a:cubicBezTo>
                  <a:lnTo>
                    <a:pt x="5057" y="2145"/>
                  </a:lnTo>
                  <a:cubicBezTo>
                    <a:pt x="5217" y="2049"/>
                    <a:pt x="5345" y="1953"/>
                    <a:pt x="5441" y="1857"/>
                  </a:cubicBezTo>
                  <a:lnTo>
                    <a:pt x="5633" y="1665"/>
                  </a:lnTo>
                  <a:cubicBezTo>
                    <a:pt x="5665" y="1601"/>
                    <a:pt x="5729" y="1537"/>
                    <a:pt x="5761" y="1473"/>
                  </a:cubicBezTo>
                  <a:cubicBezTo>
                    <a:pt x="5793" y="1409"/>
                    <a:pt x="5825" y="1377"/>
                    <a:pt x="5825" y="1313"/>
                  </a:cubicBezTo>
                  <a:cubicBezTo>
                    <a:pt x="5857" y="1249"/>
                    <a:pt x="5857" y="1185"/>
                    <a:pt x="5889" y="1153"/>
                  </a:cubicBezTo>
                  <a:lnTo>
                    <a:pt x="5889" y="960"/>
                  </a:lnTo>
                  <a:lnTo>
                    <a:pt x="5889" y="928"/>
                  </a:lnTo>
                  <a:lnTo>
                    <a:pt x="5889" y="64"/>
                  </a:lnTo>
                  <a:cubicBezTo>
                    <a:pt x="5889" y="32"/>
                    <a:pt x="5889" y="32"/>
                    <a:pt x="5857" y="32"/>
                  </a:cubicBezTo>
                  <a:cubicBezTo>
                    <a:pt x="5857" y="32"/>
                    <a:pt x="5825" y="32"/>
                    <a:pt x="5825" y="64"/>
                  </a:cubicBezTo>
                  <a:lnTo>
                    <a:pt x="5825" y="96"/>
                  </a:lnTo>
                  <a:lnTo>
                    <a:pt x="5825" y="256"/>
                  </a:lnTo>
                  <a:cubicBezTo>
                    <a:pt x="5793" y="320"/>
                    <a:pt x="5793" y="352"/>
                    <a:pt x="5761" y="416"/>
                  </a:cubicBezTo>
                  <a:cubicBezTo>
                    <a:pt x="5761" y="448"/>
                    <a:pt x="5729" y="512"/>
                    <a:pt x="5697" y="576"/>
                  </a:cubicBezTo>
                  <a:cubicBezTo>
                    <a:pt x="5665" y="640"/>
                    <a:pt x="5633" y="672"/>
                    <a:pt x="5569" y="736"/>
                  </a:cubicBezTo>
                  <a:cubicBezTo>
                    <a:pt x="5537" y="800"/>
                    <a:pt x="5473" y="864"/>
                    <a:pt x="5409" y="928"/>
                  </a:cubicBezTo>
                  <a:cubicBezTo>
                    <a:pt x="5281" y="1024"/>
                    <a:pt x="5185" y="1120"/>
                    <a:pt x="5025" y="1185"/>
                  </a:cubicBezTo>
                  <a:cubicBezTo>
                    <a:pt x="5025" y="1217"/>
                    <a:pt x="5025" y="1217"/>
                    <a:pt x="4993" y="1217"/>
                  </a:cubicBezTo>
                  <a:cubicBezTo>
                    <a:pt x="4801" y="1345"/>
                    <a:pt x="4609" y="1409"/>
                    <a:pt x="4353" y="1505"/>
                  </a:cubicBezTo>
                  <a:cubicBezTo>
                    <a:pt x="4193" y="1569"/>
                    <a:pt x="4001" y="1601"/>
                    <a:pt x="3809" y="1633"/>
                  </a:cubicBezTo>
                  <a:cubicBezTo>
                    <a:pt x="3713" y="1665"/>
                    <a:pt x="3585" y="1665"/>
                    <a:pt x="3457" y="1697"/>
                  </a:cubicBezTo>
                  <a:lnTo>
                    <a:pt x="2561" y="1697"/>
                  </a:lnTo>
                  <a:cubicBezTo>
                    <a:pt x="2465" y="1697"/>
                    <a:pt x="2369" y="1665"/>
                    <a:pt x="2273" y="1665"/>
                  </a:cubicBezTo>
                  <a:cubicBezTo>
                    <a:pt x="2177" y="1633"/>
                    <a:pt x="2081" y="1633"/>
                    <a:pt x="1985" y="1601"/>
                  </a:cubicBezTo>
                  <a:cubicBezTo>
                    <a:pt x="1889" y="1601"/>
                    <a:pt x="1761" y="1569"/>
                    <a:pt x="1665" y="1537"/>
                  </a:cubicBezTo>
                  <a:cubicBezTo>
                    <a:pt x="1569" y="1505"/>
                    <a:pt x="1441" y="1473"/>
                    <a:pt x="1312" y="1409"/>
                  </a:cubicBezTo>
                  <a:cubicBezTo>
                    <a:pt x="1184" y="1345"/>
                    <a:pt x="1056" y="1281"/>
                    <a:pt x="928" y="1217"/>
                  </a:cubicBezTo>
                  <a:cubicBezTo>
                    <a:pt x="384" y="896"/>
                    <a:pt x="64" y="480"/>
                    <a:pt x="64" y="32"/>
                  </a:cubicBez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6346475" y="1919300"/>
              <a:ext cx="160050" cy="84650"/>
            </a:xfrm>
            <a:custGeom>
              <a:rect b="b" l="l" r="r" t="t"/>
              <a:pathLst>
                <a:path extrusionOk="0" h="3386" w="6402">
                  <a:moveTo>
                    <a:pt x="3197" y="1"/>
                  </a:moveTo>
                  <a:cubicBezTo>
                    <a:pt x="2449" y="1"/>
                    <a:pt x="1697" y="161"/>
                    <a:pt x="1120" y="481"/>
                  </a:cubicBezTo>
                  <a:cubicBezTo>
                    <a:pt x="0" y="1153"/>
                    <a:pt x="0" y="2209"/>
                    <a:pt x="1152" y="2882"/>
                  </a:cubicBezTo>
                  <a:cubicBezTo>
                    <a:pt x="1729" y="3218"/>
                    <a:pt x="2473" y="3386"/>
                    <a:pt x="3217" y="3386"/>
                  </a:cubicBezTo>
                  <a:cubicBezTo>
                    <a:pt x="3961" y="3386"/>
                    <a:pt x="4705" y="3218"/>
                    <a:pt x="5281" y="2882"/>
                  </a:cubicBezTo>
                  <a:cubicBezTo>
                    <a:pt x="6401" y="2209"/>
                    <a:pt x="6401" y="1153"/>
                    <a:pt x="5249" y="481"/>
                  </a:cubicBezTo>
                  <a:cubicBezTo>
                    <a:pt x="4689" y="161"/>
                    <a:pt x="3945" y="1"/>
                    <a:pt x="3197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6352875" y="1918500"/>
              <a:ext cx="147250" cy="85650"/>
            </a:xfrm>
            <a:custGeom>
              <a:rect b="b" l="l" r="r" t="t"/>
              <a:pathLst>
                <a:path extrusionOk="0" h="3426" w="5890">
                  <a:moveTo>
                    <a:pt x="2945" y="65"/>
                  </a:moveTo>
                  <a:cubicBezTo>
                    <a:pt x="3681" y="65"/>
                    <a:pt x="4417" y="225"/>
                    <a:pt x="4993" y="545"/>
                  </a:cubicBezTo>
                  <a:cubicBezTo>
                    <a:pt x="5537" y="865"/>
                    <a:pt x="5825" y="1281"/>
                    <a:pt x="5825" y="1729"/>
                  </a:cubicBezTo>
                  <a:cubicBezTo>
                    <a:pt x="5825" y="2145"/>
                    <a:pt x="5537" y="2561"/>
                    <a:pt x="4993" y="2882"/>
                  </a:cubicBezTo>
                  <a:cubicBezTo>
                    <a:pt x="4433" y="3202"/>
                    <a:pt x="3697" y="3362"/>
                    <a:pt x="2957" y="3362"/>
                  </a:cubicBezTo>
                  <a:cubicBezTo>
                    <a:pt x="2217" y="3362"/>
                    <a:pt x="1473" y="3202"/>
                    <a:pt x="896" y="2882"/>
                  </a:cubicBezTo>
                  <a:cubicBezTo>
                    <a:pt x="352" y="2561"/>
                    <a:pt x="64" y="2145"/>
                    <a:pt x="64" y="1697"/>
                  </a:cubicBezTo>
                  <a:cubicBezTo>
                    <a:pt x="64" y="1281"/>
                    <a:pt x="352" y="865"/>
                    <a:pt x="896" y="545"/>
                  </a:cubicBezTo>
                  <a:cubicBezTo>
                    <a:pt x="1473" y="225"/>
                    <a:pt x="2209" y="65"/>
                    <a:pt x="2945" y="65"/>
                  </a:cubicBezTo>
                  <a:close/>
                  <a:moveTo>
                    <a:pt x="2933" y="1"/>
                  </a:moveTo>
                  <a:cubicBezTo>
                    <a:pt x="2177" y="1"/>
                    <a:pt x="1424" y="161"/>
                    <a:pt x="864" y="481"/>
                  </a:cubicBezTo>
                  <a:cubicBezTo>
                    <a:pt x="288" y="801"/>
                    <a:pt x="0" y="1249"/>
                    <a:pt x="0" y="1697"/>
                  </a:cubicBezTo>
                  <a:cubicBezTo>
                    <a:pt x="0" y="2177"/>
                    <a:pt x="320" y="2625"/>
                    <a:pt x="864" y="2946"/>
                  </a:cubicBezTo>
                  <a:cubicBezTo>
                    <a:pt x="1441" y="3266"/>
                    <a:pt x="2209" y="3426"/>
                    <a:pt x="2945" y="3426"/>
                  </a:cubicBezTo>
                  <a:cubicBezTo>
                    <a:pt x="3713" y="3426"/>
                    <a:pt x="4481" y="3266"/>
                    <a:pt x="5025" y="2946"/>
                  </a:cubicBezTo>
                  <a:cubicBezTo>
                    <a:pt x="5601" y="2625"/>
                    <a:pt x="5889" y="2177"/>
                    <a:pt x="5889" y="1729"/>
                  </a:cubicBezTo>
                  <a:cubicBezTo>
                    <a:pt x="5889" y="1249"/>
                    <a:pt x="5569" y="833"/>
                    <a:pt x="5025" y="481"/>
                  </a:cubicBezTo>
                  <a:cubicBezTo>
                    <a:pt x="4449" y="161"/>
                    <a:pt x="3689" y="1"/>
                    <a:pt x="29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6364075" y="1928125"/>
              <a:ext cx="124850" cy="66425"/>
            </a:xfrm>
            <a:custGeom>
              <a:rect b="b" l="l" r="r" t="t"/>
              <a:pathLst>
                <a:path extrusionOk="0" h="2657" w="4994">
                  <a:moveTo>
                    <a:pt x="2497" y="0"/>
                  </a:moveTo>
                  <a:cubicBezTo>
                    <a:pt x="1913" y="0"/>
                    <a:pt x="1329" y="128"/>
                    <a:pt x="896" y="384"/>
                  </a:cubicBezTo>
                  <a:cubicBezTo>
                    <a:pt x="0" y="928"/>
                    <a:pt x="0" y="1760"/>
                    <a:pt x="896" y="2272"/>
                  </a:cubicBezTo>
                  <a:cubicBezTo>
                    <a:pt x="1345" y="2529"/>
                    <a:pt x="1929" y="2657"/>
                    <a:pt x="2513" y="2657"/>
                  </a:cubicBezTo>
                  <a:cubicBezTo>
                    <a:pt x="3097" y="2657"/>
                    <a:pt x="3681" y="2529"/>
                    <a:pt x="4129" y="2272"/>
                  </a:cubicBezTo>
                  <a:cubicBezTo>
                    <a:pt x="4993" y="1760"/>
                    <a:pt x="4993" y="928"/>
                    <a:pt x="4097" y="384"/>
                  </a:cubicBezTo>
                  <a:cubicBezTo>
                    <a:pt x="3665" y="128"/>
                    <a:pt x="3081" y="0"/>
                    <a:pt x="2497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6368875" y="1927325"/>
              <a:ext cx="116050" cy="68025"/>
            </a:xfrm>
            <a:custGeom>
              <a:rect b="b" l="l" r="r" t="t"/>
              <a:pathLst>
                <a:path extrusionOk="0" h="2721" w="4642">
                  <a:moveTo>
                    <a:pt x="2305" y="64"/>
                  </a:moveTo>
                  <a:cubicBezTo>
                    <a:pt x="2881" y="64"/>
                    <a:pt x="3457" y="192"/>
                    <a:pt x="3905" y="448"/>
                  </a:cubicBezTo>
                  <a:cubicBezTo>
                    <a:pt x="4321" y="704"/>
                    <a:pt x="4545" y="1024"/>
                    <a:pt x="4545" y="1376"/>
                  </a:cubicBezTo>
                  <a:cubicBezTo>
                    <a:pt x="4545" y="1696"/>
                    <a:pt x="4321" y="2016"/>
                    <a:pt x="3905" y="2272"/>
                  </a:cubicBezTo>
                  <a:cubicBezTo>
                    <a:pt x="3473" y="2529"/>
                    <a:pt x="2897" y="2657"/>
                    <a:pt x="2321" y="2657"/>
                  </a:cubicBezTo>
                  <a:cubicBezTo>
                    <a:pt x="1745" y="2657"/>
                    <a:pt x="1169" y="2529"/>
                    <a:pt x="736" y="2272"/>
                  </a:cubicBezTo>
                  <a:cubicBezTo>
                    <a:pt x="288" y="2016"/>
                    <a:pt x="64" y="1696"/>
                    <a:pt x="64" y="1376"/>
                  </a:cubicBezTo>
                  <a:cubicBezTo>
                    <a:pt x="64" y="1024"/>
                    <a:pt x="288" y="704"/>
                    <a:pt x="704" y="448"/>
                  </a:cubicBezTo>
                  <a:cubicBezTo>
                    <a:pt x="1153" y="192"/>
                    <a:pt x="1729" y="64"/>
                    <a:pt x="2305" y="64"/>
                  </a:cubicBezTo>
                  <a:close/>
                  <a:moveTo>
                    <a:pt x="2305" y="0"/>
                  </a:moveTo>
                  <a:cubicBezTo>
                    <a:pt x="1713" y="0"/>
                    <a:pt x="1121" y="128"/>
                    <a:pt x="672" y="384"/>
                  </a:cubicBezTo>
                  <a:cubicBezTo>
                    <a:pt x="224" y="640"/>
                    <a:pt x="0" y="992"/>
                    <a:pt x="0" y="1376"/>
                  </a:cubicBezTo>
                  <a:cubicBezTo>
                    <a:pt x="0" y="1728"/>
                    <a:pt x="224" y="2080"/>
                    <a:pt x="672" y="2336"/>
                  </a:cubicBezTo>
                  <a:cubicBezTo>
                    <a:pt x="1121" y="2593"/>
                    <a:pt x="1729" y="2721"/>
                    <a:pt x="2305" y="2721"/>
                  </a:cubicBezTo>
                  <a:cubicBezTo>
                    <a:pt x="2913" y="2721"/>
                    <a:pt x="3489" y="2593"/>
                    <a:pt x="3937" y="2336"/>
                  </a:cubicBezTo>
                  <a:cubicBezTo>
                    <a:pt x="4385" y="2080"/>
                    <a:pt x="4641" y="1728"/>
                    <a:pt x="4641" y="1376"/>
                  </a:cubicBezTo>
                  <a:cubicBezTo>
                    <a:pt x="4641" y="992"/>
                    <a:pt x="4385" y="640"/>
                    <a:pt x="3937" y="384"/>
                  </a:cubicBezTo>
                  <a:cubicBezTo>
                    <a:pt x="3489" y="128"/>
                    <a:pt x="2897" y="0"/>
                    <a:pt x="230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8"/>
            <p:cNvSpPr/>
            <p:nvPr/>
          </p:nvSpPr>
          <p:spPr>
            <a:xfrm>
              <a:off x="6492100" y="19833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53"/>
                  </a:lnTo>
                  <a:cubicBezTo>
                    <a:pt x="0" y="385"/>
                    <a:pt x="0" y="385"/>
                    <a:pt x="32" y="385"/>
                  </a:cubicBezTo>
                  <a:cubicBezTo>
                    <a:pt x="64" y="385"/>
                    <a:pt x="64" y="385"/>
                    <a:pt x="64" y="353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6425675" y="2010525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65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53"/>
                  </a:lnTo>
                  <a:cubicBezTo>
                    <a:pt x="1" y="353"/>
                    <a:pt x="33" y="385"/>
                    <a:pt x="65" y="385"/>
                  </a:cubicBezTo>
                  <a:lnTo>
                    <a:pt x="97" y="353"/>
                  </a:lnTo>
                  <a:lnTo>
                    <a:pt x="97" y="33"/>
                  </a:lnTo>
                  <a:cubicBezTo>
                    <a:pt x="97" y="1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8"/>
            <p:cNvSpPr/>
            <p:nvPr/>
          </p:nvSpPr>
          <p:spPr>
            <a:xfrm>
              <a:off x="6438475" y="2008925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65" y="1"/>
                  </a:moveTo>
                  <a:cubicBezTo>
                    <a:pt x="33" y="1"/>
                    <a:pt x="1" y="33"/>
                    <a:pt x="1" y="65"/>
                  </a:cubicBezTo>
                  <a:lnTo>
                    <a:pt x="1" y="385"/>
                  </a:lnTo>
                  <a:cubicBezTo>
                    <a:pt x="1" y="385"/>
                    <a:pt x="33" y="417"/>
                    <a:pt x="65" y="417"/>
                  </a:cubicBezTo>
                  <a:lnTo>
                    <a:pt x="97" y="385"/>
                  </a:lnTo>
                  <a:lnTo>
                    <a:pt x="97" y="65"/>
                  </a:lnTo>
                  <a:cubicBezTo>
                    <a:pt x="97" y="33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8"/>
            <p:cNvSpPr/>
            <p:nvPr/>
          </p:nvSpPr>
          <p:spPr>
            <a:xfrm>
              <a:off x="6452075" y="20073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cubicBezTo>
                    <a:pt x="1" y="1"/>
                    <a:pt x="1" y="33"/>
                    <a:pt x="1" y="65"/>
                  </a:cubicBezTo>
                  <a:lnTo>
                    <a:pt x="1" y="385"/>
                  </a:lnTo>
                  <a:cubicBezTo>
                    <a:pt x="1" y="385"/>
                    <a:pt x="1" y="417"/>
                    <a:pt x="33" y="417"/>
                  </a:cubicBezTo>
                  <a:cubicBezTo>
                    <a:pt x="65" y="417"/>
                    <a:pt x="65" y="385"/>
                    <a:pt x="65" y="385"/>
                  </a:cubicBezTo>
                  <a:lnTo>
                    <a:pt x="65" y="65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8"/>
            <p:cNvSpPr/>
            <p:nvPr/>
          </p:nvSpPr>
          <p:spPr>
            <a:xfrm>
              <a:off x="6464100" y="20033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0" y="385"/>
                    <a:pt x="32" y="385"/>
                  </a:cubicBezTo>
                  <a:cubicBezTo>
                    <a:pt x="64" y="385"/>
                    <a:pt x="64" y="385"/>
                    <a:pt x="64" y="353"/>
                  </a:cubicBezTo>
                  <a:lnTo>
                    <a:pt x="64" y="33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6473700" y="1997725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32" y="1"/>
                  </a:moveTo>
                  <a:lnTo>
                    <a:pt x="0" y="33"/>
                  </a:lnTo>
                  <a:lnTo>
                    <a:pt x="0" y="353"/>
                  </a:lnTo>
                  <a:cubicBezTo>
                    <a:pt x="0" y="385"/>
                    <a:pt x="32" y="385"/>
                    <a:pt x="32" y="385"/>
                  </a:cubicBezTo>
                  <a:cubicBezTo>
                    <a:pt x="64" y="385"/>
                    <a:pt x="96" y="385"/>
                    <a:pt x="96" y="353"/>
                  </a:cubicBezTo>
                  <a:lnTo>
                    <a:pt x="96" y="33"/>
                  </a:lnTo>
                  <a:cubicBezTo>
                    <a:pt x="96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6483300" y="19913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32" y="417"/>
                    <a:pt x="32" y="417"/>
                  </a:cubicBezTo>
                  <a:cubicBezTo>
                    <a:pt x="64" y="417"/>
                    <a:pt x="64" y="385"/>
                    <a:pt x="64" y="353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6360075" y="19833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53"/>
                  </a:lnTo>
                  <a:cubicBezTo>
                    <a:pt x="0" y="385"/>
                    <a:pt x="0" y="385"/>
                    <a:pt x="32" y="385"/>
                  </a:cubicBezTo>
                  <a:cubicBezTo>
                    <a:pt x="64" y="385"/>
                    <a:pt x="64" y="385"/>
                    <a:pt x="64" y="353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6412875" y="2008925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33" y="1"/>
                  </a:moveTo>
                  <a:cubicBezTo>
                    <a:pt x="33" y="1"/>
                    <a:pt x="1" y="33"/>
                    <a:pt x="1" y="65"/>
                  </a:cubicBezTo>
                  <a:lnTo>
                    <a:pt x="1" y="385"/>
                  </a:lnTo>
                  <a:lnTo>
                    <a:pt x="33" y="417"/>
                  </a:lnTo>
                  <a:cubicBezTo>
                    <a:pt x="65" y="417"/>
                    <a:pt x="65" y="385"/>
                    <a:pt x="97" y="385"/>
                  </a:cubicBezTo>
                  <a:lnTo>
                    <a:pt x="97" y="65"/>
                  </a:lnTo>
                  <a:cubicBezTo>
                    <a:pt x="97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6400075" y="20073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3" y="1"/>
                  </a:moveTo>
                  <a:cubicBezTo>
                    <a:pt x="1" y="1"/>
                    <a:pt x="1" y="33"/>
                    <a:pt x="1" y="65"/>
                  </a:cubicBezTo>
                  <a:lnTo>
                    <a:pt x="1" y="385"/>
                  </a:lnTo>
                  <a:cubicBezTo>
                    <a:pt x="1" y="385"/>
                    <a:pt x="1" y="417"/>
                    <a:pt x="33" y="417"/>
                  </a:cubicBezTo>
                  <a:cubicBezTo>
                    <a:pt x="65" y="417"/>
                    <a:pt x="65" y="385"/>
                    <a:pt x="65" y="385"/>
                  </a:cubicBezTo>
                  <a:lnTo>
                    <a:pt x="65" y="65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6388075" y="20033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0" y="385"/>
                    <a:pt x="33" y="385"/>
                  </a:cubicBezTo>
                  <a:cubicBezTo>
                    <a:pt x="65" y="385"/>
                    <a:pt x="65" y="385"/>
                    <a:pt x="65" y="353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8"/>
            <p:cNvSpPr/>
            <p:nvPr/>
          </p:nvSpPr>
          <p:spPr>
            <a:xfrm>
              <a:off x="6377675" y="1997725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32" y="1"/>
                  </a:moveTo>
                  <a:lnTo>
                    <a:pt x="0" y="33"/>
                  </a:lnTo>
                  <a:lnTo>
                    <a:pt x="0" y="353"/>
                  </a:lnTo>
                  <a:cubicBezTo>
                    <a:pt x="0" y="385"/>
                    <a:pt x="32" y="385"/>
                    <a:pt x="32" y="385"/>
                  </a:cubicBezTo>
                  <a:cubicBezTo>
                    <a:pt x="64" y="385"/>
                    <a:pt x="96" y="385"/>
                    <a:pt x="96" y="353"/>
                  </a:cubicBezTo>
                  <a:lnTo>
                    <a:pt x="96" y="33"/>
                  </a:lnTo>
                  <a:cubicBezTo>
                    <a:pt x="96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6368075" y="1991325"/>
              <a:ext cx="2425" cy="10425"/>
            </a:xfrm>
            <a:custGeom>
              <a:rect b="b" l="l" r="r" t="t"/>
              <a:pathLst>
                <a:path extrusionOk="0" h="417" w="97">
                  <a:moveTo>
                    <a:pt x="64" y="1"/>
                  </a:moveTo>
                  <a:cubicBezTo>
                    <a:pt x="32" y="1"/>
                    <a:pt x="0" y="33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32" y="417"/>
                    <a:pt x="64" y="417"/>
                  </a:cubicBezTo>
                  <a:cubicBezTo>
                    <a:pt x="64" y="417"/>
                    <a:pt x="96" y="385"/>
                    <a:pt x="96" y="353"/>
                  </a:cubicBezTo>
                  <a:lnTo>
                    <a:pt x="96" y="33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6390475" y="1940125"/>
              <a:ext cx="74450" cy="43225"/>
            </a:xfrm>
            <a:custGeom>
              <a:rect b="b" l="l" r="r" t="t"/>
              <a:pathLst>
                <a:path extrusionOk="0" h="1729" w="2978">
                  <a:moveTo>
                    <a:pt x="609" y="0"/>
                  </a:moveTo>
                  <a:lnTo>
                    <a:pt x="417" y="128"/>
                  </a:lnTo>
                  <a:lnTo>
                    <a:pt x="737" y="320"/>
                  </a:lnTo>
                  <a:cubicBezTo>
                    <a:pt x="705" y="320"/>
                    <a:pt x="673" y="352"/>
                    <a:pt x="641" y="384"/>
                  </a:cubicBezTo>
                  <a:cubicBezTo>
                    <a:pt x="577" y="384"/>
                    <a:pt x="577" y="416"/>
                    <a:pt x="513" y="448"/>
                  </a:cubicBezTo>
                  <a:lnTo>
                    <a:pt x="193" y="256"/>
                  </a:lnTo>
                  <a:lnTo>
                    <a:pt x="1" y="384"/>
                  </a:lnTo>
                  <a:lnTo>
                    <a:pt x="385" y="576"/>
                  </a:lnTo>
                  <a:cubicBezTo>
                    <a:pt x="129" y="896"/>
                    <a:pt x="225" y="1248"/>
                    <a:pt x="641" y="1504"/>
                  </a:cubicBezTo>
                  <a:cubicBezTo>
                    <a:pt x="897" y="1632"/>
                    <a:pt x="1217" y="1696"/>
                    <a:pt x="1537" y="1728"/>
                  </a:cubicBezTo>
                  <a:lnTo>
                    <a:pt x="1537" y="1504"/>
                  </a:lnTo>
                  <a:cubicBezTo>
                    <a:pt x="1313" y="1504"/>
                    <a:pt x="1089" y="1440"/>
                    <a:pt x="897" y="1344"/>
                  </a:cubicBezTo>
                  <a:cubicBezTo>
                    <a:pt x="641" y="1184"/>
                    <a:pt x="577" y="960"/>
                    <a:pt x="673" y="768"/>
                  </a:cubicBezTo>
                  <a:lnTo>
                    <a:pt x="673" y="768"/>
                  </a:lnTo>
                  <a:lnTo>
                    <a:pt x="1281" y="1120"/>
                  </a:lnTo>
                  <a:lnTo>
                    <a:pt x="1505" y="992"/>
                  </a:lnTo>
                  <a:lnTo>
                    <a:pt x="801" y="576"/>
                  </a:lnTo>
                  <a:cubicBezTo>
                    <a:pt x="833" y="576"/>
                    <a:pt x="865" y="544"/>
                    <a:pt x="897" y="512"/>
                  </a:cubicBezTo>
                  <a:cubicBezTo>
                    <a:pt x="929" y="512"/>
                    <a:pt x="993" y="480"/>
                    <a:pt x="1025" y="480"/>
                  </a:cubicBezTo>
                  <a:lnTo>
                    <a:pt x="1697" y="864"/>
                  </a:lnTo>
                  <a:lnTo>
                    <a:pt x="1921" y="736"/>
                  </a:lnTo>
                  <a:lnTo>
                    <a:pt x="1313" y="384"/>
                  </a:lnTo>
                  <a:cubicBezTo>
                    <a:pt x="1399" y="367"/>
                    <a:pt x="1489" y="359"/>
                    <a:pt x="1581" y="359"/>
                  </a:cubicBezTo>
                  <a:cubicBezTo>
                    <a:pt x="1832" y="359"/>
                    <a:pt x="2094" y="419"/>
                    <a:pt x="2305" y="512"/>
                  </a:cubicBezTo>
                  <a:cubicBezTo>
                    <a:pt x="2465" y="640"/>
                    <a:pt x="2561" y="768"/>
                    <a:pt x="2593" y="896"/>
                  </a:cubicBezTo>
                  <a:lnTo>
                    <a:pt x="2977" y="896"/>
                  </a:lnTo>
                  <a:cubicBezTo>
                    <a:pt x="2945" y="704"/>
                    <a:pt x="2817" y="512"/>
                    <a:pt x="2561" y="384"/>
                  </a:cubicBezTo>
                  <a:cubicBezTo>
                    <a:pt x="2298" y="222"/>
                    <a:pt x="1944" y="137"/>
                    <a:pt x="1590" y="137"/>
                  </a:cubicBezTo>
                  <a:cubicBezTo>
                    <a:pt x="1386" y="137"/>
                    <a:pt x="1181" y="165"/>
                    <a:pt x="993" y="224"/>
                  </a:cubicBezTo>
                  <a:lnTo>
                    <a:pt x="60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6389675" y="1938725"/>
              <a:ext cx="75250" cy="45425"/>
            </a:xfrm>
            <a:custGeom>
              <a:rect b="b" l="l" r="r" t="t"/>
              <a:pathLst>
                <a:path extrusionOk="0" h="1817" w="3010">
                  <a:moveTo>
                    <a:pt x="673" y="88"/>
                  </a:moveTo>
                  <a:lnTo>
                    <a:pt x="1025" y="280"/>
                  </a:lnTo>
                  <a:cubicBezTo>
                    <a:pt x="1025" y="312"/>
                    <a:pt x="1025" y="312"/>
                    <a:pt x="1057" y="312"/>
                  </a:cubicBezTo>
                  <a:cubicBezTo>
                    <a:pt x="1250" y="252"/>
                    <a:pt x="1457" y="223"/>
                    <a:pt x="1660" y="223"/>
                  </a:cubicBezTo>
                  <a:cubicBezTo>
                    <a:pt x="1996" y="223"/>
                    <a:pt x="2322" y="301"/>
                    <a:pt x="2561" y="440"/>
                  </a:cubicBezTo>
                  <a:cubicBezTo>
                    <a:pt x="2785" y="568"/>
                    <a:pt x="2913" y="728"/>
                    <a:pt x="2945" y="888"/>
                  </a:cubicBezTo>
                  <a:lnTo>
                    <a:pt x="2625" y="888"/>
                  </a:lnTo>
                  <a:cubicBezTo>
                    <a:pt x="2593" y="760"/>
                    <a:pt x="2497" y="632"/>
                    <a:pt x="2337" y="536"/>
                  </a:cubicBezTo>
                  <a:cubicBezTo>
                    <a:pt x="2162" y="427"/>
                    <a:pt x="1927" y="377"/>
                    <a:pt x="1674" y="377"/>
                  </a:cubicBezTo>
                  <a:cubicBezTo>
                    <a:pt x="1556" y="377"/>
                    <a:pt x="1434" y="388"/>
                    <a:pt x="1313" y="408"/>
                  </a:cubicBezTo>
                  <a:lnTo>
                    <a:pt x="1281" y="440"/>
                  </a:lnTo>
                  <a:cubicBezTo>
                    <a:pt x="1281" y="440"/>
                    <a:pt x="1313" y="440"/>
                    <a:pt x="1313" y="472"/>
                  </a:cubicBezTo>
                  <a:lnTo>
                    <a:pt x="1889" y="792"/>
                  </a:lnTo>
                  <a:lnTo>
                    <a:pt x="1729" y="888"/>
                  </a:lnTo>
                  <a:lnTo>
                    <a:pt x="1057" y="472"/>
                  </a:lnTo>
                  <a:lnTo>
                    <a:pt x="1025" y="472"/>
                  </a:lnTo>
                  <a:cubicBezTo>
                    <a:pt x="993" y="504"/>
                    <a:pt x="961" y="536"/>
                    <a:pt x="897" y="536"/>
                  </a:cubicBezTo>
                  <a:lnTo>
                    <a:pt x="801" y="632"/>
                  </a:lnTo>
                  <a:lnTo>
                    <a:pt x="801" y="664"/>
                  </a:lnTo>
                  <a:lnTo>
                    <a:pt x="1441" y="1048"/>
                  </a:lnTo>
                  <a:lnTo>
                    <a:pt x="1313" y="1144"/>
                  </a:lnTo>
                  <a:lnTo>
                    <a:pt x="705" y="792"/>
                  </a:lnTo>
                  <a:cubicBezTo>
                    <a:pt x="705" y="760"/>
                    <a:pt x="673" y="760"/>
                    <a:pt x="673" y="760"/>
                  </a:cubicBezTo>
                  <a:cubicBezTo>
                    <a:pt x="673" y="760"/>
                    <a:pt x="673" y="792"/>
                    <a:pt x="641" y="792"/>
                  </a:cubicBezTo>
                  <a:cubicBezTo>
                    <a:pt x="545" y="1016"/>
                    <a:pt x="641" y="1240"/>
                    <a:pt x="929" y="1432"/>
                  </a:cubicBezTo>
                  <a:cubicBezTo>
                    <a:pt x="1089" y="1496"/>
                    <a:pt x="1281" y="1560"/>
                    <a:pt x="1505" y="1592"/>
                  </a:cubicBezTo>
                  <a:lnTo>
                    <a:pt x="1505" y="1720"/>
                  </a:lnTo>
                  <a:cubicBezTo>
                    <a:pt x="1217" y="1720"/>
                    <a:pt x="897" y="1624"/>
                    <a:pt x="673" y="1496"/>
                  </a:cubicBezTo>
                  <a:cubicBezTo>
                    <a:pt x="481" y="1400"/>
                    <a:pt x="353" y="1240"/>
                    <a:pt x="289" y="1048"/>
                  </a:cubicBezTo>
                  <a:cubicBezTo>
                    <a:pt x="289" y="920"/>
                    <a:pt x="321" y="792"/>
                    <a:pt x="417" y="664"/>
                  </a:cubicBezTo>
                  <a:lnTo>
                    <a:pt x="417" y="632"/>
                  </a:lnTo>
                  <a:lnTo>
                    <a:pt x="417" y="600"/>
                  </a:lnTo>
                  <a:lnTo>
                    <a:pt x="97" y="440"/>
                  </a:lnTo>
                  <a:lnTo>
                    <a:pt x="225" y="344"/>
                  </a:lnTo>
                  <a:lnTo>
                    <a:pt x="545" y="504"/>
                  </a:lnTo>
                  <a:cubicBezTo>
                    <a:pt x="545" y="520"/>
                    <a:pt x="553" y="528"/>
                    <a:pt x="561" y="528"/>
                  </a:cubicBezTo>
                  <a:cubicBezTo>
                    <a:pt x="569" y="528"/>
                    <a:pt x="577" y="520"/>
                    <a:pt x="577" y="504"/>
                  </a:cubicBezTo>
                  <a:cubicBezTo>
                    <a:pt x="609" y="504"/>
                    <a:pt x="641" y="472"/>
                    <a:pt x="673" y="440"/>
                  </a:cubicBezTo>
                  <a:cubicBezTo>
                    <a:pt x="705" y="440"/>
                    <a:pt x="737" y="408"/>
                    <a:pt x="801" y="408"/>
                  </a:cubicBezTo>
                  <a:lnTo>
                    <a:pt x="801" y="376"/>
                  </a:lnTo>
                  <a:lnTo>
                    <a:pt x="801" y="344"/>
                  </a:lnTo>
                  <a:lnTo>
                    <a:pt x="513" y="184"/>
                  </a:lnTo>
                  <a:lnTo>
                    <a:pt x="673" y="88"/>
                  </a:lnTo>
                  <a:close/>
                  <a:moveTo>
                    <a:pt x="657" y="0"/>
                  </a:moveTo>
                  <a:cubicBezTo>
                    <a:pt x="649" y="0"/>
                    <a:pt x="641" y="8"/>
                    <a:pt x="641" y="24"/>
                  </a:cubicBezTo>
                  <a:lnTo>
                    <a:pt x="417" y="120"/>
                  </a:lnTo>
                  <a:lnTo>
                    <a:pt x="417" y="152"/>
                  </a:lnTo>
                  <a:lnTo>
                    <a:pt x="417" y="184"/>
                  </a:lnTo>
                  <a:lnTo>
                    <a:pt x="705" y="344"/>
                  </a:lnTo>
                  <a:cubicBezTo>
                    <a:pt x="673" y="376"/>
                    <a:pt x="673" y="376"/>
                    <a:pt x="641" y="376"/>
                  </a:cubicBezTo>
                  <a:cubicBezTo>
                    <a:pt x="609" y="408"/>
                    <a:pt x="577" y="408"/>
                    <a:pt x="545" y="440"/>
                  </a:cubicBezTo>
                  <a:lnTo>
                    <a:pt x="257" y="248"/>
                  </a:lnTo>
                  <a:lnTo>
                    <a:pt x="225" y="248"/>
                  </a:lnTo>
                  <a:lnTo>
                    <a:pt x="1" y="376"/>
                  </a:lnTo>
                  <a:lnTo>
                    <a:pt x="1" y="408"/>
                  </a:lnTo>
                  <a:lnTo>
                    <a:pt x="1" y="440"/>
                  </a:lnTo>
                  <a:lnTo>
                    <a:pt x="353" y="664"/>
                  </a:lnTo>
                  <a:cubicBezTo>
                    <a:pt x="257" y="792"/>
                    <a:pt x="225" y="920"/>
                    <a:pt x="257" y="1080"/>
                  </a:cubicBezTo>
                  <a:cubicBezTo>
                    <a:pt x="289" y="1272"/>
                    <a:pt x="417" y="1432"/>
                    <a:pt x="641" y="1560"/>
                  </a:cubicBezTo>
                  <a:cubicBezTo>
                    <a:pt x="897" y="1720"/>
                    <a:pt x="1217" y="1784"/>
                    <a:pt x="1569" y="1816"/>
                  </a:cubicBezTo>
                  <a:lnTo>
                    <a:pt x="1569" y="1784"/>
                  </a:lnTo>
                  <a:lnTo>
                    <a:pt x="1601" y="1784"/>
                  </a:lnTo>
                  <a:lnTo>
                    <a:pt x="1601" y="1560"/>
                  </a:lnTo>
                  <a:cubicBezTo>
                    <a:pt x="1601" y="1528"/>
                    <a:pt x="1569" y="1528"/>
                    <a:pt x="1569" y="1528"/>
                  </a:cubicBezTo>
                  <a:cubicBezTo>
                    <a:pt x="1313" y="1496"/>
                    <a:pt x="1121" y="1432"/>
                    <a:pt x="961" y="1368"/>
                  </a:cubicBezTo>
                  <a:cubicBezTo>
                    <a:pt x="705" y="1208"/>
                    <a:pt x="641" y="1048"/>
                    <a:pt x="705" y="856"/>
                  </a:cubicBezTo>
                  <a:lnTo>
                    <a:pt x="705" y="856"/>
                  </a:lnTo>
                  <a:lnTo>
                    <a:pt x="1281" y="1208"/>
                  </a:lnTo>
                  <a:lnTo>
                    <a:pt x="1313" y="1208"/>
                  </a:lnTo>
                  <a:lnTo>
                    <a:pt x="1537" y="1080"/>
                  </a:lnTo>
                  <a:lnTo>
                    <a:pt x="1537" y="1048"/>
                  </a:lnTo>
                  <a:lnTo>
                    <a:pt x="1537" y="1016"/>
                  </a:lnTo>
                  <a:lnTo>
                    <a:pt x="897" y="632"/>
                  </a:lnTo>
                  <a:cubicBezTo>
                    <a:pt x="897" y="632"/>
                    <a:pt x="929" y="632"/>
                    <a:pt x="961" y="600"/>
                  </a:cubicBezTo>
                  <a:cubicBezTo>
                    <a:pt x="961" y="600"/>
                    <a:pt x="993" y="568"/>
                    <a:pt x="1057" y="568"/>
                  </a:cubicBezTo>
                  <a:lnTo>
                    <a:pt x="1729" y="952"/>
                  </a:lnTo>
                  <a:lnTo>
                    <a:pt x="1761" y="952"/>
                  </a:lnTo>
                  <a:lnTo>
                    <a:pt x="1953" y="824"/>
                  </a:lnTo>
                  <a:cubicBezTo>
                    <a:pt x="1985" y="824"/>
                    <a:pt x="1985" y="792"/>
                    <a:pt x="1985" y="792"/>
                  </a:cubicBezTo>
                  <a:cubicBezTo>
                    <a:pt x="1985" y="792"/>
                    <a:pt x="1985" y="760"/>
                    <a:pt x="1953" y="760"/>
                  </a:cubicBezTo>
                  <a:lnTo>
                    <a:pt x="1441" y="440"/>
                  </a:lnTo>
                  <a:cubicBezTo>
                    <a:pt x="1496" y="435"/>
                    <a:pt x="1551" y="432"/>
                    <a:pt x="1605" y="432"/>
                  </a:cubicBezTo>
                  <a:cubicBezTo>
                    <a:pt x="1868" y="432"/>
                    <a:pt x="2119" y="494"/>
                    <a:pt x="2305" y="600"/>
                  </a:cubicBezTo>
                  <a:cubicBezTo>
                    <a:pt x="2465" y="696"/>
                    <a:pt x="2561" y="824"/>
                    <a:pt x="2561" y="920"/>
                  </a:cubicBezTo>
                  <a:cubicBezTo>
                    <a:pt x="2561" y="952"/>
                    <a:pt x="2593" y="952"/>
                    <a:pt x="2593" y="952"/>
                  </a:cubicBezTo>
                  <a:lnTo>
                    <a:pt x="3009" y="952"/>
                  </a:lnTo>
                  <a:lnTo>
                    <a:pt x="3009" y="920"/>
                  </a:lnTo>
                  <a:cubicBezTo>
                    <a:pt x="3009" y="728"/>
                    <a:pt x="2849" y="536"/>
                    <a:pt x="2593" y="376"/>
                  </a:cubicBezTo>
                  <a:cubicBezTo>
                    <a:pt x="2341" y="229"/>
                    <a:pt x="1978" y="151"/>
                    <a:pt x="1614" y="151"/>
                  </a:cubicBezTo>
                  <a:cubicBezTo>
                    <a:pt x="1423" y="151"/>
                    <a:pt x="1232" y="172"/>
                    <a:pt x="1057" y="216"/>
                  </a:cubicBezTo>
                  <a:lnTo>
                    <a:pt x="673" y="24"/>
                  </a:lnTo>
                  <a:cubicBezTo>
                    <a:pt x="673" y="8"/>
                    <a:pt x="665" y="0"/>
                    <a:pt x="65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6806550" y="1984925"/>
              <a:ext cx="145650" cy="64025"/>
            </a:xfrm>
            <a:custGeom>
              <a:rect b="b" l="l" r="r" t="t"/>
              <a:pathLst>
                <a:path extrusionOk="0" h="2561" w="5826">
                  <a:moveTo>
                    <a:pt x="1" y="0"/>
                  </a:moveTo>
                  <a:lnTo>
                    <a:pt x="1" y="865"/>
                  </a:lnTo>
                  <a:cubicBezTo>
                    <a:pt x="1" y="1313"/>
                    <a:pt x="289" y="1729"/>
                    <a:pt x="865" y="2081"/>
                  </a:cubicBezTo>
                  <a:cubicBezTo>
                    <a:pt x="993" y="2145"/>
                    <a:pt x="1121" y="2209"/>
                    <a:pt x="1281" y="2273"/>
                  </a:cubicBezTo>
                  <a:cubicBezTo>
                    <a:pt x="1377" y="2305"/>
                    <a:pt x="1505" y="2369"/>
                    <a:pt x="1633" y="2401"/>
                  </a:cubicBezTo>
                  <a:cubicBezTo>
                    <a:pt x="1729" y="2433"/>
                    <a:pt x="1825" y="2433"/>
                    <a:pt x="1921" y="2465"/>
                  </a:cubicBezTo>
                  <a:cubicBezTo>
                    <a:pt x="2017" y="2497"/>
                    <a:pt x="2113" y="2497"/>
                    <a:pt x="2209" y="2529"/>
                  </a:cubicBezTo>
                  <a:cubicBezTo>
                    <a:pt x="2305" y="2529"/>
                    <a:pt x="2401" y="2561"/>
                    <a:pt x="2497" y="2561"/>
                  </a:cubicBezTo>
                  <a:lnTo>
                    <a:pt x="3425" y="2561"/>
                  </a:lnTo>
                  <a:cubicBezTo>
                    <a:pt x="3553" y="2529"/>
                    <a:pt x="3649" y="2529"/>
                    <a:pt x="3777" y="2497"/>
                  </a:cubicBezTo>
                  <a:cubicBezTo>
                    <a:pt x="3969" y="2465"/>
                    <a:pt x="4161" y="2433"/>
                    <a:pt x="4353" y="2369"/>
                  </a:cubicBezTo>
                  <a:cubicBezTo>
                    <a:pt x="4578" y="2273"/>
                    <a:pt x="4770" y="2209"/>
                    <a:pt x="4994" y="2081"/>
                  </a:cubicBezTo>
                  <a:lnTo>
                    <a:pt x="5026" y="2049"/>
                  </a:lnTo>
                  <a:cubicBezTo>
                    <a:pt x="5154" y="1985"/>
                    <a:pt x="5282" y="1889"/>
                    <a:pt x="5378" y="1793"/>
                  </a:cubicBezTo>
                  <a:cubicBezTo>
                    <a:pt x="5442" y="1729"/>
                    <a:pt x="5506" y="1665"/>
                    <a:pt x="5570" y="1601"/>
                  </a:cubicBezTo>
                  <a:cubicBezTo>
                    <a:pt x="5602" y="1537"/>
                    <a:pt x="5634" y="1473"/>
                    <a:pt x="5666" y="1409"/>
                  </a:cubicBezTo>
                  <a:cubicBezTo>
                    <a:pt x="5698" y="1377"/>
                    <a:pt x="5730" y="1313"/>
                    <a:pt x="5762" y="1249"/>
                  </a:cubicBezTo>
                  <a:cubicBezTo>
                    <a:pt x="5762" y="1185"/>
                    <a:pt x="5794" y="1153"/>
                    <a:pt x="5794" y="1089"/>
                  </a:cubicBezTo>
                  <a:cubicBezTo>
                    <a:pt x="5826" y="1025"/>
                    <a:pt x="5826" y="993"/>
                    <a:pt x="5826" y="929"/>
                  </a:cubicBezTo>
                  <a:lnTo>
                    <a:pt x="5826" y="897"/>
                  </a:lnTo>
                  <a:lnTo>
                    <a:pt x="5826" y="64"/>
                  </a:lnTo>
                  <a:cubicBezTo>
                    <a:pt x="5826" y="96"/>
                    <a:pt x="5826" y="161"/>
                    <a:pt x="5794" y="225"/>
                  </a:cubicBezTo>
                  <a:cubicBezTo>
                    <a:pt x="5794" y="289"/>
                    <a:pt x="5794" y="321"/>
                    <a:pt x="5762" y="385"/>
                  </a:cubicBezTo>
                  <a:cubicBezTo>
                    <a:pt x="5730" y="449"/>
                    <a:pt x="5698" y="481"/>
                    <a:pt x="5698" y="545"/>
                  </a:cubicBezTo>
                  <a:cubicBezTo>
                    <a:pt x="5634" y="609"/>
                    <a:pt x="5602" y="673"/>
                    <a:pt x="5570" y="705"/>
                  </a:cubicBezTo>
                  <a:cubicBezTo>
                    <a:pt x="5506" y="801"/>
                    <a:pt x="5442" y="865"/>
                    <a:pt x="5378" y="929"/>
                  </a:cubicBezTo>
                  <a:cubicBezTo>
                    <a:pt x="5282" y="1025"/>
                    <a:pt x="5154" y="1089"/>
                    <a:pt x="5026" y="1185"/>
                  </a:cubicBezTo>
                  <a:cubicBezTo>
                    <a:pt x="4994" y="1185"/>
                    <a:pt x="4994" y="1217"/>
                    <a:pt x="4994" y="1217"/>
                  </a:cubicBezTo>
                  <a:cubicBezTo>
                    <a:pt x="4802" y="1313"/>
                    <a:pt x="4578" y="1409"/>
                    <a:pt x="4353" y="1505"/>
                  </a:cubicBezTo>
                  <a:cubicBezTo>
                    <a:pt x="4161" y="1537"/>
                    <a:pt x="3969" y="1601"/>
                    <a:pt x="3777" y="1633"/>
                  </a:cubicBezTo>
                  <a:cubicBezTo>
                    <a:pt x="3681" y="1665"/>
                    <a:pt x="3553" y="1665"/>
                    <a:pt x="3425" y="1665"/>
                  </a:cubicBezTo>
                  <a:cubicBezTo>
                    <a:pt x="3297" y="1697"/>
                    <a:pt x="3201" y="1697"/>
                    <a:pt x="3105" y="1697"/>
                  </a:cubicBezTo>
                  <a:lnTo>
                    <a:pt x="2785" y="1697"/>
                  </a:lnTo>
                  <a:cubicBezTo>
                    <a:pt x="2689" y="1697"/>
                    <a:pt x="2593" y="1697"/>
                    <a:pt x="2497" y="1665"/>
                  </a:cubicBezTo>
                  <a:cubicBezTo>
                    <a:pt x="2401" y="1665"/>
                    <a:pt x="2305" y="1665"/>
                    <a:pt x="2209" y="1633"/>
                  </a:cubicBezTo>
                  <a:cubicBezTo>
                    <a:pt x="2113" y="1633"/>
                    <a:pt x="2017" y="1601"/>
                    <a:pt x="1921" y="1601"/>
                  </a:cubicBezTo>
                  <a:cubicBezTo>
                    <a:pt x="1825" y="1569"/>
                    <a:pt x="1729" y="1537"/>
                    <a:pt x="1633" y="1505"/>
                  </a:cubicBezTo>
                  <a:cubicBezTo>
                    <a:pt x="1505" y="1473"/>
                    <a:pt x="1377" y="1441"/>
                    <a:pt x="1281" y="1409"/>
                  </a:cubicBezTo>
                  <a:cubicBezTo>
                    <a:pt x="1121" y="1345"/>
                    <a:pt x="993" y="1281"/>
                    <a:pt x="865" y="1217"/>
                  </a:cubicBezTo>
                  <a:cubicBezTo>
                    <a:pt x="289" y="865"/>
                    <a:pt x="1" y="417"/>
                    <a:pt x="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6805750" y="1984125"/>
              <a:ext cx="147250" cy="66425"/>
            </a:xfrm>
            <a:custGeom>
              <a:rect b="b" l="l" r="r" t="t"/>
              <a:pathLst>
                <a:path extrusionOk="0" h="2657" w="5890">
                  <a:moveTo>
                    <a:pt x="65" y="417"/>
                  </a:moveTo>
                  <a:cubicBezTo>
                    <a:pt x="193" y="737"/>
                    <a:pt x="449" y="1025"/>
                    <a:pt x="865" y="1281"/>
                  </a:cubicBezTo>
                  <a:cubicBezTo>
                    <a:pt x="993" y="1345"/>
                    <a:pt x="1153" y="1409"/>
                    <a:pt x="1281" y="1473"/>
                  </a:cubicBezTo>
                  <a:cubicBezTo>
                    <a:pt x="1409" y="1537"/>
                    <a:pt x="1537" y="1569"/>
                    <a:pt x="1665" y="1601"/>
                  </a:cubicBezTo>
                  <a:cubicBezTo>
                    <a:pt x="1761" y="1633"/>
                    <a:pt x="1857" y="1665"/>
                    <a:pt x="1953" y="1665"/>
                  </a:cubicBezTo>
                  <a:cubicBezTo>
                    <a:pt x="2049" y="1697"/>
                    <a:pt x="2145" y="1697"/>
                    <a:pt x="2241" y="1729"/>
                  </a:cubicBezTo>
                  <a:cubicBezTo>
                    <a:pt x="2337" y="1729"/>
                    <a:pt x="2433" y="1761"/>
                    <a:pt x="2529" y="1761"/>
                  </a:cubicBezTo>
                  <a:lnTo>
                    <a:pt x="2817" y="1761"/>
                  </a:lnTo>
                  <a:cubicBezTo>
                    <a:pt x="2865" y="1777"/>
                    <a:pt x="2921" y="1785"/>
                    <a:pt x="2977" y="1785"/>
                  </a:cubicBezTo>
                  <a:cubicBezTo>
                    <a:pt x="3033" y="1785"/>
                    <a:pt x="3089" y="1777"/>
                    <a:pt x="3137" y="1761"/>
                  </a:cubicBezTo>
                  <a:lnTo>
                    <a:pt x="3457" y="1761"/>
                  </a:lnTo>
                  <a:cubicBezTo>
                    <a:pt x="3585" y="1729"/>
                    <a:pt x="3713" y="1729"/>
                    <a:pt x="3841" y="1697"/>
                  </a:cubicBezTo>
                  <a:cubicBezTo>
                    <a:pt x="4033" y="1665"/>
                    <a:pt x="4193" y="1633"/>
                    <a:pt x="4385" y="1569"/>
                  </a:cubicBezTo>
                  <a:cubicBezTo>
                    <a:pt x="4610" y="1473"/>
                    <a:pt x="4834" y="1377"/>
                    <a:pt x="5026" y="1281"/>
                  </a:cubicBezTo>
                  <a:lnTo>
                    <a:pt x="5058" y="1249"/>
                  </a:lnTo>
                  <a:cubicBezTo>
                    <a:pt x="5218" y="1185"/>
                    <a:pt x="5346" y="1089"/>
                    <a:pt x="5442" y="993"/>
                  </a:cubicBezTo>
                  <a:cubicBezTo>
                    <a:pt x="5506" y="929"/>
                    <a:pt x="5570" y="865"/>
                    <a:pt x="5634" y="769"/>
                  </a:cubicBezTo>
                  <a:cubicBezTo>
                    <a:pt x="5666" y="737"/>
                    <a:pt x="5698" y="673"/>
                    <a:pt x="5762" y="609"/>
                  </a:cubicBezTo>
                  <a:cubicBezTo>
                    <a:pt x="5762" y="545"/>
                    <a:pt x="5794" y="513"/>
                    <a:pt x="5826" y="449"/>
                  </a:cubicBezTo>
                  <a:lnTo>
                    <a:pt x="5826" y="929"/>
                  </a:lnTo>
                  <a:lnTo>
                    <a:pt x="5826" y="961"/>
                  </a:lnTo>
                  <a:cubicBezTo>
                    <a:pt x="5826" y="1025"/>
                    <a:pt x="5826" y="1057"/>
                    <a:pt x="5794" y="1121"/>
                  </a:cubicBezTo>
                  <a:cubicBezTo>
                    <a:pt x="5794" y="1185"/>
                    <a:pt x="5794" y="1217"/>
                    <a:pt x="5762" y="1281"/>
                  </a:cubicBezTo>
                  <a:cubicBezTo>
                    <a:pt x="5730" y="1345"/>
                    <a:pt x="5698" y="1377"/>
                    <a:pt x="5698" y="1441"/>
                  </a:cubicBezTo>
                  <a:cubicBezTo>
                    <a:pt x="5634" y="1505"/>
                    <a:pt x="5602" y="1537"/>
                    <a:pt x="5570" y="1601"/>
                  </a:cubicBezTo>
                  <a:cubicBezTo>
                    <a:pt x="5506" y="1665"/>
                    <a:pt x="5474" y="1729"/>
                    <a:pt x="5378" y="1793"/>
                  </a:cubicBezTo>
                  <a:cubicBezTo>
                    <a:pt x="5282" y="1889"/>
                    <a:pt x="5154" y="1985"/>
                    <a:pt x="5026" y="2081"/>
                  </a:cubicBezTo>
                  <a:lnTo>
                    <a:pt x="4994" y="2081"/>
                  </a:lnTo>
                  <a:cubicBezTo>
                    <a:pt x="4802" y="2209"/>
                    <a:pt x="4578" y="2305"/>
                    <a:pt x="4353" y="2369"/>
                  </a:cubicBezTo>
                  <a:cubicBezTo>
                    <a:pt x="4193" y="2433"/>
                    <a:pt x="4001" y="2465"/>
                    <a:pt x="3809" y="2497"/>
                  </a:cubicBezTo>
                  <a:cubicBezTo>
                    <a:pt x="3681" y="2529"/>
                    <a:pt x="3553" y="2529"/>
                    <a:pt x="3457" y="2561"/>
                  </a:cubicBezTo>
                  <a:lnTo>
                    <a:pt x="3137" y="2561"/>
                  </a:lnTo>
                  <a:cubicBezTo>
                    <a:pt x="3052" y="2561"/>
                    <a:pt x="2981" y="2575"/>
                    <a:pt x="2914" y="2575"/>
                  </a:cubicBezTo>
                  <a:cubicBezTo>
                    <a:pt x="2881" y="2575"/>
                    <a:pt x="2849" y="2572"/>
                    <a:pt x="2817" y="2561"/>
                  </a:cubicBezTo>
                  <a:lnTo>
                    <a:pt x="2529" y="2561"/>
                  </a:lnTo>
                  <a:cubicBezTo>
                    <a:pt x="2465" y="2561"/>
                    <a:pt x="2369" y="2529"/>
                    <a:pt x="2273" y="2529"/>
                  </a:cubicBezTo>
                  <a:cubicBezTo>
                    <a:pt x="2177" y="2529"/>
                    <a:pt x="2081" y="2497"/>
                    <a:pt x="1985" y="2465"/>
                  </a:cubicBezTo>
                  <a:cubicBezTo>
                    <a:pt x="1889" y="2465"/>
                    <a:pt x="1761" y="2433"/>
                    <a:pt x="1665" y="2401"/>
                  </a:cubicBezTo>
                  <a:cubicBezTo>
                    <a:pt x="1537" y="2369"/>
                    <a:pt x="1441" y="2337"/>
                    <a:pt x="1313" y="2273"/>
                  </a:cubicBezTo>
                  <a:cubicBezTo>
                    <a:pt x="1185" y="2241"/>
                    <a:pt x="1025" y="2145"/>
                    <a:pt x="897" y="2081"/>
                  </a:cubicBezTo>
                  <a:cubicBezTo>
                    <a:pt x="353" y="1761"/>
                    <a:pt x="65" y="1345"/>
                    <a:pt x="65" y="929"/>
                  </a:cubicBezTo>
                  <a:lnTo>
                    <a:pt x="65" y="417"/>
                  </a:lnTo>
                  <a:close/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929"/>
                  </a:lnTo>
                  <a:cubicBezTo>
                    <a:pt x="1" y="1377"/>
                    <a:pt x="289" y="1825"/>
                    <a:pt x="865" y="2145"/>
                  </a:cubicBezTo>
                  <a:cubicBezTo>
                    <a:pt x="993" y="2209"/>
                    <a:pt x="1153" y="2305"/>
                    <a:pt x="1281" y="2337"/>
                  </a:cubicBezTo>
                  <a:cubicBezTo>
                    <a:pt x="1409" y="2401"/>
                    <a:pt x="1537" y="2433"/>
                    <a:pt x="1633" y="2465"/>
                  </a:cubicBezTo>
                  <a:cubicBezTo>
                    <a:pt x="1761" y="2497"/>
                    <a:pt x="1857" y="2529"/>
                    <a:pt x="1953" y="2561"/>
                  </a:cubicBezTo>
                  <a:cubicBezTo>
                    <a:pt x="2049" y="2561"/>
                    <a:pt x="2145" y="2593"/>
                    <a:pt x="2241" y="2593"/>
                  </a:cubicBezTo>
                  <a:cubicBezTo>
                    <a:pt x="2337" y="2593"/>
                    <a:pt x="2433" y="2625"/>
                    <a:pt x="2529" y="2625"/>
                  </a:cubicBezTo>
                  <a:cubicBezTo>
                    <a:pt x="2625" y="2625"/>
                    <a:pt x="2721" y="2625"/>
                    <a:pt x="2817" y="2657"/>
                  </a:cubicBezTo>
                  <a:lnTo>
                    <a:pt x="3137" y="2657"/>
                  </a:lnTo>
                  <a:cubicBezTo>
                    <a:pt x="3233" y="2657"/>
                    <a:pt x="3329" y="2625"/>
                    <a:pt x="3457" y="2625"/>
                  </a:cubicBezTo>
                  <a:cubicBezTo>
                    <a:pt x="3585" y="2625"/>
                    <a:pt x="3713" y="2593"/>
                    <a:pt x="3841" y="2561"/>
                  </a:cubicBezTo>
                  <a:cubicBezTo>
                    <a:pt x="4033" y="2529"/>
                    <a:pt x="4193" y="2497"/>
                    <a:pt x="4385" y="2433"/>
                  </a:cubicBezTo>
                  <a:cubicBezTo>
                    <a:pt x="4610" y="2369"/>
                    <a:pt x="4834" y="2273"/>
                    <a:pt x="5026" y="2145"/>
                  </a:cubicBezTo>
                  <a:lnTo>
                    <a:pt x="5058" y="2145"/>
                  </a:lnTo>
                  <a:cubicBezTo>
                    <a:pt x="5218" y="2049"/>
                    <a:pt x="5346" y="1953"/>
                    <a:pt x="5442" y="1857"/>
                  </a:cubicBezTo>
                  <a:cubicBezTo>
                    <a:pt x="5506" y="1793"/>
                    <a:pt x="5570" y="1729"/>
                    <a:pt x="5634" y="1665"/>
                  </a:cubicBezTo>
                  <a:cubicBezTo>
                    <a:pt x="5666" y="1601"/>
                    <a:pt x="5698" y="1537"/>
                    <a:pt x="5762" y="1473"/>
                  </a:cubicBezTo>
                  <a:cubicBezTo>
                    <a:pt x="5794" y="1409"/>
                    <a:pt x="5794" y="1345"/>
                    <a:pt x="5826" y="1313"/>
                  </a:cubicBezTo>
                  <a:cubicBezTo>
                    <a:pt x="5858" y="1249"/>
                    <a:pt x="5858" y="1185"/>
                    <a:pt x="5890" y="1121"/>
                  </a:cubicBezTo>
                  <a:lnTo>
                    <a:pt x="5890" y="961"/>
                  </a:lnTo>
                  <a:lnTo>
                    <a:pt x="5890" y="64"/>
                  </a:lnTo>
                  <a:cubicBezTo>
                    <a:pt x="5890" y="32"/>
                    <a:pt x="5890" y="32"/>
                    <a:pt x="5858" y="32"/>
                  </a:cubicBezTo>
                  <a:cubicBezTo>
                    <a:pt x="5858" y="32"/>
                    <a:pt x="5826" y="32"/>
                    <a:pt x="5826" y="64"/>
                  </a:cubicBezTo>
                  <a:lnTo>
                    <a:pt x="5826" y="96"/>
                  </a:lnTo>
                  <a:cubicBezTo>
                    <a:pt x="5826" y="128"/>
                    <a:pt x="5826" y="193"/>
                    <a:pt x="5794" y="257"/>
                  </a:cubicBezTo>
                  <a:cubicBezTo>
                    <a:pt x="5794" y="289"/>
                    <a:pt x="5794" y="353"/>
                    <a:pt x="5762" y="417"/>
                  </a:cubicBezTo>
                  <a:cubicBezTo>
                    <a:pt x="5730" y="449"/>
                    <a:pt x="5730" y="513"/>
                    <a:pt x="5698" y="577"/>
                  </a:cubicBezTo>
                  <a:cubicBezTo>
                    <a:pt x="5666" y="609"/>
                    <a:pt x="5602" y="673"/>
                    <a:pt x="5570" y="737"/>
                  </a:cubicBezTo>
                  <a:cubicBezTo>
                    <a:pt x="5506" y="801"/>
                    <a:pt x="5474" y="865"/>
                    <a:pt x="5410" y="929"/>
                  </a:cubicBezTo>
                  <a:cubicBezTo>
                    <a:pt x="5282" y="1025"/>
                    <a:pt x="5154" y="1121"/>
                    <a:pt x="5026" y="1185"/>
                  </a:cubicBezTo>
                  <a:lnTo>
                    <a:pt x="4994" y="1217"/>
                  </a:lnTo>
                  <a:cubicBezTo>
                    <a:pt x="4802" y="1313"/>
                    <a:pt x="4610" y="1409"/>
                    <a:pt x="4353" y="1505"/>
                  </a:cubicBezTo>
                  <a:cubicBezTo>
                    <a:pt x="4193" y="1537"/>
                    <a:pt x="4001" y="1601"/>
                    <a:pt x="3809" y="1633"/>
                  </a:cubicBezTo>
                  <a:cubicBezTo>
                    <a:pt x="3681" y="1665"/>
                    <a:pt x="3585" y="1665"/>
                    <a:pt x="3457" y="1697"/>
                  </a:cubicBezTo>
                  <a:lnTo>
                    <a:pt x="2561" y="1697"/>
                  </a:lnTo>
                  <a:cubicBezTo>
                    <a:pt x="2465" y="1665"/>
                    <a:pt x="2369" y="1665"/>
                    <a:pt x="2273" y="1665"/>
                  </a:cubicBezTo>
                  <a:cubicBezTo>
                    <a:pt x="2177" y="1633"/>
                    <a:pt x="2081" y="1633"/>
                    <a:pt x="1985" y="1601"/>
                  </a:cubicBezTo>
                  <a:cubicBezTo>
                    <a:pt x="1889" y="1569"/>
                    <a:pt x="1761" y="1569"/>
                    <a:pt x="1665" y="1537"/>
                  </a:cubicBezTo>
                  <a:cubicBezTo>
                    <a:pt x="1569" y="1505"/>
                    <a:pt x="1441" y="1473"/>
                    <a:pt x="1313" y="1409"/>
                  </a:cubicBezTo>
                  <a:cubicBezTo>
                    <a:pt x="1185" y="1345"/>
                    <a:pt x="1025" y="1281"/>
                    <a:pt x="897" y="1217"/>
                  </a:cubicBezTo>
                  <a:cubicBezTo>
                    <a:pt x="353" y="897"/>
                    <a:pt x="65" y="481"/>
                    <a:pt x="65" y="32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8"/>
            <p:cNvSpPr/>
            <p:nvPr/>
          </p:nvSpPr>
          <p:spPr>
            <a:xfrm>
              <a:off x="6799350" y="1943325"/>
              <a:ext cx="160050" cy="84025"/>
            </a:xfrm>
            <a:custGeom>
              <a:rect b="b" l="l" r="r" t="t"/>
              <a:pathLst>
                <a:path extrusionOk="0" h="3361" w="6402">
                  <a:moveTo>
                    <a:pt x="3185" y="0"/>
                  </a:moveTo>
                  <a:cubicBezTo>
                    <a:pt x="2441" y="0"/>
                    <a:pt x="1697" y="160"/>
                    <a:pt x="1121" y="480"/>
                  </a:cubicBezTo>
                  <a:cubicBezTo>
                    <a:pt x="1" y="1152"/>
                    <a:pt x="1" y="2209"/>
                    <a:pt x="1153" y="2881"/>
                  </a:cubicBezTo>
                  <a:cubicBezTo>
                    <a:pt x="1713" y="3201"/>
                    <a:pt x="2457" y="3361"/>
                    <a:pt x="3205" y="3361"/>
                  </a:cubicBezTo>
                  <a:cubicBezTo>
                    <a:pt x="3953" y="3361"/>
                    <a:pt x="4706" y="3201"/>
                    <a:pt x="5282" y="2881"/>
                  </a:cubicBezTo>
                  <a:cubicBezTo>
                    <a:pt x="6402" y="2209"/>
                    <a:pt x="6402" y="1152"/>
                    <a:pt x="5250" y="480"/>
                  </a:cubicBezTo>
                  <a:cubicBezTo>
                    <a:pt x="4673" y="160"/>
                    <a:pt x="3929" y="0"/>
                    <a:pt x="3185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8"/>
            <p:cNvSpPr/>
            <p:nvPr/>
          </p:nvSpPr>
          <p:spPr>
            <a:xfrm>
              <a:off x="6804950" y="1942525"/>
              <a:ext cx="148050" cy="85625"/>
            </a:xfrm>
            <a:custGeom>
              <a:rect b="b" l="l" r="r" t="t"/>
              <a:pathLst>
                <a:path extrusionOk="0" h="3425" w="5922">
                  <a:moveTo>
                    <a:pt x="2977" y="64"/>
                  </a:moveTo>
                  <a:cubicBezTo>
                    <a:pt x="3713" y="64"/>
                    <a:pt x="4449" y="224"/>
                    <a:pt x="5026" y="544"/>
                  </a:cubicBezTo>
                  <a:cubicBezTo>
                    <a:pt x="5570" y="864"/>
                    <a:pt x="5858" y="1280"/>
                    <a:pt x="5858" y="1728"/>
                  </a:cubicBezTo>
                  <a:cubicBezTo>
                    <a:pt x="5858" y="2145"/>
                    <a:pt x="5570" y="2561"/>
                    <a:pt x="5026" y="2881"/>
                  </a:cubicBezTo>
                  <a:cubicBezTo>
                    <a:pt x="4465" y="3201"/>
                    <a:pt x="3729" y="3361"/>
                    <a:pt x="2989" y="3361"/>
                  </a:cubicBezTo>
                  <a:cubicBezTo>
                    <a:pt x="2249" y="3361"/>
                    <a:pt x="1505" y="3201"/>
                    <a:pt x="929" y="2881"/>
                  </a:cubicBezTo>
                  <a:cubicBezTo>
                    <a:pt x="385" y="2561"/>
                    <a:pt x="97" y="2145"/>
                    <a:pt x="97" y="1696"/>
                  </a:cubicBezTo>
                  <a:cubicBezTo>
                    <a:pt x="97" y="1280"/>
                    <a:pt x="385" y="864"/>
                    <a:pt x="929" y="544"/>
                  </a:cubicBezTo>
                  <a:cubicBezTo>
                    <a:pt x="1473" y="224"/>
                    <a:pt x="2241" y="64"/>
                    <a:pt x="2977" y="64"/>
                  </a:cubicBezTo>
                  <a:close/>
                  <a:moveTo>
                    <a:pt x="2945" y="0"/>
                  </a:moveTo>
                  <a:cubicBezTo>
                    <a:pt x="2193" y="0"/>
                    <a:pt x="1441" y="160"/>
                    <a:pt x="865" y="480"/>
                  </a:cubicBezTo>
                  <a:cubicBezTo>
                    <a:pt x="321" y="800"/>
                    <a:pt x="1" y="1248"/>
                    <a:pt x="1" y="1696"/>
                  </a:cubicBezTo>
                  <a:cubicBezTo>
                    <a:pt x="33" y="2177"/>
                    <a:pt x="321" y="2625"/>
                    <a:pt x="897" y="2945"/>
                  </a:cubicBezTo>
                  <a:cubicBezTo>
                    <a:pt x="1473" y="3265"/>
                    <a:pt x="2241" y="3425"/>
                    <a:pt x="2977" y="3425"/>
                  </a:cubicBezTo>
                  <a:cubicBezTo>
                    <a:pt x="3745" y="3425"/>
                    <a:pt x="4482" y="3265"/>
                    <a:pt x="5058" y="2945"/>
                  </a:cubicBezTo>
                  <a:cubicBezTo>
                    <a:pt x="5602" y="2625"/>
                    <a:pt x="5922" y="2177"/>
                    <a:pt x="5922" y="1728"/>
                  </a:cubicBezTo>
                  <a:cubicBezTo>
                    <a:pt x="5922" y="1248"/>
                    <a:pt x="5602" y="832"/>
                    <a:pt x="5026" y="480"/>
                  </a:cubicBezTo>
                  <a:cubicBezTo>
                    <a:pt x="4449" y="160"/>
                    <a:pt x="3697" y="0"/>
                    <a:pt x="294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8"/>
            <p:cNvSpPr/>
            <p:nvPr/>
          </p:nvSpPr>
          <p:spPr>
            <a:xfrm>
              <a:off x="6816950" y="1952125"/>
              <a:ext cx="124850" cy="66425"/>
            </a:xfrm>
            <a:custGeom>
              <a:rect b="b" l="l" r="r" t="t"/>
              <a:pathLst>
                <a:path extrusionOk="0" h="2657" w="4994">
                  <a:moveTo>
                    <a:pt x="2481" y="0"/>
                  </a:moveTo>
                  <a:cubicBezTo>
                    <a:pt x="1897" y="0"/>
                    <a:pt x="1313" y="128"/>
                    <a:pt x="865" y="384"/>
                  </a:cubicBezTo>
                  <a:cubicBezTo>
                    <a:pt x="1" y="896"/>
                    <a:pt x="1" y="1729"/>
                    <a:pt x="897" y="2273"/>
                  </a:cubicBezTo>
                  <a:cubicBezTo>
                    <a:pt x="1345" y="2529"/>
                    <a:pt x="1929" y="2657"/>
                    <a:pt x="2513" y="2657"/>
                  </a:cubicBezTo>
                  <a:cubicBezTo>
                    <a:pt x="3097" y="2657"/>
                    <a:pt x="3681" y="2529"/>
                    <a:pt x="4130" y="2273"/>
                  </a:cubicBezTo>
                  <a:cubicBezTo>
                    <a:pt x="4994" y="1761"/>
                    <a:pt x="4994" y="896"/>
                    <a:pt x="4098" y="384"/>
                  </a:cubicBezTo>
                  <a:cubicBezTo>
                    <a:pt x="3649" y="128"/>
                    <a:pt x="3065" y="0"/>
                    <a:pt x="248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8"/>
            <p:cNvSpPr/>
            <p:nvPr/>
          </p:nvSpPr>
          <p:spPr>
            <a:xfrm>
              <a:off x="6821750" y="1951325"/>
              <a:ext cx="115250" cy="68025"/>
            </a:xfrm>
            <a:custGeom>
              <a:rect b="b" l="l" r="r" t="t"/>
              <a:pathLst>
                <a:path extrusionOk="0" h="2721" w="4610">
                  <a:moveTo>
                    <a:pt x="2305" y="64"/>
                  </a:moveTo>
                  <a:cubicBezTo>
                    <a:pt x="2881" y="64"/>
                    <a:pt x="3457" y="192"/>
                    <a:pt x="3906" y="448"/>
                  </a:cubicBezTo>
                  <a:cubicBezTo>
                    <a:pt x="4322" y="704"/>
                    <a:pt x="4546" y="1024"/>
                    <a:pt x="4546" y="1376"/>
                  </a:cubicBezTo>
                  <a:cubicBezTo>
                    <a:pt x="4546" y="1697"/>
                    <a:pt x="4322" y="2017"/>
                    <a:pt x="3906" y="2273"/>
                  </a:cubicBezTo>
                  <a:cubicBezTo>
                    <a:pt x="3473" y="2529"/>
                    <a:pt x="2897" y="2657"/>
                    <a:pt x="2317" y="2657"/>
                  </a:cubicBezTo>
                  <a:cubicBezTo>
                    <a:pt x="1737" y="2657"/>
                    <a:pt x="1153" y="2529"/>
                    <a:pt x="705" y="2273"/>
                  </a:cubicBezTo>
                  <a:cubicBezTo>
                    <a:pt x="289" y="2017"/>
                    <a:pt x="65" y="1697"/>
                    <a:pt x="65" y="1344"/>
                  </a:cubicBezTo>
                  <a:cubicBezTo>
                    <a:pt x="65" y="1024"/>
                    <a:pt x="289" y="704"/>
                    <a:pt x="705" y="448"/>
                  </a:cubicBezTo>
                  <a:cubicBezTo>
                    <a:pt x="1153" y="192"/>
                    <a:pt x="1729" y="64"/>
                    <a:pt x="2305" y="64"/>
                  </a:cubicBezTo>
                  <a:close/>
                  <a:moveTo>
                    <a:pt x="2305" y="0"/>
                  </a:moveTo>
                  <a:cubicBezTo>
                    <a:pt x="1713" y="0"/>
                    <a:pt x="1121" y="128"/>
                    <a:pt x="673" y="384"/>
                  </a:cubicBezTo>
                  <a:cubicBezTo>
                    <a:pt x="225" y="640"/>
                    <a:pt x="1" y="992"/>
                    <a:pt x="1" y="1344"/>
                  </a:cubicBezTo>
                  <a:cubicBezTo>
                    <a:pt x="1" y="1729"/>
                    <a:pt x="225" y="2081"/>
                    <a:pt x="673" y="2337"/>
                  </a:cubicBezTo>
                  <a:cubicBezTo>
                    <a:pt x="1121" y="2593"/>
                    <a:pt x="1729" y="2721"/>
                    <a:pt x="2305" y="2721"/>
                  </a:cubicBezTo>
                  <a:cubicBezTo>
                    <a:pt x="2913" y="2721"/>
                    <a:pt x="3489" y="2593"/>
                    <a:pt x="3938" y="2337"/>
                  </a:cubicBezTo>
                  <a:cubicBezTo>
                    <a:pt x="4386" y="2081"/>
                    <a:pt x="4610" y="1729"/>
                    <a:pt x="4610" y="1376"/>
                  </a:cubicBezTo>
                  <a:cubicBezTo>
                    <a:pt x="4610" y="992"/>
                    <a:pt x="4386" y="640"/>
                    <a:pt x="3938" y="384"/>
                  </a:cubicBezTo>
                  <a:cubicBezTo>
                    <a:pt x="3489" y="128"/>
                    <a:pt x="2897" y="0"/>
                    <a:pt x="230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8"/>
            <p:cNvSpPr/>
            <p:nvPr/>
          </p:nvSpPr>
          <p:spPr>
            <a:xfrm>
              <a:off x="6944975" y="20073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353"/>
                  </a:lnTo>
                  <a:cubicBezTo>
                    <a:pt x="1" y="353"/>
                    <a:pt x="1" y="385"/>
                    <a:pt x="33" y="385"/>
                  </a:cubicBezTo>
                  <a:lnTo>
                    <a:pt x="65" y="353"/>
                  </a:lnTo>
                  <a:lnTo>
                    <a:pt x="65" y="33"/>
                  </a:lnTo>
                  <a:cubicBezTo>
                    <a:pt x="65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6878575" y="2034525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353"/>
                  </a:lnTo>
                  <a:lnTo>
                    <a:pt x="32" y="385"/>
                  </a:lnTo>
                  <a:cubicBezTo>
                    <a:pt x="64" y="385"/>
                    <a:pt x="96" y="353"/>
                    <a:pt x="96" y="353"/>
                  </a:cubicBezTo>
                  <a:lnTo>
                    <a:pt x="96" y="33"/>
                  </a:lnTo>
                  <a:cubicBezTo>
                    <a:pt x="96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6891375" y="20329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1"/>
                  </a:moveTo>
                  <a:cubicBezTo>
                    <a:pt x="32" y="1"/>
                    <a:pt x="0" y="33"/>
                    <a:pt x="0" y="65"/>
                  </a:cubicBezTo>
                  <a:lnTo>
                    <a:pt x="0" y="385"/>
                  </a:lnTo>
                  <a:lnTo>
                    <a:pt x="32" y="417"/>
                  </a:lnTo>
                  <a:cubicBezTo>
                    <a:pt x="64" y="417"/>
                    <a:pt x="64" y="385"/>
                    <a:pt x="64" y="385"/>
                  </a:cubicBezTo>
                  <a:lnTo>
                    <a:pt x="64" y="65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6904975" y="20313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0" y="417"/>
                    <a:pt x="32" y="417"/>
                  </a:cubicBezTo>
                  <a:cubicBezTo>
                    <a:pt x="32" y="417"/>
                    <a:pt x="64" y="385"/>
                    <a:pt x="64" y="353"/>
                  </a:cubicBezTo>
                  <a:lnTo>
                    <a:pt x="64" y="33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6916975" y="20273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353"/>
                  </a:lnTo>
                  <a:cubicBezTo>
                    <a:pt x="1" y="385"/>
                    <a:pt x="1" y="385"/>
                    <a:pt x="33" y="385"/>
                  </a:cubicBezTo>
                  <a:cubicBezTo>
                    <a:pt x="33" y="385"/>
                    <a:pt x="65" y="385"/>
                    <a:pt x="65" y="353"/>
                  </a:cubicBezTo>
                  <a:lnTo>
                    <a:pt x="65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6926575" y="20217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1"/>
                  </a:moveTo>
                  <a:lnTo>
                    <a:pt x="1" y="33"/>
                  </a:lnTo>
                  <a:lnTo>
                    <a:pt x="1" y="353"/>
                  </a:lnTo>
                  <a:cubicBezTo>
                    <a:pt x="1" y="385"/>
                    <a:pt x="33" y="385"/>
                    <a:pt x="33" y="385"/>
                  </a:cubicBezTo>
                  <a:cubicBezTo>
                    <a:pt x="65" y="385"/>
                    <a:pt x="65" y="385"/>
                    <a:pt x="65" y="353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6936175" y="20153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353"/>
                  </a:lnTo>
                  <a:cubicBezTo>
                    <a:pt x="1" y="385"/>
                    <a:pt x="1" y="385"/>
                    <a:pt x="33" y="385"/>
                  </a:cubicBezTo>
                  <a:cubicBezTo>
                    <a:pt x="65" y="385"/>
                    <a:pt x="65" y="385"/>
                    <a:pt x="65" y="353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6812950" y="20073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353"/>
                  </a:lnTo>
                  <a:cubicBezTo>
                    <a:pt x="1" y="353"/>
                    <a:pt x="1" y="385"/>
                    <a:pt x="33" y="385"/>
                  </a:cubicBezTo>
                  <a:lnTo>
                    <a:pt x="65" y="353"/>
                  </a:lnTo>
                  <a:lnTo>
                    <a:pt x="65" y="33"/>
                  </a:lnTo>
                  <a:cubicBezTo>
                    <a:pt x="65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6865775" y="2032925"/>
              <a:ext cx="1625" cy="10425"/>
            </a:xfrm>
            <a:custGeom>
              <a:rect b="b" l="l" r="r" t="t"/>
              <a:pathLst>
                <a:path extrusionOk="0" h="417" w="65">
                  <a:moveTo>
                    <a:pt x="32" y="1"/>
                  </a:moveTo>
                  <a:cubicBezTo>
                    <a:pt x="32" y="1"/>
                    <a:pt x="0" y="33"/>
                    <a:pt x="0" y="65"/>
                  </a:cubicBezTo>
                  <a:lnTo>
                    <a:pt x="0" y="385"/>
                  </a:lnTo>
                  <a:lnTo>
                    <a:pt x="32" y="417"/>
                  </a:lnTo>
                  <a:cubicBezTo>
                    <a:pt x="64" y="417"/>
                    <a:pt x="64" y="385"/>
                    <a:pt x="64" y="385"/>
                  </a:cubicBezTo>
                  <a:lnTo>
                    <a:pt x="64" y="65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6852975" y="2031325"/>
              <a:ext cx="1600" cy="10425"/>
            </a:xfrm>
            <a:custGeom>
              <a:rect b="b" l="l" r="r" t="t"/>
              <a:pathLst>
                <a:path extrusionOk="0" h="417" w="64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0" y="417"/>
                    <a:pt x="32" y="417"/>
                  </a:cubicBezTo>
                  <a:cubicBezTo>
                    <a:pt x="32" y="417"/>
                    <a:pt x="64" y="385"/>
                    <a:pt x="64" y="353"/>
                  </a:cubicBezTo>
                  <a:lnTo>
                    <a:pt x="64" y="33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6840950" y="20273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353"/>
                  </a:lnTo>
                  <a:cubicBezTo>
                    <a:pt x="1" y="385"/>
                    <a:pt x="1" y="385"/>
                    <a:pt x="33" y="385"/>
                  </a:cubicBezTo>
                  <a:cubicBezTo>
                    <a:pt x="33" y="385"/>
                    <a:pt x="65" y="385"/>
                    <a:pt x="65" y="353"/>
                  </a:cubicBezTo>
                  <a:lnTo>
                    <a:pt x="65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6830550" y="2021725"/>
              <a:ext cx="1625" cy="9625"/>
            </a:xfrm>
            <a:custGeom>
              <a:rect b="b" l="l" r="r" t="t"/>
              <a:pathLst>
                <a:path extrusionOk="0" h="385" w="65">
                  <a:moveTo>
                    <a:pt x="33" y="1"/>
                  </a:moveTo>
                  <a:lnTo>
                    <a:pt x="1" y="33"/>
                  </a:lnTo>
                  <a:lnTo>
                    <a:pt x="1" y="353"/>
                  </a:lnTo>
                  <a:cubicBezTo>
                    <a:pt x="1" y="385"/>
                    <a:pt x="33" y="385"/>
                    <a:pt x="33" y="385"/>
                  </a:cubicBezTo>
                  <a:cubicBezTo>
                    <a:pt x="65" y="385"/>
                    <a:pt x="65" y="385"/>
                    <a:pt x="65" y="353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6820950" y="2015325"/>
              <a:ext cx="2425" cy="9625"/>
            </a:xfrm>
            <a:custGeom>
              <a:rect b="b" l="l" r="r" t="t"/>
              <a:pathLst>
                <a:path extrusionOk="0" h="385" w="97">
                  <a:moveTo>
                    <a:pt x="65" y="1"/>
                  </a:moveTo>
                  <a:cubicBezTo>
                    <a:pt x="33" y="1"/>
                    <a:pt x="1" y="33"/>
                    <a:pt x="1" y="33"/>
                  </a:cubicBezTo>
                  <a:lnTo>
                    <a:pt x="1" y="353"/>
                  </a:lnTo>
                  <a:cubicBezTo>
                    <a:pt x="1" y="385"/>
                    <a:pt x="33" y="385"/>
                    <a:pt x="65" y="385"/>
                  </a:cubicBezTo>
                  <a:cubicBezTo>
                    <a:pt x="65" y="385"/>
                    <a:pt x="97" y="385"/>
                    <a:pt x="97" y="353"/>
                  </a:cubicBezTo>
                  <a:lnTo>
                    <a:pt x="97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6842550" y="1964125"/>
              <a:ext cx="74450" cy="43225"/>
            </a:xfrm>
            <a:custGeom>
              <a:rect b="b" l="l" r="r" t="t"/>
              <a:pathLst>
                <a:path extrusionOk="0" h="1729" w="2978">
                  <a:moveTo>
                    <a:pt x="641" y="0"/>
                  </a:moveTo>
                  <a:lnTo>
                    <a:pt x="449" y="96"/>
                  </a:lnTo>
                  <a:lnTo>
                    <a:pt x="769" y="288"/>
                  </a:lnTo>
                  <a:cubicBezTo>
                    <a:pt x="737" y="320"/>
                    <a:pt x="705" y="352"/>
                    <a:pt x="641" y="352"/>
                  </a:cubicBezTo>
                  <a:cubicBezTo>
                    <a:pt x="609" y="384"/>
                    <a:pt x="577" y="416"/>
                    <a:pt x="545" y="416"/>
                  </a:cubicBezTo>
                  <a:lnTo>
                    <a:pt x="225" y="256"/>
                  </a:lnTo>
                  <a:lnTo>
                    <a:pt x="1" y="352"/>
                  </a:lnTo>
                  <a:lnTo>
                    <a:pt x="385" y="576"/>
                  </a:lnTo>
                  <a:cubicBezTo>
                    <a:pt x="161" y="896"/>
                    <a:pt x="257" y="1249"/>
                    <a:pt x="673" y="1473"/>
                  </a:cubicBezTo>
                  <a:cubicBezTo>
                    <a:pt x="897" y="1633"/>
                    <a:pt x="1249" y="1697"/>
                    <a:pt x="1569" y="1729"/>
                  </a:cubicBezTo>
                  <a:lnTo>
                    <a:pt x="1569" y="1505"/>
                  </a:lnTo>
                  <a:cubicBezTo>
                    <a:pt x="1345" y="1473"/>
                    <a:pt x="1121" y="1441"/>
                    <a:pt x="929" y="1345"/>
                  </a:cubicBezTo>
                  <a:cubicBezTo>
                    <a:pt x="673" y="1185"/>
                    <a:pt x="577" y="960"/>
                    <a:pt x="705" y="768"/>
                  </a:cubicBezTo>
                  <a:lnTo>
                    <a:pt x="705" y="768"/>
                  </a:lnTo>
                  <a:lnTo>
                    <a:pt x="1313" y="1121"/>
                  </a:lnTo>
                  <a:lnTo>
                    <a:pt x="1505" y="993"/>
                  </a:lnTo>
                  <a:lnTo>
                    <a:pt x="833" y="576"/>
                  </a:lnTo>
                  <a:cubicBezTo>
                    <a:pt x="865" y="576"/>
                    <a:pt x="897" y="544"/>
                    <a:pt x="929" y="512"/>
                  </a:cubicBezTo>
                  <a:cubicBezTo>
                    <a:pt x="961" y="512"/>
                    <a:pt x="993" y="480"/>
                    <a:pt x="1057" y="448"/>
                  </a:cubicBezTo>
                  <a:lnTo>
                    <a:pt x="1729" y="864"/>
                  </a:lnTo>
                  <a:lnTo>
                    <a:pt x="1953" y="736"/>
                  </a:lnTo>
                  <a:lnTo>
                    <a:pt x="1313" y="384"/>
                  </a:lnTo>
                  <a:cubicBezTo>
                    <a:pt x="1425" y="364"/>
                    <a:pt x="1539" y="353"/>
                    <a:pt x="1652" y="353"/>
                  </a:cubicBezTo>
                  <a:cubicBezTo>
                    <a:pt x="1896" y="353"/>
                    <a:pt x="2130" y="403"/>
                    <a:pt x="2305" y="512"/>
                  </a:cubicBezTo>
                  <a:cubicBezTo>
                    <a:pt x="2497" y="608"/>
                    <a:pt x="2593" y="736"/>
                    <a:pt x="2593" y="896"/>
                  </a:cubicBezTo>
                  <a:lnTo>
                    <a:pt x="2978" y="896"/>
                  </a:lnTo>
                  <a:cubicBezTo>
                    <a:pt x="2978" y="704"/>
                    <a:pt x="2849" y="512"/>
                    <a:pt x="2593" y="352"/>
                  </a:cubicBezTo>
                  <a:cubicBezTo>
                    <a:pt x="2320" y="205"/>
                    <a:pt x="1950" y="127"/>
                    <a:pt x="1583" y="127"/>
                  </a:cubicBezTo>
                  <a:cubicBezTo>
                    <a:pt x="1392" y="127"/>
                    <a:pt x="1201" y="148"/>
                    <a:pt x="1025" y="192"/>
                  </a:cubicBezTo>
                  <a:lnTo>
                    <a:pt x="64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6841750" y="1962525"/>
              <a:ext cx="76050" cy="45625"/>
            </a:xfrm>
            <a:custGeom>
              <a:rect b="b" l="l" r="r" t="t"/>
              <a:pathLst>
                <a:path extrusionOk="0" h="1825" w="3042">
                  <a:moveTo>
                    <a:pt x="673" y="96"/>
                  </a:moveTo>
                  <a:lnTo>
                    <a:pt x="1057" y="288"/>
                  </a:lnTo>
                  <a:cubicBezTo>
                    <a:pt x="1057" y="288"/>
                    <a:pt x="1057" y="303"/>
                    <a:pt x="1067" y="303"/>
                  </a:cubicBezTo>
                  <a:cubicBezTo>
                    <a:pt x="1071" y="303"/>
                    <a:pt x="1078" y="299"/>
                    <a:pt x="1089" y="288"/>
                  </a:cubicBezTo>
                  <a:cubicBezTo>
                    <a:pt x="1265" y="244"/>
                    <a:pt x="1452" y="223"/>
                    <a:pt x="1637" y="223"/>
                  </a:cubicBezTo>
                  <a:cubicBezTo>
                    <a:pt x="1992" y="223"/>
                    <a:pt x="2341" y="301"/>
                    <a:pt x="2593" y="448"/>
                  </a:cubicBezTo>
                  <a:cubicBezTo>
                    <a:pt x="2817" y="576"/>
                    <a:pt x="2945" y="736"/>
                    <a:pt x="2977" y="896"/>
                  </a:cubicBezTo>
                  <a:lnTo>
                    <a:pt x="2657" y="896"/>
                  </a:lnTo>
                  <a:cubicBezTo>
                    <a:pt x="2625" y="768"/>
                    <a:pt x="2529" y="640"/>
                    <a:pt x="2369" y="544"/>
                  </a:cubicBezTo>
                  <a:cubicBezTo>
                    <a:pt x="2194" y="435"/>
                    <a:pt x="1945" y="385"/>
                    <a:pt x="1692" y="385"/>
                  </a:cubicBezTo>
                  <a:cubicBezTo>
                    <a:pt x="1575" y="385"/>
                    <a:pt x="1457" y="396"/>
                    <a:pt x="1345" y="416"/>
                  </a:cubicBezTo>
                  <a:lnTo>
                    <a:pt x="1313" y="416"/>
                  </a:lnTo>
                  <a:cubicBezTo>
                    <a:pt x="1313" y="448"/>
                    <a:pt x="1313" y="448"/>
                    <a:pt x="1345" y="480"/>
                  </a:cubicBezTo>
                  <a:lnTo>
                    <a:pt x="1921" y="800"/>
                  </a:lnTo>
                  <a:lnTo>
                    <a:pt x="1761" y="864"/>
                  </a:lnTo>
                  <a:lnTo>
                    <a:pt x="1089" y="480"/>
                  </a:lnTo>
                  <a:lnTo>
                    <a:pt x="1057" y="480"/>
                  </a:lnTo>
                  <a:cubicBezTo>
                    <a:pt x="1025" y="512"/>
                    <a:pt x="961" y="544"/>
                    <a:pt x="929" y="544"/>
                  </a:cubicBezTo>
                  <a:cubicBezTo>
                    <a:pt x="897" y="576"/>
                    <a:pt x="865" y="608"/>
                    <a:pt x="833" y="608"/>
                  </a:cubicBezTo>
                  <a:lnTo>
                    <a:pt x="833" y="640"/>
                  </a:lnTo>
                  <a:lnTo>
                    <a:pt x="833" y="672"/>
                  </a:lnTo>
                  <a:lnTo>
                    <a:pt x="1473" y="1057"/>
                  </a:lnTo>
                  <a:lnTo>
                    <a:pt x="1345" y="1121"/>
                  </a:lnTo>
                  <a:lnTo>
                    <a:pt x="737" y="800"/>
                  </a:lnTo>
                  <a:cubicBezTo>
                    <a:pt x="737" y="768"/>
                    <a:pt x="705" y="768"/>
                    <a:pt x="705" y="768"/>
                  </a:cubicBezTo>
                  <a:lnTo>
                    <a:pt x="673" y="800"/>
                  </a:lnTo>
                  <a:cubicBezTo>
                    <a:pt x="577" y="1024"/>
                    <a:pt x="673" y="1249"/>
                    <a:pt x="929" y="1409"/>
                  </a:cubicBezTo>
                  <a:cubicBezTo>
                    <a:pt x="1121" y="1505"/>
                    <a:pt x="1313" y="1569"/>
                    <a:pt x="1537" y="1601"/>
                  </a:cubicBezTo>
                  <a:lnTo>
                    <a:pt x="1537" y="1729"/>
                  </a:lnTo>
                  <a:cubicBezTo>
                    <a:pt x="1217" y="1729"/>
                    <a:pt x="929" y="1633"/>
                    <a:pt x="705" y="1505"/>
                  </a:cubicBezTo>
                  <a:cubicBezTo>
                    <a:pt x="481" y="1377"/>
                    <a:pt x="353" y="1217"/>
                    <a:pt x="321" y="1057"/>
                  </a:cubicBezTo>
                  <a:cubicBezTo>
                    <a:pt x="321" y="928"/>
                    <a:pt x="353" y="800"/>
                    <a:pt x="449" y="672"/>
                  </a:cubicBezTo>
                  <a:lnTo>
                    <a:pt x="449" y="640"/>
                  </a:lnTo>
                  <a:lnTo>
                    <a:pt x="449" y="608"/>
                  </a:lnTo>
                  <a:lnTo>
                    <a:pt x="129" y="416"/>
                  </a:lnTo>
                  <a:lnTo>
                    <a:pt x="257" y="352"/>
                  </a:lnTo>
                  <a:lnTo>
                    <a:pt x="577" y="512"/>
                  </a:lnTo>
                  <a:lnTo>
                    <a:pt x="609" y="512"/>
                  </a:lnTo>
                  <a:cubicBezTo>
                    <a:pt x="641" y="480"/>
                    <a:pt x="673" y="480"/>
                    <a:pt x="705" y="448"/>
                  </a:cubicBezTo>
                  <a:cubicBezTo>
                    <a:pt x="737" y="448"/>
                    <a:pt x="769" y="416"/>
                    <a:pt x="801" y="384"/>
                  </a:cubicBezTo>
                  <a:cubicBezTo>
                    <a:pt x="833" y="384"/>
                    <a:pt x="833" y="384"/>
                    <a:pt x="833" y="352"/>
                  </a:cubicBezTo>
                  <a:lnTo>
                    <a:pt x="833" y="320"/>
                  </a:lnTo>
                  <a:lnTo>
                    <a:pt x="545" y="160"/>
                  </a:lnTo>
                  <a:lnTo>
                    <a:pt x="673" y="96"/>
                  </a:lnTo>
                  <a:close/>
                  <a:moveTo>
                    <a:pt x="673" y="0"/>
                  </a:moveTo>
                  <a:lnTo>
                    <a:pt x="449" y="128"/>
                  </a:lnTo>
                  <a:lnTo>
                    <a:pt x="449" y="160"/>
                  </a:lnTo>
                  <a:lnTo>
                    <a:pt x="449" y="192"/>
                  </a:lnTo>
                  <a:lnTo>
                    <a:pt x="737" y="352"/>
                  </a:lnTo>
                  <a:cubicBezTo>
                    <a:pt x="705" y="384"/>
                    <a:pt x="673" y="384"/>
                    <a:pt x="673" y="384"/>
                  </a:cubicBezTo>
                  <a:cubicBezTo>
                    <a:pt x="641" y="416"/>
                    <a:pt x="609" y="416"/>
                    <a:pt x="577" y="448"/>
                  </a:cubicBezTo>
                  <a:lnTo>
                    <a:pt x="289" y="256"/>
                  </a:lnTo>
                  <a:lnTo>
                    <a:pt x="225" y="256"/>
                  </a:lnTo>
                  <a:lnTo>
                    <a:pt x="33" y="384"/>
                  </a:lnTo>
                  <a:lnTo>
                    <a:pt x="1" y="416"/>
                  </a:lnTo>
                  <a:cubicBezTo>
                    <a:pt x="1" y="448"/>
                    <a:pt x="1" y="448"/>
                    <a:pt x="33" y="448"/>
                  </a:cubicBezTo>
                  <a:lnTo>
                    <a:pt x="385" y="640"/>
                  </a:lnTo>
                  <a:cubicBezTo>
                    <a:pt x="289" y="800"/>
                    <a:pt x="225" y="928"/>
                    <a:pt x="257" y="1057"/>
                  </a:cubicBezTo>
                  <a:cubicBezTo>
                    <a:pt x="289" y="1249"/>
                    <a:pt x="449" y="1441"/>
                    <a:pt x="673" y="1569"/>
                  </a:cubicBezTo>
                  <a:cubicBezTo>
                    <a:pt x="929" y="1729"/>
                    <a:pt x="1249" y="1793"/>
                    <a:pt x="1601" y="1825"/>
                  </a:cubicBezTo>
                  <a:lnTo>
                    <a:pt x="1601" y="1793"/>
                  </a:lnTo>
                  <a:cubicBezTo>
                    <a:pt x="1601" y="1793"/>
                    <a:pt x="1633" y="1793"/>
                    <a:pt x="1633" y="1761"/>
                  </a:cubicBezTo>
                  <a:lnTo>
                    <a:pt x="1633" y="1569"/>
                  </a:lnTo>
                  <a:cubicBezTo>
                    <a:pt x="1601" y="1537"/>
                    <a:pt x="1601" y="1505"/>
                    <a:pt x="1569" y="1505"/>
                  </a:cubicBezTo>
                  <a:cubicBezTo>
                    <a:pt x="1345" y="1505"/>
                    <a:pt x="1121" y="1441"/>
                    <a:pt x="961" y="1345"/>
                  </a:cubicBezTo>
                  <a:cubicBezTo>
                    <a:pt x="737" y="1217"/>
                    <a:pt x="641" y="1024"/>
                    <a:pt x="737" y="864"/>
                  </a:cubicBezTo>
                  <a:lnTo>
                    <a:pt x="737" y="864"/>
                  </a:lnTo>
                  <a:lnTo>
                    <a:pt x="1313" y="1217"/>
                  </a:lnTo>
                  <a:lnTo>
                    <a:pt x="1345" y="1217"/>
                  </a:lnTo>
                  <a:lnTo>
                    <a:pt x="1569" y="1089"/>
                  </a:lnTo>
                  <a:lnTo>
                    <a:pt x="1569" y="1057"/>
                  </a:lnTo>
                  <a:lnTo>
                    <a:pt x="1569" y="1024"/>
                  </a:lnTo>
                  <a:lnTo>
                    <a:pt x="929" y="640"/>
                  </a:lnTo>
                  <a:lnTo>
                    <a:pt x="961" y="608"/>
                  </a:lnTo>
                  <a:cubicBezTo>
                    <a:pt x="993" y="608"/>
                    <a:pt x="1025" y="576"/>
                    <a:pt x="1057" y="576"/>
                  </a:cubicBezTo>
                  <a:lnTo>
                    <a:pt x="1729" y="960"/>
                  </a:lnTo>
                  <a:lnTo>
                    <a:pt x="1793" y="960"/>
                  </a:lnTo>
                  <a:lnTo>
                    <a:pt x="1985" y="832"/>
                  </a:lnTo>
                  <a:lnTo>
                    <a:pt x="2017" y="800"/>
                  </a:lnTo>
                  <a:cubicBezTo>
                    <a:pt x="2017" y="768"/>
                    <a:pt x="2017" y="768"/>
                    <a:pt x="1985" y="768"/>
                  </a:cubicBezTo>
                  <a:lnTo>
                    <a:pt x="1473" y="448"/>
                  </a:lnTo>
                  <a:cubicBezTo>
                    <a:pt x="1523" y="443"/>
                    <a:pt x="1573" y="440"/>
                    <a:pt x="1624" y="440"/>
                  </a:cubicBezTo>
                  <a:cubicBezTo>
                    <a:pt x="1869" y="440"/>
                    <a:pt x="2125" y="502"/>
                    <a:pt x="2337" y="608"/>
                  </a:cubicBezTo>
                  <a:cubicBezTo>
                    <a:pt x="2497" y="704"/>
                    <a:pt x="2593" y="800"/>
                    <a:pt x="2593" y="928"/>
                  </a:cubicBezTo>
                  <a:cubicBezTo>
                    <a:pt x="2593" y="960"/>
                    <a:pt x="2625" y="960"/>
                    <a:pt x="2625" y="960"/>
                  </a:cubicBezTo>
                  <a:lnTo>
                    <a:pt x="3042" y="960"/>
                  </a:lnTo>
                  <a:lnTo>
                    <a:pt x="3042" y="928"/>
                  </a:lnTo>
                  <a:cubicBezTo>
                    <a:pt x="3042" y="736"/>
                    <a:pt x="2881" y="544"/>
                    <a:pt x="2625" y="384"/>
                  </a:cubicBezTo>
                  <a:cubicBezTo>
                    <a:pt x="2352" y="237"/>
                    <a:pt x="1996" y="159"/>
                    <a:pt x="1630" y="159"/>
                  </a:cubicBezTo>
                  <a:cubicBezTo>
                    <a:pt x="1438" y="159"/>
                    <a:pt x="1244" y="180"/>
                    <a:pt x="1057" y="224"/>
                  </a:cubicBezTo>
                  <a:lnTo>
                    <a:pt x="70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6069625" y="2020125"/>
              <a:ext cx="132050" cy="121625"/>
            </a:xfrm>
            <a:custGeom>
              <a:rect b="b" l="l" r="r" t="t"/>
              <a:pathLst>
                <a:path extrusionOk="0" h="4865" w="5282">
                  <a:moveTo>
                    <a:pt x="4449" y="1"/>
                  </a:moveTo>
                  <a:lnTo>
                    <a:pt x="4449" y="33"/>
                  </a:lnTo>
                  <a:cubicBezTo>
                    <a:pt x="4481" y="65"/>
                    <a:pt x="4513" y="129"/>
                    <a:pt x="4545" y="161"/>
                  </a:cubicBezTo>
                  <a:cubicBezTo>
                    <a:pt x="4577" y="225"/>
                    <a:pt x="4609" y="257"/>
                    <a:pt x="4609" y="321"/>
                  </a:cubicBezTo>
                  <a:cubicBezTo>
                    <a:pt x="4641" y="385"/>
                    <a:pt x="4673" y="449"/>
                    <a:pt x="4673" y="513"/>
                  </a:cubicBezTo>
                  <a:cubicBezTo>
                    <a:pt x="4673" y="577"/>
                    <a:pt x="4705" y="641"/>
                    <a:pt x="4705" y="705"/>
                  </a:cubicBezTo>
                  <a:cubicBezTo>
                    <a:pt x="4705" y="801"/>
                    <a:pt x="4705" y="897"/>
                    <a:pt x="4673" y="961"/>
                  </a:cubicBezTo>
                  <a:cubicBezTo>
                    <a:pt x="4673" y="1121"/>
                    <a:pt x="4641" y="1249"/>
                    <a:pt x="4577" y="1409"/>
                  </a:cubicBezTo>
                  <a:lnTo>
                    <a:pt x="4577" y="1473"/>
                  </a:lnTo>
                  <a:cubicBezTo>
                    <a:pt x="4513" y="1665"/>
                    <a:pt x="4385" y="1889"/>
                    <a:pt x="4289" y="2081"/>
                  </a:cubicBezTo>
                  <a:cubicBezTo>
                    <a:pt x="4193" y="2241"/>
                    <a:pt x="4065" y="2401"/>
                    <a:pt x="3937" y="2561"/>
                  </a:cubicBezTo>
                  <a:cubicBezTo>
                    <a:pt x="3873" y="2657"/>
                    <a:pt x="3777" y="2753"/>
                    <a:pt x="3713" y="2849"/>
                  </a:cubicBezTo>
                  <a:cubicBezTo>
                    <a:pt x="3617" y="2913"/>
                    <a:pt x="3553" y="3009"/>
                    <a:pt x="3457" y="3073"/>
                  </a:cubicBezTo>
                  <a:cubicBezTo>
                    <a:pt x="3393" y="3137"/>
                    <a:pt x="3329" y="3201"/>
                    <a:pt x="3233" y="3265"/>
                  </a:cubicBezTo>
                  <a:cubicBezTo>
                    <a:pt x="3169" y="3329"/>
                    <a:pt x="3105" y="3393"/>
                    <a:pt x="3009" y="3425"/>
                  </a:cubicBezTo>
                  <a:cubicBezTo>
                    <a:pt x="2945" y="3489"/>
                    <a:pt x="2849" y="3553"/>
                    <a:pt x="2785" y="3585"/>
                  </a:cubicBezTo>
                  <a:cubicBezTo>
                    <a:pt x="2689" y="3649"/>
                    <a:pt x="2625" y="3713"/>
                    <a:pt x="2529" y="3745"/>
                  </a:cubicBezTo>
                  <a:cubicBezTo>
                    <a:pt x="2433" y="3809"/>
                    <a:pt x="2337" y="3841"/>
                    <a:pt x="2241" y="3905"/>
                  </a:cubicBezTo>
                  <a:cubicBezTo>
                    <a:pt x="2144" y="3937"/>
                    <a:pt x="2016" y="4001"/>
                    <a:pt x="1888" y="4033"/>
                  </a:cubicBezTo>
                  <a:cubicBezTo>
                    <a:pt x="1760" y="4098"/>
                    <a:pt x="1600" y="4130"/>
                    <a:pt x="1440" y="4162"/>
                  </a:cubicBezTo>
                  <a:cubicBezTo>
                    <a:pt x="1290" y="4192"/>
                    <a:pt x="1147" y="4206"/>
                    <a:pt x="1013" y="4206"/>
                  </a:cubicBezTo>
                  <a:cubicBezTo>
                    <a:pt x="572" y="4206"/>
                    <a:pt x="221" y="4054"/>
                    <a:pt x="0" y="3809"/>
                  </a:cubicBezTo>
                  <a:lnTo>
                    <a:pt x="0" y="3809"/>
                  </a:lnTo>
                  <a:lnTo>
                    <a:pt x="576" y="4482"/>
                  </a:lnTo>
                  <a:cubicBezTo>
                    <a:pt x="802" y="4732"/>
                    <a:pt x="1164" y="4865"/>
                    <a:pt x="1618" y="4865"/>
                  </a:cubicBezTo>
                  <a:cubicBezTo>
                    <a:pt x="1744" y="4865"/>
                    <a:pt x="1877" y="4855"/>
                    <a:pt x="2016" y="4834"/>
                  </a:cubicBezTo>
                  <a:cubicBezTo>
                    <a:pt x="2176" y="4802"/>
                    <a:pt x="2305" y="4738"/>
                    <a:pt x="2465" y="4706"/>
                  </a:cubicBezTo>
                  <a:cubicBezTo>
                    <a:pt x="2593" y="4642"/>
                    <a:pt x="2689" y="4610"/>
                    <a:pt x="2817" y="4546"/>
                  </a:cubicBezTo>
                  <a:cubicBezTo>
                    <a:pt x="2913" y="4514"/>
                    <a:pt x="3009" y="4450"/>
                    <a:pt x="3105" y="4418"/>
                  </a:cubicBezTo>
                  <a:cubicBezTo>
                    <a:pt x="3169" y="4354"/>
                    <a:pt x="3265" y="4322"/>
                    <a:pt x="3361" y="4258"/>
                  </a:cubicBezTo>
                  <a:cubicBezTo>
                    <a:pt x="3425" y="4194"/>
                    <a:pt x="3521" y="4162"/>
                    <a:pt x="3585" y="4098"/>
                  </a:cubicBezTo>
                  <a:cubicBezTo>
                    <a:pt x="3649" y="4033"/>
                    <a:pt x="3745" y="3969"/>
                    <a:pt x="3809" y="3937"/>
                  </a:cubicBezTo>
                  <a:cubicBezTo>
                    <a:pt x="3873" y="3873"/>
                    <a:pt x="3969" y="3809"/>
                    <a:pt x="4033" y="3713"/>
                  </a:cubicBezTo>
                  <a:cubicBezTo>
                    <a:pt x="4129" y="3649"/>
                    <a:pt x="4193" y="3585"/>
                    <a:pt x="4257" y="3489"/>
                  </a:cubicBezTo>
                  <a:cubicBezTo>
                    <a:pt x="4353" y="3393"/>
                    <a:pt x="4449" y="3329"/>
                    <a:pt x="4513" y="3201"/>
                  </a:cubicBezTo>
                  <a:cubicBezTo>
                    <a:pt x="4641" y="3073"/>
                    <a:pt x="4737" y="2913"/>
                    <a:pt x="4833" y="2753"/>
                  </a:cubicBezTo>
                  <a:cubicBezTo>
                    <a:pt x="4961" y="2529"/>
                    <a:pt x="5057" y="2337"/>
                    <a:pt x="5153" y="2113"/>
                  </a:cubicBezTo>
                  <a:lnTo>
                    <a:pt x="5153" y="2081"/>
                  </a:lnTo>
                  <a:cubicBezTo>
                    <a:pt x="5217" y="1921"/>
                    <a:pt x="5249" y="1761"/>
                    <a:pt x="5249" y="1633"/>
                  </a:cubicBezTo>
                  <a:cubicBezTo>
                    <a:pt x="5281" y="1537"/>
                    <a:pt x="5281" y="1441"/>
                    <a:pt x="5249" y="1377"/>
                  </a:cubicBezTo>
                  <a:lnTo>
                    <a:pt x="5249" y="1153"/>
                  </a:lnTo>
                  <a:cubicBezTo>
                    <a:pt x="5217" y="1089"/>
                    <a:pt x="5217" y="1057"/>
                    <a:pt x="5185" y="993"/>
                  </a:cubicBezTo>
                  <a:cubicBezTo>
                    <a:pt x="5185" y="929"/>
                    <a:pt x="5153" y="865"/>
                    <a:pt x="5121" y="833"/>
                  </a:cubicBezTo>
                  <a:cubicBezTo>
                    <a:pt x="5089" y="769"/>
                    <a:pt x="5057" y="737"/>
                    <a:pt x="5025" y="705"/>
                  </a:cubicBezTo>
                  <a:cubicBezTo>
                    <a:pt x="5025" y="673"/>
                    <a:pt x="5025" y="673"/>
                    <a:pt x="4993" y="673"/>
                  </a:cubicBezTo>
                  <a:lnTo>
                    <a:pt x="4449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6068825" y="2019325"/>
              <a:ext cx="132850" cy="123250"/>
            </a:xfrm>
            <a:custGeom>
              <a:rect b="b" l="l" r="r" t="t"/>
              <a:pathLst>
                <a:path extrusionOk="0" h="4930" w="5314">
                  <a:moveTo>
                    <a:pt x="4673" y="353"/>
                  </a:moveTo>
                  <a:lnTo>
                    <a:pt x="4993" y="737"/>
                  </a:lnTo>
                  <a:lnTo>
                    <a:pt x="5025" y="737"/>
                  </a:lnTo>
                  <a:cubicBezTo>
                    <a:pt x="5057" y="801"/>
                    <a:pt x="5089" y="833"/>
                    <a:pt x="5121" y="865"/>
                  </a:cubicBezTo>
                  <a:cubicBezTo>
                    <a:pt x="5121" y="929"/>
                    <a:pt x="5153" y="961"/>
                    <a:pt x="5185" y="1025"/>
                  </a:cubicBezTo>
                  <a:cubicBezTo>
                    <a:pt x="5185" y="1089"/>
                    <a:pt x="5217" y="1153"/>
                    <a:pt x="5217" y="1185"/>
                  </a:cubicBezTo>
                  <a:cubicBezTo>
                    <a:pt x="5249" y="1249"/>
                    <a:pt x="5249" y="1345"/>
                    <a:pt x="5249" y="1409"/>
                  </a:cubicBezTo>
                  <a:lnTo>
                    <a:pt x="5249" y="1665"/>
                  </a:lnTo>
                  <a:cubicBezTo>
                    <a:pt x="5217" y="1793"/>
                    <a:pt x="5185" y="1953"/>
                    <a:pt x="5153" y="2113"/>
                  </a:cubicBezTo>
                  <a:cubicBezTo>
                    <a:pt x="5121" y="2113"/>
                    <a:pt x="5121" y="2145"/>
                    <a:pt x="5121" y="2145"/>
                  </a:cubicBezTo>
                  <a:cubicBezTo>
                    <a:pt x="5057" y="2337"/>
                    <a:pt x="4961" y="2561"/>
                    <a:pt x="4833" y="2753"/>
                  </a:cubicBezTo>
                  <a:cubicBezTo>
                    <a:pt x="4737" y="2913"/>
                    <a:pt x="4641" y="3073"/>
                    <a:pt x="4513" y="3233"/>
                  </a:cubicBezTo>
                  <a:cubicBezTo>
                    <a:pt x="4449" y="3329"/>
                    <a:pt x="4353" y="3425"/>
                    <a:pt x="4257" y="3521"/>
                  </a:cubicBezTo>
                  <a:cubicBezTo>
                    <a:pt x="4193" y="3585"/>
                    <a:pt x="4129" y="3649"/>
                    <a:pt x="4033" y="3745"/>
                  </a:cubicBezTo>
                  <a:cubicBezTo>
                    <a:pt x="3969" y="3809"/>
                    <a:pt x="3905" y="3873"/>
                    <a:pt x="3809" y="3937"/>
                  </a:cubicBezTo>
                  <a:cubicBezTo>
                    <a:pt x="3745" y="4001"/>
                    <a:pt x="3681" y="4033"/>
                    <a:pt x="3585" y="4097"/>
                  </a:cubicBezTo>
                  <a:cubicBezTo>
                    <a:pt x="3521" y="4162"/>
                    <a:pt x="3425" y="4226"/>
                    <a:pt x="3361" y="4258"/>
                  </a:cubicBezTo>
                  <a:cubicBezTo>
                    <a:pt x="3265" y="4322"/>
                    <a:pt x="3201" y="4354"/>
                    <a:pt x="3105" y="4418"/>
                  </a:cubicBezTo>
                  <a:cubicBezTo>
                    <a:pt x="3009" y="4450"/>
                    <a:pt x="2913" y="4514"/>
                    <a:pt x="2849" y="4546"/>
                  </a:cubicBezTo>
                  <a:cubicBezTo>
                    <a:pt x="2721" y="4610"/>
                    <a:pt x="2593" y="4642"/>
                    <a:pt x="2497" y="4706"/>
                  </a:cubicBezTo>
                  <a:cubicBezTo>
                    <a:pt x="2337" y="4738"/>
                    <a:pt x="2176" y="4802"/>
                    <a:pt x="2048" y="4802"/>
                  </a:cubicBezTo>
                  <a:cubicBezTo>
                    <a:pt x="1891" y="4835"/>
                    <a:pt x="1741" y="4851"/>
                    <a:pt x="1599" y="4851"/>
                  </a:cubicBezTo>
                  <a:cubicBezTo>
                    <a:pt x="1191" y="4851"/>
                    <a:pt x="854" y="4719"/>
                    <a:pt x="640" y="4482"/>
                  </a:cubicBezTo>
                  <a:lnTo>
                    <a:pt x="320" y="4097"/>
                  </a:lnTo>
                  <a:lnTo>
                    <a:pt x="320" y="4097"/>
                  </a:lnTo>
                  <a:cubicBezTo>
                    <a:pt x="538" y="4206"/>
                    <a:pt x="785" y="4271"/>
                    <a:pt x="1061" y="4271"/>
                  </a:cubicBezTo>
                  <a:cubicBezTo>
                    <a:pt x="1192" y="4271"/>
                    <a:pt x="1329" y="4256"/>
                    <a:pt x="1472" y="4226"/>
                  </a:cubicBezTo>
                  <a:cubicBezTo>
                    <a:pt x="1632" y="4194"/>
                    <a:pt x="1792" y="4130"/>
                    <a:pt x="1952" y="4097"/>
                  </a:cubicBezTo>
                  <a:cubicBezTo>
                    <a:pt x="2048" y="4033"/>
                    <a:pt x="2176" y="4001"/>
                    <a:pt x="2273" y="3937"/>
                  </a:cubicBezTo>
                  <a:cubicBezTo>
                    <a:pt x="2369" y="3905"/>
                    <a:pt x="2465" y="3841"/>
                    <a:pt x="2561" y="3809"/>
                  </a:cubicBezTo>
                  <a:cubicBezTo>
                    <a:pt x="2657" y="3745"/>
                    <a:pt x="2721" y="3713"/>
                    <a:pt x="2817" y="3649"/>
                  </a:cubicBezTo>
                  <a:cubicBezTo>
                    <a:pt x="2913" y="3585"/>
                    <a:pt x="2977" y="3553"/>
                    <a:pt x="3041" y="3489"/>
                  </a:cubicBezTo>
                  <a:cubicBezTo>
                    <a:pt x="3137" y="3425"/>
                    <a:pt x="3201" y="3361"/>
                    <a:pt x="3297" y="3297"/>
                  </a:cubicBezTo>
                  <a:cubicBezTo>
                    <a:pt x="3361" y="3265"/>
                    <a:pt x="3457" y="3169"/>
                    <a:pt x="3521" y="3105"/>
                  </a:cubicBezTo>
                  <a:cubicBezTo>
                    <a:pt x="3585" y="3041"/>
                    <a:pt x="3681" y="2977"/>
                    <a:pt x="3745" y="2881"/>
                  </a:cubicBezTo>
                  <a:cubicBezTo>
                    <a:pt x="3841" y="2785"/>
                    <a:pt x="3905" y="2689"/>
                    <a:pt x="4001" y="2593"/>
                  </a:cubicBezTo>
                  <a:cubicBezTo>
                    <a:pt x="4129" y="2465"/>
                    <a:pt x="4225" y="2305"/>
                    <a:pt x="4321" y="2145"/>
                  </a:cubicBezTo>
                  <a:cubicBezTo>
                    <a:pt x="4449" y="1921"/>
                    <a:pt x="4545" y="1697"/>
                    <a:pt x="4641" y="1505"/>
                  </a:cubicBezTo>
                  <a:lnTo>
                    <a:pt x="4641" y="1473"/>
                  </a:lnTo>
                  <a:cubicBezTo>
                    <a:pt x="4705" y="1313"/>
                    <a:pt x="4737" y="1153"/>
                    <a:pt x="4737" y="993"/>
                  </a:cubicBezTo>
                  <a:cubicBezTo>
                    <a:pt x="4769" y="897"/>
                    <a:pt x="4769" y="833"/>
                    <a:pt x="4769" y="737"/>
                  </a:cubicBezTo>
                  <a:cubicBezTo>
                    <a:pt x="4769" y="673"/>
                    <a:pt x="4737" y="577"/>
                    <a:pt x="4737" y="513"/>
                  </a:cubicBezTo>
                  <a:cubicBezTo>
                    <a:pt x="4705" y="449"/>
                    <a:pt x="4705" y="417"/>
                    <a:pt x="4673" y="353"/>
                  </a:cubicBezTo>
                  <a:close/>
                  <a:moveTo>
                    <a:pt x="4449" y="1"/>
                  </a:moveTo>
                  <a:cubicBezTo>
                    <a:pt x="4417" y="33"/>
                    <a:pt x="4417" y="65"/>
                    <a:pt x="4449" y="65"/>
                  </a:cubicBezTo>
                  <a:lnTo>
                    <a:pt x="4449" y="97"/>
                  </a:lnTo>
                  <a:cubicBezTo>
                    <a:pt x="4481" y="129"/>
                    <a:pt x="4513" y="161"/>
                    <a:pt x="4545" y="225"/>
                  </a:cubicBezTo>
                  <a:cubicBezTo>
                    <a:pt x="4577" y="257"/>
                    <a:pt x="4577" y="321"/>
                    <a:pt x="4609" y="385"/>
                  </a:cubicBezTo>
                  <a:cubicBezTo>
                    <a:pt x="4641" y="417"/>
                    <a:pt x="4641" y="481"/>
                    <a:pt x="4673" y="545"/>
                  </a:cubicBezTo>
                  <a:lnTo>
                    <a:pt x="4673" y="737"/>
                  </a:lnTo>
                  <a:lnTo>
                    <a:pt x="4673" y="993"/>
                  </a:lnTo>
                  <a:cubicBezTo>
                    <a:pt x="4673" y="1153"/>
                    <a:pt x="4609" y="1281"/>
                    <a:pt x="4577" y="1441"/>
                  </a:cubicBezTo>
                  <a:lnTo>
                    <a:pt x="4577" y="1473"/>
                  </a:lnTo>
                  <a:cubicBezTo>
                    <a:pt x="4481" y="1697"/>
                    <a:pt x="4385" y="1889"/>
                    <a:pt x="4257" y="2113"/>
                  </a:cubicBezTo>
                  <a:cubicBezTo>
                    <a:pt x="4161" y="2273"/>
                    <a:pt x="4065" y="2433"/>
                    <a:pt x="3937" y="2561"/>
                  </a:cubicBezTo>
                  <a:cubicBezTo>
                    <a:pt x="3873" y="2657"/>
                    <a:pt x="3777" y="2753"/>
                    <a:pt x="3713" y="2849"/>
                  </a:cubicBezTo>
                  <a:cubicBezTo>
                    <a:pt x="3617" y="2913"/>
                    <a:pt x="3553" y="3009"/>
                    <a:pt x="3457" y="3073"/>
                  </a:cubicBezTo>
                  <a:cubicBezTo>
                    <a:pt x="3393" y="3137"/>
                    <a:pt x="3329" y="3201"/>
                    <a:pt x="3233" y="3265"/>
                  </a:cubicBezTo>
                  <a:cubicBezTo>
                    <a:pt x="3169" y="3329"/>
                    <a:pt x="3105" y="3393"/>
                    <a:pt x="3009" y="3457"/>
                  </a:cubicBezTo>
                  <a:cubicBezTo>
                    <a:pt x="2945" y="3489"/>
                    <a:pt x="2881" y="3553"/>
                    <a:pt x="2785" y="3617"/>
                  </a:cubicBezTo>
                  <a:cubicBezTo>
                    <a:pt x="2721" y="3649"/>
                    <a:pt x="2625" y="3713"/>
                    <a:pt x="2529" y="3745"/>
                  </a:cubicBezTo>
                  <a:cubicBezTo>
                    <a:pt x="2465" y="3809"/>
                    <a:pt x="2369" y="3841"/>
                    <a:pt x="2273" y="3905"/>
                  </a:cubicBezTo>
                  <a:cubicBezTo>
                    <a:pt x="2144" y="3937"/>
                    <a:pt x="2048" y="4001"/>
                    <a:pt x="1920" y="4033"/>
                  </a:cubicBezTo>
                  <a:cubicBezTo>
                    <a:pt x="1760" y="4097"/>
                    <a:pt x="1632" y="4130"/>
                    <a:pt x="1472" y="4162"/>
                  </a:cubicBezTo>
                  <a:cubicBezTo>
                    <a:pt x="1326" y="4185"/>
                    <a:pt x="1186" y="4197"/>
                    <a:pt x="1052" y="4197"/>
                  </a:cubicBezTo>
                  <a:cubicBezTo>
                    <a:pt x="631" y="4197"/>
                    <a:pt x="283" y="4077"/>
                    <a:pt x="64" y="3809"/>
                  </a:cubicBezTo>
                  <a:lnTo>
                    <a:pt x="32" y="3809"/>
                  </a:lnTo>
                  <a:cubicBezTo>
                    <a:pt x="0" y="3841"/>
                    <a:pt x="0" y="3841"/>
                    <a:pt x="32" y="3873"/>
                  </a:cubicBezTo>
                  <a:lnTo>
                    <a:pt x="576" y="4514"/>
                  </a:lnTo>
                  <a:cubicBezTo>
                    <a:pt x="800" y="4802"/>
                    <a:pt x="1152" y="4930"/>
                    <a:pt x="1600" y="4930"/>
                  </a:cubicBezTo>
                  <a:cubicBezTo>
                    <a:pt x="1760" y="4930"/>
                    <a:pt x="1888" y="4930"/>
                    <a:pt x="2048" y="4866"/>
                  </a:cubicBezTo>
                  <a:cubicBezTo>
                    <a:pt x="2208" y="4866"/>
                    <a:pt x="2337" y="4802"/>
                    <a:pt x="2497" y="4770"/>
                  </a:cubicBezTo>
                  <a:cubicBezTo>
                    <a:pt x="2625" y="4706"/>
                    <a:pt x="2753" y="4674"/>
                    <a:pt x="2849" y="4610"/>
                  </a:cubicBezTo>
                  <a:cubicBezTo>
                    <a:pt x="2945" y="4578"/>
                    <a:pt x="3041" y="4514"/>
                    <a:pt x="3137" y="4482"/>
                  </a:cubicBezTo>
                  <a:cubicBezTo>
                    <a:pt x="3233" y="4418"/>
                    <a:pt x="3297" y="4354"/>
                    <a:pt x="3393" y="4322"/>
                  </a:cubicBezTo>
                  <a:cubicBezTo>
                    <a:pt x="3457" y="4258"/>
                    <a:pt x="3553" y="4194"/>
                    <a:pt x="3617" y="4162"/>
                  </a:cubicBezTo>
                  <a:cubicBezTo>
                    <a:pt x="3713" y="4097"/>
                    <a:pt x="3777" y="4033"/>
                    <a:pt x="3841" y="3969"/>
                  </a:cubicBezTo>
                  <a:cubicBezTo>
                    <a:pt x="3937" y="3905"/>
                    <a:pt x="4001" y="3841"/>
                    <a:pt x="4097" y="3777"/>
                  </a:cubicBezTo>
                  <a:cubicBezTo>
                    <a:pt x="4161" y="3713"/>
                    <a:pt x="4225" y="3617"/>
                    <a:pt x="4321" y="3553"/>
                  </a:cubicBezTo>
                  <a:cubicBezTo>
                    <a:pt x="4385" y="3457"/>
                    <a:pt x="4481" y="3361"/>
                    <a:pt x="4577" y="3265"/>
                  </a:cubicBezTo>
                  <a:cubicBezTo>
                    <a:pt x="4673" y="3105"/>
                    <a:pt x="4801" y="2945"/>
                    <a:pt x="4897" y="2785"/>
                  </a:cubicBezTo>
                  <a:cubicBezTo>
                    <a:pt x="5025" y="2593"/>
                    <a:pt x="5121" y="2369"/>
                    <a:pt x="5185" y="2177"/>
                  </a:cubicBezTo>
                  <a:cubicBezTo>
                    <a:pt x="5217" y="2145"/>
                    <a:pt x="5217" y="2145"/>
                    <a:pt x="5217" y="2113"/>
                  </a:cubicBezTo>
                  <a:cubicBezTo>
                    <a:pt x="5249" y="1953"/>
                    <a:pt x="5313" y="1825"/>
                    <a:pt x="5313" y="1665"/>
                  </a:cubicBezTo>
                  <a:lnTo>
                    <a:pt x="5313" y="1409"/>
                  </a:lnTo>
                  <a:lnTo>
                    <a:pt x="5313" y="1185"/>
                  </a:lnTo>
                  <a:cubicBezTo>
                    <a:pt x="5281" y="1121"/>
                    <a:pt x="5281" y="1057"/>
                    <a:pt x="5249" y="993"/>
                  </a:cubicBezTo>
                  <a:cubicBezTo>
                    <a:pt x="5217" y="961"/>
                    <a:pt x="5217" y="897"/>
                    <a:pt x="5185" y="833"/>
                  </a:cubicBezTo>
                  <a:cubicBezTo>
                    <a:pt x="5153" y="801"/>
                    <a:pt x="5121" y="737"/>
                    <a:pt x="5089" y="705"/>
                  </a:cubicBezTo>
                  <a:cubicBezTo>
                    <a:pt x="5057" y="705"/>
                    <a:pt x="5057" y="673"/>
                    <a:pt x="5057" y="673"/>
                  </a:cubicBezTo>
                  <a:lnTo>
                    <a:pt x="4481" y="33"/>
                  </a:lnTo>
                  <a:cubicBezTo>
                    <a:pt x="4481" y="1"/>
                    <a:pt x="4449" y="1"/>
                    <a:pt x="444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6057275" y="2010400"/>
              <a:ext cx="136025" cy="114925"/>
            </a:xfrm>
            <a:custGeom>
              <a:rect b="b" l="l" r="r" t="t"/>
              <a:pathLst>
                <a:path extrusionOk="0" h="4597" w="5441">
                  <a:moveTo>
                    <a:pt x="3914" y="0"/>
                  </a:moveTo>
                  <a:cubicBezTo>
                    <a:pt x="3785" y="0"/>
                    <a:pt x="3647" y="12"/>
                    <a:pt x="3503" y="38"/>
                  </a:cubicBezTo>
                  <a:cubicBezTo>
                    <a:pt x="2190" y="294"/>
                    <a:pt x="814" y="1510"/>
                    <a:pt x="366" y="2758"/>
                  </a:cubicBezTo>
                  <a:cubicBezTo>
                    <a:pt x="1" y="3825"/>
                    <a:pt x="498" y="4597"/>
                    <a:pt x="1491" y="4597"/>
                  </a:cubicBezTo>
                  <a:cubicBezTo>
                    <a:pt x="1629" y="4597"/>
                    <a:pt x="1778" y="4582"/>
                    <a:pt x="1934" y="4551"/>
                  </a:cubicBezTo>
                  <a:cubicBezTo>
                    <a:pt x="3247" y="4294"/>
                    <a:pt x="4655" y="3110"/>
                    <a:pt x="5071" y="1862"/>
                  </a:cubicBezTo>
                  <a:cubicBezTo>
                    <a:pt x="5440" y="755"/>
                    <a:pt x="4928" y="0"/>
                    <a:pt x="3914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6060825" y="2009750"/>
              <a:ext cx="128825" cy="116025"/>
            </a:xfrm>
            <a:custGeom>
              <a:rect b="b" l="l" r="r" t="t"/>
              <a:pathLst>
                <a:path extrusionOk="0" h="4641" w="5153">
                  <a:moveTo>
                    <a:pt x="3811" y="79"/>
                  </a:moveTo>
                  <a:cubicBezTo>
                    <a:pt x="4218" y="79"/>
                    <a:pt x="4555" y="210"/>
                    <a:pt x="4769" y="448"/>
                  </a:cubicBezTo>
                  <a:cubicBezTo>
                    <a:pt x="5057" y="768"/>
                    <a:pt x="5089" y="1280"/>
                    <a:pt x="4897" y="1856"/>
                  </a:cubicBezTo>
                  <a:cubicBezTo>
                    <a:pt x="4481" y="3104"/>
                    <a:pt x="3073" y="4288"/>
                    <a:pt x="1792" y="4545"/>
                  </a:cubicBezTo>
                  <a:cubicBezTo>
                    <a:pt x="1646" y="4568"/>
                    <a:pt x="1506" y="4580"/>
                    <a:pt x="1372" y="4580"/>
                  </a:cubicBezTo>
                  <a:cubicBezTo>
                    <a:pt x="951" y="4580"/>
                    <a:pt x="603" y="4460"/>
                    <a:pt x="384" y="4192"/>
                  </a:cubicBezTo>
                  <a:cubicBezTo>
                    <a:pt x="96" y="3872"/>
                    <a:pt x="64" y="3360"/>
                    <a:pt x="256" y="2784"/>
                  </a:cubicBezTo>
                  <a:cubicBezTo>
                    <a:pt x="704" y="1568"/>
                    <a:pt x="2080" y="352"/>
                    <a:pt x="3361" y="128"/>
                  </a:cubicBezTo>
                  <a:cubicBezTo>
                    <a:pt x="3518" y="95"/>
                    <a:pt x="3668" y="79"/>
                    <a:pt x="3811" y="79"/>
                  </a:cubicBezTo>
                  <a:close/>
                  <a:moveTo>
                    <a:pt x="3754" y="1"/>
                  </a:moveTo>
                  <a:cubicBezTo>
                    <a:pt x="3629" y="1"/>
                    <a:pt x="3498" y="11"/>
                    <a:pt x="3361" y="32"/>
                  </a:cubicBezTo>
                  <a:cubicBezTo>
                    <a:pt x="2048" y="288"/>
                    <a:pt x="640" y="1504"/>
                    <a:pt x="192" y="2752"/>
                  </a:cubicBezTo>
                  <a:cubicBezTo>
                    <a:pt x="0" y="3360"/>
                    <a:pt x="32" y="3904"/>
                    <a:pt x="352" y="4256"/>
                  </a:cubicBezTo>
                  <a:cubicBezTo>
                    <a:pt x="576" y="4513"/>
                    <a:pt x="928" y="4641"/>
                    <a:pt x="1344" y="4641"/>
                  </a:cubicBezTo>
                  <a:cubicBezTo>
                    <a:pt x="1504" y="4641"/>
                    <a:pt x="1664" y="4641"/>
                    <a:pt x="1792" y="4609"/>
                  </a:cubicBezTo>
                  <a:cubicBezTo>
                    <a:pt x="3105" y="4352"/>
                    <a:pt x="4513" y="3136"/>
                    <a:pt x="4961" y="1888"/>
                  </a:cubicBezTo>
                  <a:cubicBezTo>
                    <a:pt x="5153" y="1280"/>
                    <a:pt x="5121" y="736"/>
                    <a:pt x="4801" y="416"/>
                  </a:cubicBezTo>
                  <a:cubicBezTo>
                    <a:pt x="4575" y="139"/>
                    <a:pt x="4210" y="1"/>
                    <a:pt x="375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6072175" y="2023250"/>
              <a:ext cx="106100" cy="89775"/>
            </a:xfrm>
            <a:custGeom>
              <a:rect b="b" l="l" r="r" t="t"/>
              <a:pathLst>
                <a:path extrusionOk="0" h="3591" w="4244">
                  <a:moveTo>
                    <a:pt x="3094" y="0"/>
                  </a:moveTo>
                  <a:cubicBezTo>
                    <a:pt x="2986" y="0"/>
                    <a:pt x="2870" y="12"/>
                    <a:pt x="2747" y="36"/>
                  </a:cubicBezTo>
                  <a:cubicBezTo>
                    <a:pt x="1722" y="228"/>
                    <a:pt x="634" y="1156"/>
                    <a:pt x="282" y="2148"/>
                  </a:cubicBezTo>
                  <a:cubicBezTo>
                    <a:pt x="0" y="2993"/>
                    <a:pt x="388" y="3590"/>
                    <a:pt x="1184" y="3590"/>
                  </a:cubicBezTo>
                  <a:cubicBezTo>
                    <a:pt x="1292" y="3590"/>
                    <a:pt x="1408" y="3579"/>
                    <a:pt x="1530" y="3556"/>
                  </a:cubicBezTo>
                  <a:cubicBezTo>
                    <a:pt x="2523" y="3364"/>
                    <a:pt x="3643" y="2404"/>
                    <a:pt x="3963" y="1444"/>
                  </a:cubicBezTo>
                  <a:cubicBezTo>
                    <a:pt x="4243" y="575"/>
                    <a:pt x="3860" y="0"/>
                    <a:pt x="3094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6074425" y="2022425"/>
              <a:ext cx="101625" cy="91350"/>
            </a:xfrm>
            <a:custGeom>
              <a:rect b="b" l="l" r="r" t="t"/>
              <a:pathLst>
                <a:path extrusionOk="0" h="3654" w="4065">
                  <a:moveTo>
                    <a:pt x="3005" y="64"/>
                  </a:moveTo>
                  <a:cubicBezTo>
                    <a:pt x="3322" y="64"/>
                    <a:pt x="3578" y="166"/>
                    <a:pt x="3745" y="357"/>
                  </a:cubicBezTo>
                  <a:cubicBezTo>
                    <a:pt x="3969" y="613"/>
                    <a:pt x="4001" y="997"/>
                    <a:pt x="3841" y="1445"/>
                  </a:cubicBezTo>
                  <a:cubicBezTo>
                    <a:pt x="3521" y="2405"/>
                    <a:pt x="2433" y="3333"/>
                    <a:pt x="1408" y="3525"/>
                  </a:cubicBezTo>
                  <a:cubicBezTo>
                    <a:pt x="1286" y="3550"/>
                    <a:pt x="1169" y="3562"/>
                    <a:pt x="1060" y="3562"/>
                  </a:cubicBezTo>
                  <a:cubicBezTo>
                    <a:pt x="743" y="3562"/>
                    <a:pt x="487" y="3460"/>
                    <a:pt x="320" y="3269"/>
                  </a:cubicBezTo>
                  <a:cubicBezTo>
                    <a:pt x="128" y="3013"/>
                    <a:pt x="64" y="2629"/>
                    <a:pt x="224" y="2181"/>
                  </a:cubicBezTo>
                  <a:cubicBezTo>
                    <a:pt x="576" y="1221"/>
                    <a:pt x="1664" y="293"/>
                    <a:pt x="2657" y="101"/>
                  </a:cubicBezTo>
                  <a:cubicBezTo>
                    <a:pt x="2779" y="76"/>
                    <a:pt x="2896" y="64"/>
                    <a:pt x="3005" y="64"/>
                  </a:cubicBezTo>
                  <a:close/>
                  <a:moveTo>
                    <a:pt x="2997" y="0"/>
                  </a:moveTo>
                  <a:cubicBezTo>
                    <a:pt x="2880" y="0"/>
                    <a:pt x="2755" y="12"/>
                    <a:pt x="2625" y="37"/>
                  </a:cubicBezTo>
                  <a:cubicBezTo>
                    <a:pt x="1600" y="229"/>
                    <a:pt x="512" y="1189"/>
                    <a:pt x="160" y="2149"/>
                  </a:cubicBezTo>
                  <a:cubicBezTo>
                    <a:pt x="0" y="2629"/>
                    <a:pt x="32" y="3045"/>
                    <a:pt x="288" y="3333"/>
                  </a:cubicBezTo>
                  <a:cubicBezTo>
                    <a:pt x="448" y="3525"/>
                    <a:pt x="736" y="3653"/>
                    <a:pt x="1088" y="3653"/>
                  </a:cubicBezTo>
                  <a:cubicBezTo>
                    <a:pt x="1184" y="3653"/>
                    <a:pt x="1312" y="3621"/>
                    <a:pt x="1440" y="3621"/>
                  </a:cubicBezTo>
                  <a:cubicBezTo>
                    <a:pt x="2465" y="3429"/>
                    <a:pt x="3553" y="2469"/>
                    <a:pt x="3905" y="1477"/>
                  </a:cubicBezTo>
                  <a:cubicBezTo>
                    <a:pt x="4065" y="997"/>
                    <a:pt x="4033" y="581"/>
                    <a:pt x="3809" y="293"/>
                  </a:cubicBezTo>
                  <a:cubicBezTo>
                    <a:pt x="3618" y="102"/>
                    <a:pt x="3339" y="0"/>
                    <a:pt x="299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6188825" y="2040925"/>
              <a:ext cx="7250" cy="8025"/>
            </a:xfrm>
            <a:custGeom>
              <a:rect b="b" l="l" r="r" t="t"/>
              <a:pathLst>
                <a:path extrusionOk="0" h="321" w="290">
                  <a:moveTo>
                    <a:pt x="33" y="1"/>
                  </a:moveTo>
                  <a:cubicBezTo>
                    <a:pt x="1" y="1"/>
                    <a:pt x="1" y="33"/>
                    <a:pt x="33" y="65"/>
                  </a:cubicBezTo>
                  <a:lnTo>
                    <a:pt x="225" y="289"/>
                  </a:lnTo>
                  <a:cubicBezTo>
                    <a:pt x="257" y="289"/>
                    <a:pt x="257" y="321"/>
                    <a:pt x="257" y="321"/>
                  </a:cubicBezTo>
                  <a:cubicBezTo>
                    <a:pt x="289" y="321"/>
                    <a:pt x="289" y="321"/>
                    <a:pt x="289" y="289"/>
                  </a:cubicBezTo>
                  <a:lnTo>
                    <a:pt x="289" y="25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6156825" y="2104350"/>
              <a:ext cx="7225" cy="7825"/>
            </a:xfrm>
            <a:custGeom>
              <a:rect b="b" l="l" r="r" t="t"/>
              <a:pathLst>
                <a:path extrusionOk="0" h="313" w="289">
                  <a:moveTo>
                    <a:pt x="49" y="0"/>
                  </a:moveTo>
                  <a:cubicBezTo>
                    <a:pt x="41" y="0"/>
                    <a:pt x="33" y="8"/>
                    <a:pt x="33" y="24"/>
                  </a:cubicBezTo>
                  <a:cubicBezTo>
                    <a:pt x="1" y="24"/>
                    <a:pt x="1" y="56"/>
                    <a:pt x="33" y="56"/>
                  </a:cubicBezTo>
                  <a:lnTo>
                    <a:pt x="225" y="312"/>
                  </a:lnTo>
                  <a:lnTo>
                    <a:pt x="289" y="312"/>
                  </a:lnTo>
                  <a:lnTo>
                    <a:pt x="289" y="248"/>
                  </a:lnTo>
                  <a:lnTo>
                    <a:pt x="65" y="24"/>
                  </a:lnTo>
                  <a:cubicBezTo>
                    <a:pt x="65" y="8"/>
                    <a:pt x="57" y="0"/>
                    <a:pt x="4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6165625" y="2095350"/>
              <a:ext cx="8025" cy="8025"/>
            </a:xfrm>
            <a:custGeom>
              <a:rect b="b" l="l" r="r" t="t"/>
              <a:pathLst>
                <a:path extrusionOk="0" h="321" w="321">
                  <a:moveTo>
                    <a:pt x="33" y="0"/>
                  </a:moveTo>
                  <a:cubicBezTo>
                    <a:pt x="1" y="32"/>
                    <a:pt x="1" y="32"/>
                    <a:pt x="33" y="64"/>
                  </a:cubicBezTo>
                  <a:lnTo>
                    <a:pt x="225" y="288"/>
                  </a:lnTo>
                  <a:lnTo>
                    <a:pt x="257" y="320"/>
                  </a:lnTo>
                  <a:lnTo>
                    <a:pt x="289" y="320"/>
                  </a:lnTo>
                  <a:cubicBezTo>
                    <a:pt x="321" y="288"/>
                    <a:pt x="321" y="256"/>
                    <a:pt x="289" y="256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6175225" y="2085150"/>
              <a:ext cx="7225" cy="7825"/>
            </a:xfrm>
            <a:custGeom>
              <a:rect b="b" l="l" r="r" t="t"/>
              <a:pathLst>
                <a:path extrusionOk="0" h="313" w="289">
                  <a:moveTo>
                    <a:pt x="33" y="0"/>
                  </a:moveTo>
                  <a:cubicBezTo>
                    <a:pt x="25" y="0"/>
                    <a:pt x="17" y="8"/>
                    <a:pt x="1" y="24"/>
                  </a:cubicBezTo>
                  <a:lnTo>
                    <a:pt x="1" y="56"/>
                  </a:lnTo>
                  <a:lnTo>
                    <a:pt x="225" y="312"/>
                  </a:lnTo>
                  <a:lnTo>
                    <a:pt x="257" y="312"/>
                  </a:lnTo>
                  <a:cubicBezTo>
                    <a:pt x="289" y="312"/>
                    <a:pt x="289" y="280"/>
                    <a:pt x="257" y="280"/>
                  </a:cubicBezTo>
                  <a:lnTo>
                    <a:pt x="65" y="24"/>
                  </a:lnTo>
                  <a:cubicBezTo>
                    <a:pt x="49" y="8"/>
                    <a:pt x="41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6181625" y="2074550"/>
              <a:ext cx="7225" cy="8025"/>
            </a:xfrm>
            <a:custGeom>
              <a:rect b="b" l="l" r="r" t="t"/>
              <a:pathLst>
                <a:path extrusionOk="0" h="321" w="289">
                  <a:moveTo>
                    <a:pt x="1" y="0"/>
                  </a:moveTo>
                  <a:lnTo>
                    <a:pt x="1" y="64"/>
                  </a:lnTo>
                  <a:lnTo>
                    <a:pt x="225" y="288"/>
                  </a:lnTo>
                  <a:lnTo>
                    <a:pt x="225" y="320"/>
                  </a:lnTo>
                  <a:cubicBezTo>
                    <a:pt x="257" y="320"/>
                    <a:pt x="257" y="320"/>
                    <a:pt x="257" y="288"/>
                  </a:cubicBezTo>
                  <a:cubicBezTo>
                    <a:pt x="289" y="288"/>
                    <a:pt x="289" y="256"/>
                    <a:pt x="257" y="256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6185625" y="2063550"/>
              <a:ext cx="7250" cy="7825"/>
            </a:xfrm>
            <a:custGeom>
              <a:rect b="b" l="l" r="r" t="t"/>
              <a:pathLst>
                <a:path extrusionOk="0" h="313" w="290">
                  <a:moveTo>
                    <a:pt x="21" y="0"/>
                  </a:moveTo>
                  <a:cubicBezTo>
                    <a:pt x="9" y="0"/>
                    <a:pt x="1" y="8"/>
                    <a:pt x="1" y="24"/>
                  </a:cubicBezTo>
                  <a:lnTo>
                    <a:pt x="1" y="56"/>
                  </a:lnTo>
                  <a:lnTo>
                    <a:pt x="225" y="312"/>
                  </a:lnTo>
                  <a:lnTo>
                    <a:pt x="257" y="312"/>
                  </a:lnTo>
                  <a:cubicBezTo>
                    <a:pt x="289" y="280"/>
                    <a:pt x="289" y="280"/>
                    <a:pt x="257" y="248"/>
                  </a:cubicBezTo>
                  <a:lnTo>
                    <a:pt x="65" y="24"/>
                  </a:lnTo>
                  <a:cubicBezTo>
                    <a:pt x="49" y="8"/>
                    <a:pt x="33" y="0"/>
                    <a:pt x="2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6188025" y="2052925"/>
              <a:ext cx="7250" cy="8050"/>
            </a:xfrm>
            <a:custGeom>
              <a:rect b="b" l="l" r="r" t="t"/>
              <a:pathLst>
                <a:path extrusionOk="0" h="322" w="290">
                  <a:moveTo>
                    <a:pt x="33" y="1"/>
                  </a:moveTo>
                  <a:cubicBezTo>
                    <a:pt x="1" y="1"/>
                    <a:pt x="1" y="33"/>
                    <a:pt x="1" y="65"/>
                  </a:cubicBezTo>
                  <a:lnTo>
                    <a:pt x="225" y="289"/>
                  </a:lnTo>
                  <a:lnTo>
                    <a:pt x="257" y="321"/>
                  </a:lnTo>
                  <a:cubicBezTo>
                    <a:pt x="257" y="321"/>
                    <a:pt x="257" y="289"/>
                    <a:pt x="289" y="289"/>
                  </a:cubicBezTo>
                  <a:lnTo>
                    <a:pt x="289" y="257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6089625" y="2126750"/>
              <a:ext cx="7225" cy="7825"/>
            </a:xfrm>
            <a:custGeom>
              <a:rect b="b" l="l" r="r" t="t"/>
              <a:pathLst>
                <a:path extrusionOk="0" h="313" w="289">
                  <a:moveTo>
                    <a:pt x="20" y="1"/>
                  </a:moveTo>
                  <a:cubicBezTo>
                    <a:pt x="8" y="1"/>
                    <a:pt x="0" y="9"/>
                    <a:pt x="0" y="25"/>
                  </a:cubicBezTo>
                  <a:lnTo>
                    <a:pt x="0" y="57"/>
                  </a:lnTo>
                  <a:lnTo>
                    <a:pt x="192" y="313"/>
                  </a:lnTo>
                  <a:lnTo>
                    <a:pt x="256" y="313"/>
                  </a:lnTo>
                  <a:cubicBezTo>
                    <a:pt x="288" y="313"/>
                    <a:pt x="288" y="281"/>
                    <a:pt x="256" y="281"/>
                  </a:cubicBezTo>
                  <a:lnTo>
                    <a:pt x="64" y="25"/>
                  </a:lnTo>
                  <a:cubicBezTo>
                    <a:pt x="48" y="9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6146425" y="2112150"/>
              <a:ext cx="7225" cy="8025"/>
            </a:xfrm>
            <a:custGeom>
              <a:rect b="b" l="l" r="r" t="t"/>
              <a:pathLst>
                <a:path extrusionOk="0" h="321" w="289">
                  <a:moveTo>
                    <a:pt x="33" y="0"/>
                  </a:moveTo>
                  <a:cubicBezTo>
                    <a:pt x="1" y="32"/>
                    <a:pt x="1" y="32"/>
                    <a:pt x="33" y="64"/>
                  </a:cubicBezTo>
                  <a:lnTo>
                    <a:pt x="225" y="288"/>
                  </a:lnTo>
                  <a:lnTo>
                    <a:pt x="257" y="320"/>
                  </a:lnTo>
                  <a:lnTo>
                    <a:pt x="289" y="320"/>
                  </a:lnTo>
                  <a:lnTo>
                    <a:pt x="289" y="25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6135225" y="2119350"/>
              <a:ext cx="7225" cy="8025"/>
            </a:xfrm>
            <a:custGeom>
              <a:rect b="b" l="l" r="r" t="t"/>
              <a:pathLst>
                <a:path extrusionOk="0" h="321" w="289">
                  <a:moveTo>
                    <a:pt x="33" y="0"/>
                  </a:moveTo>
                  <a:cubicBezTo>
                    <a:pt x="1" y="32"/>
                    <a:pt x="1" y="32"/>
                    <a:pt x="33" y="64"/>
                  </a:cubicBezTo>
                  <a:lnTo>
                    <a:pt x="225" y="321"/>
                  </a:lnTo>
                  <a:lnTo>
                    <a:pt x="289" y="321"/>
                  </a:lnTo>
                  <a:lnTo>
                    <a:pt x="289" y="257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6124025" y="2124150"/>
              <a:ext cx="7225" cy="8025"/>
            </a:xfrm>
            <a:custGeom>
              <a:rect b="b" l="l" r="r" t="t"/>
              <a:pathLst>
                <a:path extrusionOk="0" h="321" w="289">
                  <a:moveTo>
                    <a:pt x="0" y="1"/>
                  </a:moveTo>
                  <a:lnTo>
                    <a:pt x="0" y="65"/>
                  </a:lnTo>
                  <a:lnTo>
                    <a:pt x="225" y="289"/>
                  </a:lnTo>
                  <a:cubicBezTo>
                    <a:pt x="225" y="321"/>
                    <a:pt x="225" y="321"/>
                    <a:pt x="257" y="321"/>
                  </a:cubicBezTo>
                  <a:lnTo>
                    <a:pt x="257" y="289"/>
                  </a:lnTo>
                  <a:cubicBezTo>
                    <a:pt x="289" y="289"/>
                    <a:pt x="289" y="257"/>
                    <a:pt x="257" y="257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6112825" y="2126550"/>
              <a:ext cx="7225" cy="8025"/>
            </a:xfrm>
            <a:custGeom>
              <a:rect b="b" l="l" r="r" t="t"/>
              <a:pathLst>
                <a:path extrusionOk="0" h="321" w="289">
                  <a:moveTo>
                    <a:pt x="0" y="1"/>
                  </a:moveTo>
                  <a:lnTo>
                    <a:pt x="0" y="65"/>
                  </a:lnTo>
                  <a:lnTo>
                    <a:pt x="224" y="289"/>
                  </a:lnTo>
                  <a:lnTo>
                    <a:pt x="224" y="321"/>
                  </a:lnTo>
                  <a:cubicBezTo>
                    <a:pt x="256" y="321"/>
                    <a:pt x="256" y="321"/>
                    <a:pt x="256" y="289"/>
                  </a:cubicBezTo>
                  <a:cubicBezTo>
                    <a:pt x="288" y="289"/>
                    <a:pt x="288" y="257"/>
                    <a:pt x="256" y="257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6101625" y="2127550"/>
              <a:ext cx="7225" cy="7825"/>
            </a:xfrm>
            <a:custGeom>
              <a:rect b="b" l="l" r="r" t="t"/>
              <a:pathLst>
                <a:path extrusionOk="0" h="313" w="289">
                  <a:moveTo>
                    <a:pt x="32" y="1"/>
                  </a:moveTo>
                  <a:cubicBezTo>
                    <a:pt x="24" y="1"/>
                    <a:pt x="16" y="9"/>
                    <a:pt x="0" y="25"/>
                  </a:cubicBezTo>
                  <a:lnTo>
                    <a:pt x="0" y="57"/>
                  </a:lnTo>
                  <a:lnTo>
                    <a:pt x="224" y="313"/>
                  </a:lnTo>
                  <a:lnTo>
                    <a:pt x="256" y="313"/>
                  </a:lnTo>
                  <a:cubicBezTo>
                    <a:pt x="288" y="313"/>
                    <a:pt x="288" y="281"/>
                    <a:pt x="256" y="249"/>
                  </a:cubicBezTo>
                  <a:lnTo>
                    <a:pt x="64" y="25"/>
                  </a:lnTo>
                  <a:cubicBezTo>
                    <a:pt x="48" y="9"/>
                    <a:pt x="40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6089625" y="2039850"/>
              <a:ext cx="64825" cy="53675"/>
            </a:xfrm>
            <a:custGeom>
              <a:rect b="b" l="l" r="r" t="t"/>
              <a:pathLst>
                <a:path extrusionOk="0" h="2147" w="2593">
                  <a:moveTo>
                    <a:pt x="2145" y="0"/>
                  </a:moveTo>
                  <a:cubicBezTo>
                    <a:pt x="2085" y="0"/>
                    <a:pt x="2021" y="4"/>
                    <a:pt x="1953" y="12"/>
                  </a:cubicBezTo>
                  <a:cubicBezTo>
                    <a:pt x="1473" y="108"/>
                    <a:pt x="960" y="492"/>
                    <a:pt x="672" y="908"/>
                  </a:cubicBezTo>
                  <a:lnTo>
                    <a:pt x="256" y="1004"/>
                  </a:lnTo>
                  <a:lnTo>
                    <a:pt x="160" y="1228"/>
                  </a:lnTo>
                  <a:lnTo>
                    <a:pt x="544" y="1164"/>
                  </a:lnTo>
                  <a:lnTo>
                    <a:pt x="544" y="1164"/>
                  </a:lnTo>
                  <a:cubicBezTo>
                    <a:pt x="512" y="1196"/>
                    <a:pt x="512" y="1228"/>
                    <a:pt x="480" y="1292"/>
                  </a:cubicBezTo>
                  <a:cubicBezTo>
                    <a:pt x="480" y="1324"/>
                    <a:pt x="480" y="1356"/>
                    <a:pt x="448" y="1388"/>
                  </a:cubicBezTo>
                  <a:lnTo>
                    <a:pt x="96" y="1484"/>
                  </a:lnTo>
                  <a:lnTo>
                    <a:pt x="0" y="1708"/>
                  </a:lnTo>
                  <a:lnTo>
                    <a:pt x="448" y="1612"/>
                  </a:lnTo>
                  <a:cubicBezTo>
                    <a:pt x="448" y="1936"/>
                    <a:pt x="653" y="2146"/>
                    <a:pt x="1006" y="2146"/>
                  </a:cubicBezTo>
                  <a:cubicBezTo>
                    <a:pt x="1071" y="2146"/>
                    <a:pt x="1142" y="2139"/>
                    <a:pt x="1216" y="2124"/>
                  </a:cubicBezTo>
                  <a:cubicBezTo>
                    <a:pt x="1505" y="2060"/>
                    <a:pt x="1793" y="1932"/>
                    <a:pt x="2049" y="1708"/>
                  </a:cubicBezTo>
                  <a:lnTo>
                    <a:pt x="1921" y="1548"/>
                  </a:lnTo>
                  <a:cubicBezTo>
                    <a:pt x="1729" y="1708"/>
                    <a:pt x="1537" y="1804"/>
                    <a:pt x="1312" y="1836"/>
                  </a:cubicBezTo>
                  <a:cubicBezTo>
                    <a:pt x="1262" y="1847"/>
                    <a:pt x="1214" y="1853"/>
                    <a:pt x="1168" y="1853"/>
                  </a:cubicBezTo>
                  <a:cubicBezTo>
                    <a:pt x="952" y="1853"/>
                    <a:pt x="795" y="1733"/>
                    <a:pt x="768" y="1548"/>
                  </a:cubicBezTo>
                  <a:lnTo>
                    <a:pt x="1473" y="1420"/>
                  </a:lnTo>
                  <a:lnTo>
                    <a:pt x="1537" y="1196"/>
                  </a:lnTo>
                  <a:lnTo>
                    <a:pt x="768" y="1356"/>
                  </a:lnTo>
                  <a:cubicBezTo>
                    <a:pt x="768" y="1292"/>
                    <a:pt x="768" y="1260"/>
                    <a:pt x="800" y="1228"/>
                  </a:cubicBezTo>
                  <a:cubicBezTo>
                    <a:pt x="800" y="1196"/>
                    <a:pt x="832" y="1132"/>
                    <a:pt x="832" y="1100"/>
                  </a:cubicBezTo>
                  <a:lnTo>
                    <a:pt x="1633" y="972"/>
                  </a:lnTo>
                  <a:lnTo>
                    <a:pt x="1697" y="716"/>
                  </a:lnTo>
                  <a:lnTo>
                    <a:pt x="992" y="876"/>
                  </a:lnTo>
                  <a:cubicBezTo>
                    <a:pt x="1216" y="588"/>
                    <a:pt x="1537" y="364"/>
                    <a:pt x="1857" y="332"/>
                  </a:cubicBezTo>
                  <a:cubicBezTo>
                    <a:pt x="1925" y="309"/>
                    <a:pt x="1989" y="299"/>
                    <a:pt x="2047" y="299"/>
                  </a:cubicBezTo>
                  <a:cubicBezTo>
                    <a:pt x="2154" y="299"/>
                    <a:pt x="2243" y="334"/>
                    <a:pt x="2305" y="396"/>
                  </a:cubicBezTo>
                  <a:lnTo>
                    <a:pt x="2593" y="140"/>
                  </a:lnTo>
                  <a:cubicBezTo>
                    <a:pt x="2495" y="42"/>
                    <a:pt x="2341" y="0"/>
                    <a:pt x="214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6088825" y="2039050"/>
              <a:ext cx="66425" cy="55525"/>
            </a:xfrm>
            <a:custGeom>
              <a:rect b="b" l="l" r="r" t="t"/>
              <a:pathLst>
                <a:path extrusionOk="0" h="2221" w="2657">
                  <a:moveTo>
                    <a:pt x="2151" y="64"/>
                  </a:moveTo>
                  <a:cubicBezTo>
                    <a:pt x="2315" y="64"/>
                    <a:pt x="2465" y="100"/>
                    <a:pt x="2561" y="172"/>
                  </a:cubicBezTo>
                  <a:lnTo>
                    <a:pt x="2337" y="396"/>
                  </a:lnTo>
                  <a:cubicBezTo>
                    <a:pt x="2241" y="324"/>
                    <a:pt x="2127" y="288"/>
                    <a:pt x="1995" y="288"/>
                  </a:cubicBezTo>
                  <a:cubicBezTo>
                    <a:pt x="1951" y="288"/>
                    <a:pt x="1905" y="292"/>
                    <a:pt x="1857" y="300"/>
                  </a:cubicBezTo>
                  <a:cubicBezTo>
                    <a:pt x="1569" y="364"/>
                    <a:pt x="1248" y="588"/>
                    <a:pt x="992" y="876"/>
                  </a:cubicBezTo>
                  <a:lnTo>
                    <a:pt x="992" y="908"/>
                  </a:lnTo>
                  <a:cubicBezTo>
                    <a:pt x="1014" y="908"/>
                    <a:pt x="1021" y="922"/>
                    <a:pt x="1023" y="922"/>
                  </a:cubicBezTo>
                  <a:cubicBezTo>
                    <a:pt x="1024" y="922"/>
                    <a:pt x="1024" y="919"/>
                    <a:pt x="1024" y="908"/>
                  </a:cubicBezTo>
                  <a:lnTo>
                    <a:pt x="1697" y="812"/>
                  </a:lnTo>
                  <a:lnTo>
                    <a:pt x="1633" y="940"/>
                  </a:lnTo>
                  <a:lnTo>
                    <a:pt x="864" y="1100"/>
                  </a:lnTo>
                  <a:lnTo>
                    <a:pt x="864" y="1132"/>
                  </a:lnTo>
                  <a:cubicBezTo>
                    <a:pt x="832" y="1164"/>
                    <a:pt x="800" y="1196"/>
                    <a:pt x="800" y="1228"/>
                  </a:cubicBezTo>
                  <a:cubicBezTo>
                    <a:pt x="768" y="1292"/>
                    <a:pt x="768" y="1324"/>
                    <a:pt x="768" y="1356"/>
                  </a:cubicBezTo>
                  <a:lnTo>
                    <a:pt x="768" y="1388"/>
                  </a:lnTo>
                  <a:cubicBezTo>
                    <a:pt x="768" y="1388"/>
                    <a:pt x="783" y="1402"/>
                    <a:pt x="792" y="1402"/>
                  </a:cubicBezTo>
                  <a:cubicBezTo>
                    <a:pt x="797" y="1402"/>
                    <a:pt x="800" y="1399"/>
                    <a:pt x="800" y="1388"/>
                  </a:cubicBezTo>
                  <a:lnTo>
                    <a:pt x="1537" y="1260"/>
                  </a:lnTo>
                  <a:lnTo>
                    <a:pt x="1473" y="1420"/>
                  </a:lnTo>
                  <a:lnTo>
                    <a:pt x="800" y="1548"/>
                  </a:lnTo>
                  <a:cubicBezTo>
                    <a:pt x="768" y="1548"/>
                    <a:pt x="768" y="1548"/>
                    <a:pt x="768" y="1580"/>
                  </a:cubicBezTo>
                  <a:cubicBezTo>
                    <a:pt x="821" y="1792"/>
                    <a:pt x="984" y="1917"/>
                    <a:pt x="1221" y="1917"/>
                  </a:cubicBezTo>
                  <a:cubicBezTo>
                    <a:pt x="1269" y="1917"/>
                    <a:pt x="1322" y="1911"/>
                    <a:pt x="1376" y="1900"/>
                  </a:cubicBezTo>
                  <a:cubicBezTo>
                    <a:pt x="1537" y="1868"/>
                    <a:pt x="1761" y="1772"/>
                    <a:pt x="1921" y="1644"/>
                  </a:cubicBezTo>
                  <a:lnTo>
                    <a:pt x="2049" y="1740"/>
                  </a:lnTo>
                  <a:cubicBezTo>
                    <a:pt x="1793" y="1932"/>
                    <a:pt x="1505" y="2060"/>
                    <a:pt x="1248" y="2124"/>
                  </a:cubicBezTo>
                  <a:cubicBezTo>
                    <a:pt x="1192" y="2132"/>
                    <a:pt x="1136" y="2136"/>
                    <a:pt x="1082" y="2136"/>
                  </a:cubicBezTo>
                  <a:cubicBezTo>
                    <a:pt x="918" y="2136"/>
                    <a:pt x="768" y="2100"/>
                    <a:pt x="672" y="2028"/>
                  </a:cubicBezTo>
                  <a:cubicBezTo>
                    <a:pt x="576" y="1932"/>
                    <a:pt x="512" y="1804"/>
                    <a:pt x="512" y="1644"/>
                  </a:cubicBezTo>
                  <a:lnTo>
                    <a:pt x="480" y="1644"/>
                  </a:lnTo>
                  <a:lnTo>
                    <a:pt x="480" y="1612"/>
                  </a:lnTo>
                  <a:lnTo>
                    <a:pt x="448" y="1612"/>
                  </a:lnTo>
                  <a:lnTo>
                    <a:pt x="96" y="1708"/>
                  </a:lnTo>
                  <a:lnTo>
                    <a:pt x="128" y="1548"/>
                  </a:lnTo>
                  <a:lnTo>
                    <a:pt x="480" y="1484"/>
                  </a:lnTo>
                  <a:lnTo>
                    <a:pt x="512" y="1452"/>
                  </a:lnTo>
                  <a:cubicBezTo>
                    <a:pt x="544" y="1420"/>
                    <a:pt x="544" y="1356"/>
                    <a:pt x="544" y="1324"/>
                  </a:cubicBezTo>
                  <a:cubicBezTo>
                    <a:pt x="576" y="1292"/>
                    <a:pt x="576" y="1260"/>
                    <a:pt x="608" y="1228"/>
                  </a:cubicBezTo>
                  <a:lnTo>
                    <a:pt x="608" y="1164"/>
                  </a:lnTo>
                  <a:lnTo>
                    <a:pt x="544" y="1164"/>
                  </a:lnTo>
                  <a:lnTo>
                    <a:pt x="256" y="1228"/>
                  </a:lnTo>
                  <a:lnTo>
                    <a:pt x="288" y="1068"/>
                  </a:lnTo>
                  <a:lnTo>
                    <a:pt x="704" y="1004"/>
                  </a:lnTo>
                  <a:cubicBezTo>
                    <a:pt x="704" y="972"/>
                    <a:pt x="736" y="972"/>
                    <a:pt x="736" y="972"/>
                  </a:cubicBezTo>
                  <a:cubicBezTo>
                    <a:pt x="1024" y="524"/>
                    <a:pt x="1537" y="172"/>
                    <a:pt x="1985" y="76"/>
                  </a:cubicBezTo>
                  <a:cubicBezTo>
                    <a:pt x="2041" y="68"/>
                    <a:pt x="2097" y="64"/>
                    <a:pt x="2151" y="64"/>
                  </a:cubicBezTo>
                  <a:close/>
                  <a:moveTo>
                    <a:pt x="2169" y="1"/>
                  </a:moveTo>
                  <a:cubicBezTo>
                    <a:pt x="2111" y="1"/>
                    <a:pt x="2049" y="5"/>
                    <a:pt x="1985" y="12"/>
                  </a:cubicBezTo>
                  <a:cubicBezTo>
                    <a:pt x="1505" y="108"/>
                    <a:pt x="992" y="460"/>
                    <a:pt x="704" y="908"/>
                  </a:cubicBezTo>
                  <a:lnTo>
                    <a:pt x="288" y="1004"/>
                  </a:lnTo>
                  <a:cubicBezTo>
                    <a:pt x="256" y="1004"/>
                    <a:pt x="256" y="1004"/>
                    <a:pt x="256" y="1036"/>
                  </a:cubicBezTo>
                  <a:lnTo>
                    <a:pt x="160" y="1260"/>
                  </a:lnTo>
                  <a:cubicBezTo>
                    <a:pt x="160" y="1260"/>
                    <a:pt x="160" y="1292"/>
                    <a:pt x="192" y="1292"/>
                  </a:cubicBezTo>
                  <a:cubicBezTo>
                    <a:pt x="192" y="1292"/>
                    <a:pt x="192" y="1306"/>
                    <a:pt x="202" y="1306"/>
                  </a:cubicBezTo>
                  <a:cubicBezTo>
                    <a:pt x="206" y="1306"/>
                    <a:pt x="214" y="1303"/>
                    <a:pt x="224" y="1292"/>
                  </a:cubicBezTo>
                  <a:lnTo>
                    <a:pt x="512" y="1260"/>
                  </a:lnTo>
                  <a:lnTo>
                    <a:pt x="512" y="1292"/>
                  </a:lnTo>
                  <a:cubicBezTo>
                    <a:pt x="480" y="1324"/>
                    <a:pt x="480" y="1356"/>
                    <a:pt x="480" y="1388"/>
                  </a:cubicBezTo>
                  <a:lnTo>
                    <a:pt x="128" y="1484"/>
                  </a:lnTo>
                  <a:lnTo>
                    <a:pt x="96" y="1484"/>
                  </a:lnTo>
                  <a:lnTo>
                    <a:pt x="0" y="1740"/>
                  </a:lnTo>
                  <a:lnTo>
                    <a:pt x="32" y="1772"/>
                  </a:lnTo>
                  <a:lnTo>
                    <a:pt x="64" y="1772"/>
                  </a:lnTo>
                  <a:lnTo>
                    <a:pt x="448" y="1708"/>
                  </a:lnTo>
                  <a:cubicBezTo>
                    <a:pt x="448" y="1868"/>
                    <a:pt x="512" y="1996"/>
                    <a:pt x="640" y="2092"/>
                  </a:cubicBezTo>
                  <a:cubicBezTo>
                    <a:pt x="736" y="2156"/>
                    <a:pt x="896" y="2220"/>
                    <a:pt x="1056" y="2220"/>
                  </a:cubicBezTo>
                  <a:cubicBezTo>
                    <a:pt x="1120" y="2220"/>
                    <a:pt x="1184" y="2220"/>
                    <a:pt x="1280" y="2188"/>
                  </a:cubicBezTo>
                  <a:cubicBezTo>
                    <a:pt x="1537" y="2156"/>
                    <a:pt x="1857" y="1996"/>
                    <a:pt x="2113" y="1772"/>
                  </a:cubicBezTo>
                  <a:lnTo>
                    <a:pt x="2113" y="1740"/>
                  </a:lnTo>
                  <a:lnTo>
                    <a:pt x="1985" y="1580"/>
                  </a:lnTo>
                  <a:cubicBezTo>
                    <a:pt x="1969" y="1564"/>
                    <a:pt x="1961" y="1556"/>
                    <a:pt x="1953" y="1556"/>
                  </a:cubicBezTo>
                  <a:cubicBezTo>
                    <a:pt x="1945" y="1556"/>
                    <a:pt x="1937" y="1564"/>
                    <a:pt x="1921" y="1580"/>
                  </a:cubicBezTo>
                  <a:cubicBezTo>
                    <a:pt x="1761" y="1708"/>
                    <a:pt x="1537" y="1804"/>
                    <a:pt x="1376" y="1836"/>
                  </a:cubicBezTo>
                  <a:cubicBezTo>
                    <a:pt x="1315" y="1850"/>
                    <a:pt x="1258" y="1856"/>
                    <a:pt x="1206" y="1856"/>
                  </a:cubicBezTo>
                  <a:cubicBezTo>
                    <a:pt x="1014" y="1856"/>
                    <a:pt x="890" y="1770"/>
                    <a:pt x="864" y="1644"/>
                  </a:cubicBezTo>
                  <a:lnTo>
                    <a:pt x="1505" y="1516"/>
                  </a:lnTo>
                  <a:lnTo>
                    <a:pt x="1537" y="1484"/>
                  </a:lnTo>
                  <a:lnTo>
                    <a:pt x="1633" y="1260"/>
                  </a:lnTo>
                  <a:cubicBezTo>
                    <a:pt x="1633" y="1228"/>
                    <a:pt x="1633" y="1228"/>
                    <a:pt x="1601" y="1196"/>
                  </a:cubicBezTo>
                  <a:lnTo>
                    <a:pt x="1569" y="1196"/>
                  </a:lnTo>
                  <a:lnTo>
                    <a:pt x="864" y="1324"/>
                  </a:lnTo>
                  <a:lnTo>
                    <a:pt x="864" y="1292"/>
                  </a:lnTo>
                  <a:cubicBezTo>
                    <a:pt x="864" y="1260"/>
                    <a:pt x="896" y="1228"/>
                    <a:pt x="896" y="1164"/>
                  </a:cubicBezTo>
                  <a:lnTo>
                    <a:pt x="1665" y="1036"/>
                  </a:lnTo>
                  <a:cubicBezTo>
                    <a:pt x="1697" y="1036"/>
                    <a:pt x="1697" y="1004"/>
                    <a:pt x="1697" y="1004"/>
                  </a:cubicBezTo>
                  <a:lnTo>
                    <a:pt x="1793" y="780"/>
                  </a:lnTo>
                  <a:cubicBezTo>
                    <a:pt x="1793" y="748"/>
                    <a:pt x="1793" y="748"/>
                    <a:pt x="1761" y="748"/>
                  </a:cubicBezTo>
                  <a:cubicBezTo>
                    <a:pt x="1761" y="716"/>
                    <a:pt x="1761" y="716"/>
                    <a:pt x="1729" y="716"/>
                  </a:cubicBezTo>
                  <a:lnTo>
                    <a:pt x="1152" y="844"/>
                  </a:lnTo>
                  <a:cubicBezTo>
                    <a:pt x="1344" y="620"/>
                    <a:pt x="1633" y="428"/>
                    <a:pt x="1889" y="396"/>
                  </a:cubicBezTo>
                  <a:cubicBezTo>
                    <a:pt x="1959" y="384"/>
                    <a:pt x="2021" y="377"/>
                    <a:pt x="2075" y="377"/>
                  </a:cubicBezTo>
                  <a:cubicBezTo>
                    <a:pt x="2170" y="377"/>
                    <a:pt x="2244" y="399"/>
                    <a:pt x="2305" y="460"/>
                  </a:cubicBezTo>
                  <a:lnTo>
                    <a:pt x="2369" y="460"/>
                  </a:lnTo>
                  <a:lnTo>
                    <a:pt x="2657" y="204"/>
                  </a:lnTo>
                  <a:lnTo>
                    <a:pt x="2657" y="172"/>
                  </a:lnTo>
                  <a:cubicBezTo>
                    <a:pt x="2533" y="48"/>
                    <a:pt x="2370" y="1"/>
                    <a:pt x="216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39"/>
          <p:cNvSpPr/>
          <p:nvPr/>
        </p:nvSpPr>
        <p:spPr>
          <a:xfrm>
            <a:off x="924375" y="1721100"/>
            <a:ext cx="1790700" cy="476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39"/>
          <p:cNvSpPr txBox="1"/>
          <p:nvPr>
            <p:ph type="title"/>
          </p:nvPr>
        </p:nvSpPr>
        <p:spPr>
          <a:xfrm>
            <a:off x="924375" y="2295875"/>
            <a:ext cx="35145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 Deskripsi</a:t>
            </a:r>
            <a:endParaRPr sz="3500"/>
          </a:p>
        </p:txBody>
      </p:sp>
      <p:sp>
        <p:nvSpPr>
          <p:cNvPr id="1165" name="Google Shape;1165;p39"/>
          <p:cNvSpPr txBox="1"/>
          <p:nvPr>
            <p:ph idx="2" type="title"/>
          </p:nvPr>
        </p:nvSpPr>
        <p:spPr>
          <a:xfrm>
            <a:off x="924375" y="1131075"/>
            <a:ext cx="2468100" cy="9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2</a:t>
            </a:r>
            <a:endParaRPr/>
          </a:p>
        </p:txBody>
      </p:sp>
      <p:pic>
        <p:nvPicPr>
          <p:cNvPr id="1166" name="Google Shape;116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350" y="320350"/>
            <a:ext cx="4400325" cy="44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Deskripsi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172" name="Google Shape;1172;p40"/>
          <p:cNvSpPr txBox="1"/>
          <p:nvPr>
            <p:ph idx="1" type="body"/>
          </p:nvPr>
        </p:nvSpPr>
        <p:spPr>
          <a:xfrm>
            <a:off x="720000" y="1017725"/>
            <a:ext cx="4200000" cy="31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Berasal dari Data World Bank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tersebut memiliki 1960 - 2022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Kolom Data terdiri 63 baris dan 7 kolom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Kolomnya terdiri dari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GDP per Capita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Unemployment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Inflation (%)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Foreign direct Investment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Exchange 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 Trade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External debt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Consumer price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conomics Subject for High School Electives: Macroeconomics by Slidesgo">
  <a:themeElements>
    <a:clrScheme name="Simple Light">
      <a:dk1>
        <a:srgbClr val="333333"/>
      </a:dk1>
      <a:lt1>
        <a:srgbClr val="1F1AE5"/>
      </a:lt1>
      <a:dk2>
        <a:srgbClr val="F4EEE9"/>
      </a:dk2>
      <a:lt2>
        <a:srgbClr val="EBE9E7"/>
      </a:lt2>
      <a:accent1>
        <a:srgbClr val="FFFF00"/>
      </a:accent1>
      <a:accent2>
        <a:srgbClr val="6E6EE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F1AE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