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7" Type="http://schemas.openxmlformats.org/officeDocument/2006/relationships/viewProps" Target="viewProps.xml" /><Relationship Id="rId4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9" Type="http://schemas.openxmlformats.org/officeDocument/2006/relationships/tableStyles" Target="tableStyles.xml" /><Relationship Id="rId4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Tugas</a:t>
            </a:r>
            <a:r>
              <a:rPr/>
              <a:t> </a:t>
            </a:r>
            <a:r>
              <a:rPr/>
              <a:t>AED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Rizal</a:t>
            </a:r>
            <a:r>
              <a:rPr/>
              <a:t> </a:t>
            </a:r>
            <a:r>
              <a:rPr/>
              <a:t>Mujahiddan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5/27/2022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[1]   6.389909  13.350721   4.535274   5.421127  10.823695  15.929436
##  [7]  -6.463955   5.665125 -28.250000 -25.100000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[1]   4.535274   5.421127  10.823695  15.929436  -6.463955   5.665125
##  [7] -28.250000 -25.100000  31.080000  32.150000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Penduga</a:t>
            </a:r>
            <a:r>
              <a:rPr/>
              <a:t> </a:t>
            </a:r>
            <a:r>
              <a:rPr/>
              <a:t>Nilai</a:t>
            </a:r>
            <a:r>
              <a:rPr/>
              <a:t> </a:t>
            </a:r>
            <a:r>
              <a:rPr/>
              <a:t>Tengah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"Mean"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5.896318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"Trimmed Mean"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5.830367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"Winsorized Mean"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5.785995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"M-Estimators"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5.82592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Penduga</a:t>
            </a:r>
            <a:r>
              <a:rPr/>
              <a:t> </a:t>
            </a:r>
            <a:r>
              <a:rPr/>
              <a:t>Simpangan</a:t>
            </a:r>
            <a:r>
              <a:rPr/>
              <a:t> </a:t>
            </a:r>
            <a:r>
              <a:rPr/>
              <a:t>Baku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"Simpangan Baku Data 1"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10.17012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"IQR Data 1"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13.7195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"Mean Absolute Deviation Data 1"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10.27113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"gini mean difference Data 1"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11.54447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1</a:t>
            </a:r>
          </a:p>
        </p:txBody>
      </p:sp>
      <p:pic>
        <p:nvPicPr>
          <p:cNvPr descr="Kuis_AED_5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# Penjelasan Data 1 - Untuk penduga Nilai Tengah,Kasus Ini lebih cocok di Trimmed Mean , dikarenakan nilainya mendekati nilai Mean tersebut yah, dan juga tidak ada outlier sehingga dengan trimmed mean tidak ada yang perlu dikhawatirkan - Untuk penduga Ragam , sudah dijelaskan diawal berarti hanya mengunnankan penduga simpangan baku dikarenakan MAD mendekati simpangan baku, maka yang terbaik adalah MAD dan juga tak ada outlier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Penduga</a:t>
            </a:r>
            <a:r>
              <a:rPr/>
              <a:t> </a:t>
            </a:r>
            <a:r>
              <a:rPr/>
              <a:t>Nilai</a:t>
            </a:r>
            <a:r>
              <a:rPr/>
              <a:t> </a:t>
            </a:r>
            <a:r>
              <a:rPr/>
              <a:t>Tengah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"Mean"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8.708303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"Trimmed Mean"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6.978045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"Winsorized Mean"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"M-Estimators"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6.785331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Penduga</a:t>
            </a:r>
            <a:r>
              <a:rPr/>
              <a:t> </a:t>
            </a:r>
            <a:r>
              <a:rPr/>
              <a:t>Simpangan</a:t>
            </a:r>
            <a:r>
              <a:rPr/>
              <a:t> </a:t>
            </a:r>
            <a:r>
              <a:rPr/>
              <a:t>Baku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"Simpangan Baku Data 2"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16.18507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"IQR Data 2"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21.83367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"Mean Absolute Deviation Data 2"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11.4596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"gini mean difference Data 2"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15.89602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2</a:t>
            </a:r>
          </a:p>
        </p:txBody>
      </p:sp>
      <p:pic>
        <p:nvPicPr>
          <p:cNvPr descr="Kuis_AED_5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Penjelasan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Untuk Kasus Ini lebih cocok di Winsorzed Mean , dikarenakan nilainya mendekati nilai Mean tersebut yah. dan juga harus menyamakan nilai outlier tersebut dengan Quartil tersebut, maka distribusi yang condong ke kanan bisa di seimbangkan dengan winsorzed tersebut tersebut</a:t>
            </a:r>
          </a:p>
          <a:p>
            <a:pPr lvl="1"/>
            <a:r>
              <a:rPr/>
              <a:t>untuk pengecekan ini, bahwa simpangan yang terbaik adalah gini mean difference, dikarenakan nilainya mendekati simpangan baku yaa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Identitas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Rizal Mujahiddan G64190069 AED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Penduga</a:t>
            </a:r>
            <a:r>
              <a:rPr/>
              <a:t> </a:t>
            </a:r>
            <a:r>
              <a:rPr/>
              <a:t>Nilai</a:t>
            </a:r>
            <a:r>
              <a:rPr/>
              <a:t> </a:t>
            </a:r>
            <a:r>
              <a:rPr/>
              <a:t>Tengah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"Mean"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3.034494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"Trimmed Mean"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4.752112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"Winsorized Mean"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4.344683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"M-Estimators"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4.937616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Penduga</a:t>
            </a:r>
            <a:r>
              <a:rPr/>
              <a:t> </a:t>
            </a:r>
            <a:r>
              <a:rPr/>
              <a:t>Simpangan</a:t>
            </a:r>
            <a:r>
              <a:rPr/>
              <a:t> </a:t>
            </a:r>
            <a:r>
              <a:rPr/>
              <a:t>Baku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"Simpangan Baku Data 3"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16.33741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"IQR Data 3"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22.03917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"Mean Absolute Deviation Data 3"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10.79743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"gini mean difference Data 3"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15.99018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3</a:t>
            </a:r>
          </a:p>
        </p:txBody>
      </p:sp>
      <p:pic>
        <p:nvPicPr>
          <p:cNvPr descr="Kuis_AED_5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Penjelasan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Untuk Kasus Ini lebih cocok di Winsorzed Mean , dikarenakan nilainya mendekati nilai Mean tersebut yah. dan juga harus menyamakan nilai outlier tersebut dengan Quartil tersebut, maka distribusi yang condong ke kanan bisa di seimbangkan dengan winsorzed tersebut tersebut</a:t>
            </a:r>
          </a:p>
          <a:p>
            <a:pPr lvl="1"/>
            <a:r>
              <a:rPr/>
              <a:t>Kasus ini yang terbaik adalah menggunakan gini mean difference dikarenakan adanya lebih dekat dengan simpangan baku dibandingan dengan penduga yang lain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Penduga</a:t>
            </a:r>
            <a:r>
              <a:rPr/>
              <a:t> </a:t>
            </a:r>
            <a:r>
              <a:rPr/>
              <a:t>Nilai</a:t>
            </a:r>
            <a:r>
              <a:rPr/>
              <a:t> </a:t>
            </a:r>
            <a:r>
              <a:rPr/>
              <a:t>Tengah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"Mean"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5.848744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"Trimmed Mean"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5.896318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"Winsorized Mean"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5.879756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"M-Estimators"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5.848888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Penduga</a:t>
            </a:r>
            <a:r>
              <a:rPr/>
              <a:t> </a:t>
            </a:r>
            <a:r>
              <a:rPr/>
              <a:t>Simpangan</a:t>
            </a:r>
            <a:r>
              <a:rPr/>
              <a:t> </a:t>
            </a:r>
            <a:r>
              <a:rPr/>
              <a:t>Baku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"Simpangan Baku Data 4"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20.64388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"IQR Data 4"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29.91298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"Mean Absolute Deviation Data 4"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12.09487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"gini mean difference Data 4"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20.00538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4</a:t>
            </a:r>
          </a:p>
        </p:txBody>
      </p:sp>
      <p:pic>
        <p:nvPicPr>
          <p:cNvPr descr="Kuis_AED_5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Penjelasan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Untuk Kasus Ini lebih cocok di M-Estimator , dikarenakan nilainya mendekati nilai Mean tersebut yah. dan juga harus membuat huber yang mampu menyederhanakan suatu persamaan maka distribusi yang memiliki outlier dikedua bagian bisa dihasilkan dengan huber tersebut</a:t>
            </a:r>
          </a:p>
          <a:p>
            <a:pPr lvl="1"/>
            <a:r>
              <a:rPr/>
              <a:t>Untuk penduga simpangan baku , yang terbaik adalah gini mean difference dikarenakan simpangan baku tersebut adalah mendekati yaaa.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Penduga</a:t>
            </a:r>
            <a:r>
              <a:rPr/>
              <a:t> </a:t>
            </a:r>
            <a:r>
              <a:rPr/>
              <a:t>Nilai</a:t>
            </a:r>
            <a:r>
              <a:rPr/>
              <a:t> </a:t>
            </a:r>
            <a:r>
              <a:rPr/>
              <a:t>Tengah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"Mean"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7.520755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"Trimmed Mean"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7.520755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"Winsorized Mean"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7.911004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"M-Estimators"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8.217757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Penduga</a:t>
            </a:r>
            <a:r>
              <a:rPr/>
              <a:t> </a:t>
            </a:r>
            <a:r>
              <a:rPr/>
              <a:t>Simpangan</a:t>
            </a:r>
            <a:r>
              <a:rPr/>
              <a:t> </a:t>
            </a:r>
            <a:r>
              <a:rPr/>
              <a:t>Baku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"Simpangan Baku Data 5"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6.400188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"IQR Data 5"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9.977894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"Mean Absolute Deviation Data 5"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4.661606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"gini mean difference Data 5"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7.123786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Penjelasan</a:t>
            </a:r>
            <a:r>
              <a:rPr/>
              <a:t> </a:t>
            </a:r>
            <a:r>
              <a:rPr/>
              <a:t>Mengenai</a:t>
            </a:r>
            <a:r>
              <a:rPr/>
              <a:t> </a:t>
            </a:r>
            <a:r>
              <a:rPr/>
              <a:t>penduga</a:t>
            </a:r>
            <a:r>
              <a:rPr/>
              <a:t> </a:t>
            </a:r>
            <a:r>
              <a:rPr/>
              <a:t>ragam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Dikarenakan Ragam adalah kuadrat dari sd</a:t>
            </a:r>
          </a:p>
          <a:p>
            <a:pPr lvl="1"/>
            <a:r>
              <a:rPr/>
              <a:t>maka untuk penduga ragam diganti dengan simpangan baku</a:t>
            </a:r>
          </a:p>
          <a:p>
            <a:pPr lvl="1"/>
            <a:r>
              <a:rPr/>
              <a:t>perbandingannya dengan MAD ,IQR dan gini mean difference, maka yang sesuai adalah simpangan Baku ya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MASS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survival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'psych'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'package:lmomco':
## 
##     harmonic.mean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5</a:t>
            </a:r>
          </a:p>
        </p:txBody>
      </p:sp>
      <p:pic>
        <p:nvPicPr>
          <p:cNvPr descr="Kuis_AED_5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penjelasan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untuk kasus penduga nilai tengah, yang bagus adalah Trimmed Mean,dikarenakan mendekati nilainya dan juga tidak ada outliernya jika diperhatikan dari sd</a:t>
            </a:r>
          </a:p>
          <a:p>
            <a:pPr lvl="1"/>
            <a:r>
              <a:rPr/>
              <a:t>kasus penduga simpangan baku, yang lebih baik adalah gini mean difference dikarenakan bernilai dekat yaa dibanding yang lain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Penduga</a:t>
            </a:r>
            <a:r>
              <a:rPr/>
              <a:t> </a:t>
            </a:r>
            <a:r>
              <a:rPr/>
              <a:t>Nilai</a:t>
            </a:r>
            <a:r>
              <a:rPr/>
              <a:t> </a:t>
            </a:r>
            <a:r>
              <a:rPr/>
              <a:t>Tengah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"Mean"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11.53646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"Trimmed Mean"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11.53646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"Winsorized Mean"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12.08257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"M-Estimators"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10.16375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Penduga</a:t>
            </a:r>
            <a:r>
              <a:rPr/>
              <a:t> </a:t>
            </a:r>
            <a:r>
              <a:rPr/>
              <a:t>Simpangan</a:t>
            </a:r>
            <a:r>
              <a:rPr/>
              <a:t> </a:t>
            </a:r>
            <a:r>
              <a:rPr/>
              <a:t>Baku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"Simpangan Baku Data 6"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11.02389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"IQR Data 6"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18.39888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"Mean Absolute Deviation Data 6"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6.534891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"gini mean difference Data 6"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12.17463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6</a:t>
            </a:r>
          </a:p>
        </p:txBody>
      </p:sp>
      <p:pic>
        <p:nvPicPr>
          <p:cNvPr descr="Kuis_AED_5_files/figure-pptx/unnamed-chunk-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penjelasan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Dikarenakan mean lebih mendekati nilainya dengan Trimmed Mean, maka hasilnya lebih cocok ke Trimmed Mean dan juga ternyata hanya sedikit partikelnya yaaa outliernya.</a:t>
            </a:r>
          </a:p>
          <a:p>
            <a:pPr lvl="1"/>
            <a:r>
              <a:rPr/>
              <a:t>kasus penduga simpangan baku, yang lebih baik adalah gini mean difference dikarenakan bernilai dekat yaa dibanding yang lain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Penduga</a:t>
            </a:r>
            <a:r>
              <a:rPr/>
              <a:t> </a:t>
            </a:r>
            <a:r>
              <a:rPr/>
              <a:t>Nilai</a:t>
            </a:r>
            <a:r>
              <a:rPr/>
              <a:t> </a:t>
            </a:r>
            <a:r>
              <a:rPr/>
              <a:t>Tengah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"Mean"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1.821462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"Trimmed Mean"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1.821462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"Winsorized Mean"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1.87427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"M-Estimators"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4.728541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Penduga</a:t>
            </a:r>
            <a:r>
              <a:rPr/>
              <a:t> </a:t>
            </a:r>
            <a:r>
              <a:rPr/>
              <a:t>Simpangan</a:t>
            </a:r>
            <a:r>
              <a:rPr/>
              <a:t> </a:t>
            </a:r>
            <a:r>
              <a:rPr/>
              <a:t>Baku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"Simpangan Baku Data 7"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14.53065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"IQR Data 7"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25.85003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"Mean Absolute Deviation Data 7"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9.307391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"gini mean difference Data 7"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15.2672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7</a:t>
            </a:r>
          </a:p>
        </p:txBody>
      </p:sp>
      <p:pic>
        <p:nvPicPr>
          <p:cNvPr descr="Kuis_AED_5_files/figure-pptx/unnamed-chunk-3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Penjelasan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Dikarenakan mean lebih mendekati nilainya dengan Trimmed Mean, maka hasilnya lebih cocok ke Trimmed Mean dan juga ternyata hanya sedikit partikelnya yaaa outliernya.</a:t>
            </a:r>
          </a:p>
          <a:p>
            <a:pPr lvl="1"/>
            <a:r>
              <a:rPr/>
              <a:t>pada kasus penduga simpangan baku , dikarenakan gini mean difference lebih mendekati nilainya dengan simpangan baku. yang baik adalah gini mean difference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[1]  -0.8759684  10.4604105  -2.1238472  28.1205548   4.7629403   1.2266449
##  [7]   4.3373851  14.6256338   6.9734049 -10.2561674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Penduga</a:t>
            </a:r>
            <a:r>
              <a:rPr/>
              <a:t> </a:t>
            </a:r>
            <a:r>
              <a:rPr/>
              <a:t>Nilai</a:t>
            </a:r>
            <a:r>
              <a:rPr/>
              <a:t> </a:t>
            </a:r>
            <a:r>
              <a:rPr/>
              <a:t>Tengah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"Mean"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6.077682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"Trimmed Mean"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6.765629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"Winsorized Mean"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6.24617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"M-Estimators"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7.52075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Penduga</a:t>
            </a:r>
            <a:r>
              <a:rPr/>
              <a:t> </a:t>
            </a:r>
            <a:r>
              <a:rPr/>
              <a:t>Simpangan</a:t>
            </a:r>
            <a:r>
              <a:rPr/>
              <a:t> </a:t>
            </a:r>
            <a:r>
              <a:rPr/>
              <a:t>Baku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"Simpangan Baku Data 8"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17.19751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"IQR Data 8"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32.48609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"Mean Absolute Deviation Data 8"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10.82998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"gini mean difference Data 8"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18.94231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8</a:t>
            </a:r>
          </a:p>
        </p:txBody>
      </p:sp>
      <p:pic>
        <p:nvPicPr>
          <p:cNvPr descr="Kuis_AED_5_files/figure-pptx/unnamed-chunk-3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Penjelasan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Dikarenakan mean lebih mendekati nilainya dengan Trimmed Mean, maka hasilnya lebih cocok ke Trimmed Mean dan juga ternyata hanya sedikit partikelnya yaaa outliernya.</a:t>
            </a:r>
          </a:p>
          <a:p>
            <a:pPr lvl="1"/>
            <a:r>
              <a:rPr/>
              <a:t>pada kasus penduga simpangan baku , dikarenakan gini mean difference lebih mendekati nilainya dengan simpangan baku. yang baik adalah gini mean difference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Kesimpulannya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Untuk penduga nilai tengah</a:t>
            </a:r>
          </a:p>
          <a:p>
            <a:pPr lvl="2"/>
            <a:r>
              <a:rPr/>
              <a:t>Tanpa Outlier -&gt; Trimmed Mean</a:t>
            </a:r>
          </a:p>
          <a:p>
            <a:pPr lvl="2"/>
            <a:r>
              <a:rPr/>
              <a:t>Skewness Outlier -&gt; Winsorzed Mean</a:t>
            </a:r>
          </a:p>
          <a:p>
            <a:pPr lvl="2"/>
            <a:r>
              <a:rPr/>
              <a:t>Two di kedua Outlier -&gt; M-Estimators</a:t>
            </a:r>
          </a:p>
          <a:p>
            <a:pPr lvl="1"/>
            <a:r>
              <a:rPr/>
              <a:t>Untuk penduga Simpangan baku, maka yang terbaik adalah gini mean difference dikarenakan selalu mendekati simpangan baku pada umumnya di distribusi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[1]   1.226645   4.337385  14.625634   6.973405 -10.256167  52.460000
##  [7]  56.250000  68.800000  72.650000  74.580000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[1]   1.226645   4.337385  14.625634   6.973405 -10.256167 -42.250000
##  [7] -50.300000 -52.820000 -60.430000 -65.210000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[1] -42.25 -50.30 -52.82 -60.43 -65.21  52.46  56.25  68.80  72.65  74.58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[1]  5.953792 13.602422  6.389909 13.350721  4.535274  5.421127 10.823695
##  [8] 15.929436 -6.463955  5.665125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[1]  6.389909 13.350721  4.535274  5.421127 10.823695 15.929436 -6.463955
##  [8]  5.665125 31.080000 32.150000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AED 5</dc:title>
  <dc:creator>Rizal Mujahiddan</dc:creator>
  <cp:keywords/>
  <dcterms:created xsi:type="dcterms:W3CDTF">2022-05-29T14:18:35Z</dcterms:created>
  <dcterms:modified xsi:type="dcterms:W3CDTF">2022-05-29T14:18:35Z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5/27/2022</vt:lpwstr>
  </property>
  <property fmtid="{D5CDD505-2E9C-101B-9397-08002B2CF9AE}" pid="3" name="output">
    <vt:lpwstr>powerpoint_presentation</vt:lpwstr>
  </property>
</Properties>
</file>